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charts/chart1.xml" ContentType="application/vnd.openxmlformats-officedocument.drawingml.chart+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5" r:id="rId1"/>
  </p:sldMasterIdLst>
  <p:notesMasterIdLst>
    <p:notesMasterId r:id="rId55"/>
  </p:notesMasterIdLst>
  <p:handoutMasterIdLst>
    <p:handoutMasterId r:id="rId56"/>
  </p:handoutMasterIdLst>
  <p:sldIdLst>
    <p:sldId id="460" r:id="rId2"/>
    <p:sldId id="461" r:id="rId3"/>
    <p:sldId id="800" r:id="rId4"/>
    <p:sldId id="801" r:id="rId5"/>
    <p:sldId id="802" r:id="rId6"/>
    <p:sldId id="803" r:id="rId7"/>
    <p:sldId id="727" r:id="rId8"/>
    <p:sldId id="794" r:id="rId9"/>
    <p:sldId id="734" r:id="rId10"/>
    <p:sldId id="768" r:id="rId11"/>
    <p:sldId id="743" r:id="rId12"/>
    <p:sldId id="805" r:id="rId13"/>
    <p:sldId id="804" r:id="rId14"/>
    <p:sldId id="806" r:id="rId15"/>
    <p:sldId id="807" r:id="rId16"/>
    <p:sldId id="808" r:id="rId17"/>
    <p:sldId id="809" r:id="rId18"/>
    <p:sldId id="810" r:id="rId19"/>
    <p:sldId id="811" r:id="rId20"/>
    <p:sldId id="812" r:id="rId21"/>
    <p:sldId id="813" r:id="rId22"/>
    <p:sldId id="814" r:id="rId23"/>
    <p:sldId id="815" r:id="rId24"/>
    <p:sldId id="816" r:id="rId25"/>
    <p:sldId id="817" r:id="rId26"/>
    <p:sldId id="818" r:id="rId27"/>
    <p:sldId id="839" r:id="rId28"/>
    <p:sldId id="820" r:id="rId29"/>
    <p:sldId id="821" r:id="rId30"/>
    <p:sldId id="822" r:id="rId31"/>
    <p:sldId id="823" r:id="rId32"/>
    <p:sldId id="824" r:id="rId33"/>
    <p:sldId id="842" r:id="rId34"/>
    <p:sldId id="825" r:id="rId35"/>
    <p:sldId id="826" r:id="rId36"/>
    <p:sldId id="827" r:id="rId37"/>
    <p:sldId id="828" r:id="rId38"/>
    <p:sldId id="829" r:id="rId39"/>
    <p:sldId id="830" r:id="rId40"/>
    <p:sldId id="831" r:id="rId41"/>
    <p:sldId id="832" r:id="rId42"/>
    <p:sldId id="833" r:id="rId43"/>
    <p:sldId id="834" r:id="rId44"/>
    <p:sldId id="835" r:id="rId45"/>
    <p:sldId id="836" r:id="rId46"/>
    <p:sldId id="837" r:id="rId47"/>
    <p:sldId id="838" r:id="rId48"/>
    <p:sldId id="843" r:id="rId49"/>
    <p:sldId id="844" r:id="rId50"/>
    <p:sldId id="845" r:id="rId51"/>
    <p:sldId id="840" r:id="rId52"/>
    <p:sldId id="841" r:id="rId53"/>
    <p:sldId id="847" r:id="rId54"/>
  </p:sldIdLst>
  <p:sldSz cx="12192000" cy="6858000"/>
  <p:notesSz cx="9926638" cy="6797675"/>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userDrawn="1">
          <p15:clr>
            <a:srgbClr val="A4A3A4"/>
          </p15:clr>
        </p15:guide>
        <p15:guide id="2" pos="3840" userDrawn="1">
          <p15:clr>
            <a:srgbClr val="A4A3A4"/>
          </p15:clr>
        </p15:guide>
        <p15:guide id="3" pos="461" userDrawn="1">
          <p15:clr>
            <a:srgbClr val="F26B43"/>
          </p15:clr>
        </p15:guide>
        <p15:guide id="4" orient="horz" pos="709" userDrawn="1">
          <p15:clr>
            <a:srgbClr val="F26B43"/>
          </p15:clr>
        </p15:guide>
        <p15:guide id="5" orient="horz" pos="3884" userDrawn="1">
          <p15:clr>
            <a:srgbClr val="F26B43"/>
          </p15:clr>
        </p15:guide>
        <p15:guide id="6" pos="7242" userDrawn="1">
          <p15:clr>
            <a:srgbClr val="F26B43"/>
          </p15:clr>
        </p15:guide>
      </p15:sldGuideLst>
    </p:ext>
    <p:ext uri="{2D200454-40CA-4A62-9FC3-DE9A4176ACB9}">
      <p15:notesGuideLst xmlns:p15="http://schemas.microsoft.com/office/powerpoint/2012/main" xmlns="">
        <p15:guide id="1" orient="horz" pos="2141">
          <p15:clr>
            <a:srgbClr val="A4A3A4"/>
          </p15:clr>
        </p15:guide>
        <p15:guide id="2" pos="3127">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39966"/>
    <a:srgbClr val="B3E2E7"/>
    <a:srgbClr val="0000FF"/>
    <a:srgbClr val="003399"/>
    <a:srgbClr val="66CCFF"/>
    <a:srgbClr val="33CCFF"/>
    <a:srgbClr val="00CCFF"/>
    <a:srgbClr val="154A51"/>
    <a:srgbClr val="006666"/>
    <a:srgbClr val="FAA0C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947" autoAdjust="0"/>
    <p:restoredTop sz="99216" autoAdjust="0"/>
  </p:normalViewPr>
  <p:slideViewPr>
    <p:cSldViewPr snapToGrid="0" showGuides="1">
      <p:cViewPr>
        <p:scale>
          <a:sx n="80" d="100"/>
          <a:sy n="80" d="100"/>
        </p:scale>
        <p:origin x="-576" y="-276"/>
      </p:cViewPr>
      <p:guideLst>
        <p:guide orient="horz" pos="2160"/>
        <p:guide orient="horz" pos="709"/>
        <p:guide orient="horz" pos="3884"/>
        <p:guide pos="3840"/>
        <p:guide pos="461"/>
        <p:guide pos="7242"/>
      </p:guideLst>
    </p:cSldViewPr>
  </p:slideViewPr>
  <p:notesTextViewPr>
    <p:cViewPr>
      <p:scale>
        <a:sx n="1" d="1"/>
        <a:sy n="1" d="1"/>
      </p:scale>
      <p:origin x="0" y="0"/>
    </p:cViewPr>
  </p:notesTextViewPr>
  <p:sorterViewPr>
    <p:cViewPr>
      <p:scale>
        <a:sx n="125" d="100"/>
        <a:sy n="125" d="100"/>
      </p:scale>
      <p:origin x="0" y="15852"/>
    </p:cViewPr>
  </p:sorterViewPr>
  <p:notesViewPr>
    <p:cSldViewPr snapToGrid="0">
      <p:cViewPr varScale="1">
        <p:scale>
          <a:sx n="91" d="100"/>
          <a:sy n="91" d="100"/>
        </p:scale>
        <p:origin x="-1488" y="-102"/>
      </p:cViewPr>
      <p:guideLst>
        <p:guide orient="horz" pos="2141"/>
        <p:guide pos="3127"/>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___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col"/>
        <c:grouping val="clustered"/>
        <c:varyColors val="0"/>
        <c:ser>
          <c:idx val="0"/>
          <c:order val="0"/>
          <c:tx>
            <c:strRef>
              <c:f>Sheet1!$K$8</c:f>
              <c:strCache>
                <c:ptCount val="1"/>
                <c:pt idx="0">
                  <c:v>汽车年产量（万辆）</c:v>
                </c:pt>
              </c:strCache>
            </c:strRef>
          </c:tx>
          <c:spPr>
            <a:solidFill>
              <a:srgbClr val="00B0F0"/>
            </a:solidFill>
          </c:spPr>
          <c:invertIfNegative val="0"/>
          <c:cat>
            <c:strRef>
              <c:f>Sheet1!$J$9:$J$11</c:f>
              <c:strCache>
                <c:ptCount val="3"/>
                <c:pt idx="0">
                  <c:v>2015年</c:v>
                </c:pt>
                <c:pt idx="1">
                  <c:v>2016年</c:v>
                </c:pt>
                <c:pt idx="2">
                  <c:v>2017年</c:v>
                </c:pt>
              </c:strCache>
            </c:strRef>
          </c:cat>
          <c:val>
            <c:numRef>
              <c:f>Sheet1!$K$9:$K$11</c:f>
              <c:numCache>
                <c:formatCode>General</c:formatCode>
                <c:ptCount val="3"/>
                <c:pt idx="0">
                  <c:v>1927</c:v>
                </c:pt>
                <c:pt idx="1">
                  <c:v>2211</c:v>
                </c:pt>
                <c:pt idx="2">
                  <c:v>2902</c:v>
                </c:pt>
              </c:numCache>
            </c:numRef>
          </c:val>
          <c:extLst xmlns:c16r2="http://schemas.microsoft.com/office/drawing/2015/06/chart">
            <c:ext xmlns:c16="http://schemas.microsoft.com/office/drawing/2014/chart" uri="{C3380CC4-5D6E-409C-BE32-E72D297353CC}">
              <c16:uniqueId val="{00000000-AA02-4251-A19C-21445CAC39E0}"/>
            </c:ext>
          </c:extLst>
        </c:ser>
        <c:ser>
          <c:idx val="1"/>
          <c:order val="1"/>
          <c:tx>
            <c:strRef>
              <c:f>Sheet1!$L$8</c:f>
              <c:strCache>
                <c:ptCount val="1"/>
                <c:pt idx="0">
                  <c:v>汽车年销量（万辆）</c:v>
                </c:pt>
              </c:strCache>
            </c:strRef>
          </c:tx>
          <c:spPr>
            <a:solidFill>
              <a:srgbClr val="7030A0"/>
            </a:solidFill>
          </c:spPr>
          <c:invertIfNegative val="0"/>
          <c:cat>
            <c:strRef>
              <c:f>Sheet1!$J$9:$J$11</c:f>
              <c:strCache>
                <c:ptCount val="3"/>
                <c:pt idx="0">
                  <c:v>2015年</c:v>
                </c:pt>
                <c:pt idx="1">
                  <c:v>2016年</c:v>
                </c:pt>
                <c:pt idx="2">
                  <c:v>2017年</c:v>
                </c:pt>
              </c:strCache>
            </c:strRef>
          </c:cat>
          <c:val>
            <c:numRef>
              <c:f>Sheet1!$L$9:$L$11</c:f>
              <c:numCache>
                <c:formatCode>General</c:formatCode>
                <c:ptCount val="3"/>
                <c:pt idx="0">
                  <c:v>1930</c:v>
                </c:pt>
                <c:pt idx="1">
                  <c:v>2198</c:v>
                </c:pt>
                <c:pt idx="2">
                  <c:v>2888</c:v>
                </c:pt>
              </c:numCache>
            </c:numRef>
          </c:val>
          <c:extLst xmlns:c16r2="http://schemas.microsoft.com/office/drawing/2015/06/chart">
            <c:ext xmlns:c16="http://schemas.microsoft.com/office/drawing/2014/chart" uri="{C3380CC4-5D6E-409C-BE32-E72D297353CC}">
              <c16:uniqueId val="{00000001-AA02-4251-A19C-21445CAC39E0}"/>
            </c:ext>
          </c:extLst>
        </c:ser>
        <c:dLbls>
          <c:showLegendKey val="0"/>
          <c:showVal val="0"/>
          <c:showCatName val="0"/>
          <c:showSerName val="0"/>
          <c:showPercent val="0"/>
          <c:showBubbleSize val="0"/>
        </c:dLbls>
        <c:gapWidth val="150"/>
        <c:axId val="160851840"/>
        <c:axId val="160853376"/>
      </c:barChart>
      <c:catAx>
        <c:axId val="160851840"/>
        <c:scaling>
          <c:orientation val="minMax"/>
        </c:scaling>
        <c:delete val="0"/>
        <c:axPos val="b"/>
        <c:numFmt formatCode="General" sourceLinked="0"/>
        <c:majorTickMark val="out"/>
        <c:minorTickMark val="none"/>
        <c:tickLblPos val="nextTo"/>
        <c:crossAx val="160853376"/>
        <c:crosses val="autoZero"/>
        <c:auto val="1"/>
        <c:lblAlgn val="ctr"/>
        <c:lblOffset val="100"/>
        <c:noMultiLvlLbl val="0"/>
      </c:catAx>
      <c:valAx>
        <c:axId val="160853376"/>
        <c:scaling>
          <c:orientation val="minMax"/>
        </c:scaling>
        <c:delete val="0"/>
        <c:axPos val="l"/>
        <c:majorGridlines/>
        <c:numFmt formatCode="General" sourceLinked="1"/>
        <c:majorTickMark val="out"/>
        <c:minorTickMark val="none"/>
        <c:tickLblPos val="nextTo"/>
        <c:crossAx val="160851840"/>
        <c:crosses val="autoZero"/>
        <c:crossBetween val="between"/>
      </c:valAx>
    </c:plotArea>
    <c:legend>
      <c:legendPos val="r"/>
      <c:layout/>
      <c:overlay val="0"/>
    </c:legend>
    <c:plotVisOnly val="1"/>
    <c:dispBlanksAs val="gap"/>
    <c:showDLblsOverMax val="0"/>
  </c:chart>
  <c:txPr>
    <a:bodyPr/>
    <a:lstStyle/>
    <a:p>
      <a:pPr>
        <a:defRPr>
          <a:latin typeface="黑体" panose="02010609060101010101" pitchFamily="49" charset="-122"/>
          <a:ea typeface="黑体" panose="02010609060101010101" pitchFamily="49" charset="-122"/>
        </a:defRPr>
      </a:pPr>
      <a:endParaRPr lang="zh-CN"/>
    </a:p>
  </c:txPr>
  <c:externalData r:id="rId1">
    <c:autoUpdate val="0"/>
  </c:externalData>
</c:chartSpace>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679D608-E436-435F-B92D-1E7A6564965A}" type="doc">
      <dgm:prSet loTypeId="urn:microsoft.com/office/officeart/2005/8/layout/vList5" loCatId="list" qsTypeId="urn:microsoft.com/office/officeart/2005/8/quickstyle/simple1" qsCatId="simple" csTypeId="urn:microsoft.com/office/officeart/2005/8/colors/colorful5" csCatId="colorful" phldr="1"/>
      <dgm:spPr/>
      <dgm:t>
        <a:bodyPr/>
        <a:lstStyle/>
        <a:p>
          <a:endParaRPr lang="zh-CN" altLang="en-US"/>
        </a:p>
      </dgm:t>
    </dgm:pt>
    <dgm:pt modelId="{0EF3BACD-315D-47AA-BE70-45DD4CDC3FAB}">
      <dgm:prSet phldrT="[文本]" custT="1"/>
      <dgm:spPr/>
      <dgm:t>
        <a:bodyPr/>
        <a:lstStyle/>
        <a:p>
          <a:r>
            <a:rPr lang="zh-CN" altLang="en-US" sz="2000" b="1" dirty="0" smtClean="0">
              <a:latin typeface="微软雅黑" pitchFamily="34" charset="-122"/>
              <a:ea typeface="微软雅黑" pitchFamily="34" charset="-122"/>
            </a:rPr>
            <a:t>产教融合</a:t>
          </a:r>
          <a:endParaRPr lang="zh-CN" altLang="en-US" sz="2000" b="1" dirty="0">
            <a:latin typeface="微软雅黑" pitchFamily="34" charset="-122"/>
            <a:ea typeface="微软雅黑" pitchFamily="34" charset="-122"/>
          </a:endParaRPr>
        </a:p>
      </dgm:t>
    </dgm:pt>
    <dgm:pt modelId="{A361245C-1332-4EF7-A265-B3B1AAEEA5ED}" type="parTrans" cxnId="{D2167190-2C4A-477C-B087-5C8190042DB6}">
      <dgm:prSet/>
      <dgm:spPr/>
      <dgm:t>
        <a:bodyPr/>
        <a:lstStyle/>
        <a:p>
          <a:endParaRPr lang="zh-CN" altLang="en-US">
            <a:latin typeface="微软雅黑" pitchFamily="34" charset="-122"/>
            <a:ea typeface="微软雅黑" pitchFamily="34" charset="-122"/>
          </a:endParaRPr>
        </a:p>
      </dgm:t>
    </dgm:pt>
    <dgm:pt modelId="{CD3F1271-4252-4BF0-BCD3-F4C21D62BF63}" type="sibTrans" cxnId="{D2167190-2C4A-477C-B087-5C8190042DB6}">
      <dgm:prSet/>
      <dgm:spPr/>
      <dgm:t>
        <a:bodyPr/>
        <a:lstStyle/>
        <a:p>
          <a:endParaRPr lang="zh-CN" altLang="en-US">
            <a:latin typeface="微软雅黑" pitchFamily="34" charset="-122"/>
            <a:ea typeface="微软雅黑" pitchFamily="34" charset="-122"/>
          </a:endParaRPr>
        </a:p>
      </dgm:t>
    </dgm:pt>
    <dgm:pt modelId="{A3EC1A04-4710-4D3A-B9E3-D27C976CC2A1}">
      <dgm:prSet phldrT="[文本]" custT="1"/>
      <dgm:spPr/>
      <dgm:t>
        <a:bodyPr/>
        <a:lstStyle/>
        <a:p>
          <a:r>
            <a:rPr lang="zh-CN" altLang="en-US" sz="1600" b="1" dirty="0" smtClean="0">
              <a:latin typeface="微软雅黑" pitchFamily="34" charset="-122"/>
              <a:ea typeface="微软雅黑" pitchFamily="34" charset="-122"/>
            </a:rPr>
            <a:t>产业与教学深度</a:t>
          </a:r>
          <a:r>
            <a:rPr lang="zh-CN" sz="1600" b="1" dirty="0" smtClean="0">
              <a:latin typeface="微软雅黑" pitchFamily="34" charset="-122"/>
              <a:ea typeface="微软雅黑" pitchFamily="34" charset="-122"/>
            </a:rPr>
            <a:t>融合</a:t>
          </a:r>
          <a:r>
            <a:rPr lang="zh-CN" altLang="en-US" sz="1600" b="1" dirty="0" smtClean="0">
              <a:latin typeface="微软雅黑" pitchFamily="34" charset="-122"/>
              <a:ea typeface="微软雅黑" pitchFamily="34" charset="-122"/>
            </a:rPr>
            <a:t>：</a:t>
          </a:r>
          <a:r>
            <a:rPr lang="zh-CN" altLang="en-US" sz="1600" b="0" i="0" dirty="0" smtClean="0">
              <a:latin typeface="微软雅黑" pitchFamily="34" charset="-122"/>
              <a:ea typeface="微软雅黑" pitchFamily="34" charset="-122"/>
            </a:rPr>
            <a:t>国务院办公厅正式印发</a:t>
          </a:r>
          <a:r>
            <a:rPr lang="en-US" altLang="zh-CN" sz="1600" b="0" i="0" dirty="0" smtClean="0">
              <a:latin typeface="微软雅黑" pitchFamily="34" charset="-122"/>
              <a:ea typeface="微软雅黑" pitchFamily="34" charset="-122"/>
            </a:rPr>
            <a:t>《</a:t>
          </a:r>
          <a:r>
            <a:rPr lang="zh-CN" altLang="en-US" sz="1600" b="0" i="0" dirty="0" smtClean="0">
              <a:latin typeface="微软雅黑" pitchFamily="34" charset="-122"/>
              <a:ea typeface="微软雅黑" pitchFamily="34" charset="-122"/>
            </a:rPr>
            <a:t>关于深化产教融合的若干意见</a:t>
          </a:r>
          <a:r>
            <a:rPr lang="en-US" altLang="zh-CN" sz="1600" b="0" i="0" dirty="0" smtClean="0">
              <a:latin typeface="微软雅黑" pitchFamily="34" charset="-122"/>
              <a:ea typeface="微软雅黑" pitchFamily="34" charset="-122"/>
            </a:rPr>
            <a:t>》</a:t>
          </a:r>
          <a:r>
            <a:rPr lang="zh-CN" altLang="en-US" sz="1600" b="0" i="0" dirty="0" smtClean="0">
              <a:latin typeface="微软雅黑" pitchFamily="34" charset="-122"/>
              <a:ea typeface="微软雅黑" pitchFamily="34" charset="-122"/>
            </a:rPr>
            <a:t>、</a:t>
          </a:r>
          <a:r>
            <a:rPr lang="zh-CN" sz="1600" b="0" dirty="0" smtClean="0">
              <a:latin typeface="微软雅黑" pitchFamily="34" charset="-122"/>
              <a:ea typeface="微软雅黑" pitchFamily="34" charset="-122"/>
            </a:rPr>
            <a:t>教育部等六部门关于印发《职业学校校企合作促进办法》</a:t>
          </a:r>
          <a:r>
            <a:rPr lang="zh-CN" altLang="en-US" sz="1600" b="0" dirty="0" smtClean="0">
              <a:latin typeface="微软雅黑" pitchFamily="34" charset="-122"/>
              <a:ea typeface="微软雅黑" pitchFamily="34" charset="-122"/>
            </a:rPr>
            <a:t>等相关文件。</a:t>
          </a:r>
          <a:endParaRPr lang="zh-CN" altLang="en-US" sz="1600" b="0" dirty="0">
            <a:latin typeface="微软雅黑" pitchFamily="34" charset="-122"/>
            <a:ea typeface="微软雅黑" pitchFamily="34" charset="-122"/>
          </a:endParaRPr>
        </a:p>
      </dgm:t>
    </dgm:pt>
    <dgm:pt modelId="{B3943E80-BE67-4118-8F9F-A01270A9411A}" type="parTrans" cxnId="{52291B1F-B571-4B00-93A1-D77AD75F3705}">
      <dgm:prSet/>
      <dgm:spPr/>
      <dgm:t>
        <a:bodyPr/>
        <a:lstStyle/>
        <a:p>
          <a:endParaRPr lang="zh-CN" altLang="en-US">
            <a:latin typeface="微软雅黑" pitchFamily="34" charset="-122"/>
            <a:ea typeface="微软雅黑" pitchFamily="34" charset="-122"/>
          </a:endParaRPr>
        </a:p>
      </dgm:t>
    </dgm:pt>
    <dgm:pt modelId="{F5D4EBEA-6233-45D3-A87A-CC28AC570D83}" type="sibTrans" cxnId="{52291B1F-B571-4B00-93A1-D77AD75F3705}">
      <dgm:prSet/>
      <dgm:spPr/>
      <dgm:t>
        <a:bodyPr/>
        <a:lstStyle/>
        <a:p>
          <a:endParaRPr lang="zh-CN" altLang="en-US">
            <a:latin typeface="微软雅黑" pitchFamily="34" charset="-122"/>
            <a:ea typeface="微软雅黑" pitchFamily="34" charset="-122"/>
          </a:endParaRPr>
        </a:p>
      </dgm:t>
    </dgm:pt>
    <dgm:pt modelId="{C0EF48AE-E4F1-4193-9875-1CBB7B8C5902}">
      <dgm:prSet phldrT="[文本]" custT="1"/>
      <dgm:spPr/>
      <dgm:t>
        <a:bodyPr/>
        <a:lstStyle/>
        <a:p>
          <a:r>
            <a:rPr lang="zh-CN" altLang="en-US" sz="2000" b="1" dirty="0" smtClean="0">
              <a:latin typeface="微软雅黑" pitchFamily="34" charset="-122"/>
              <a:ea typeface="微软雅黑" pitchFamily="34" charset="-122"/>
            </a:rPr>
            <a:t>理实一体</a:t>
          </a:r>
          <a:endParaRPr lang="zh-CN" altLang="en-US" sz="2000" b="1" dirty="0">
            <a:latin typeface="微软雅黑" pitchFamily="34" charset="-122"/>
            <a:ea typeface="微软雅黑" pitchFamily="34" charset="-122"/>
          </a:endParaRPr>
        </a:p>
      </dgm:t>
    </dgm:pt>
    <dgm:pt modelId="{330E031A-272B-4389-8B81-5BD2E5CCCE68}" type="parTrans" cxnId="{18E54031-90A1-4900-9F43-C223E4AA5123}">
      <dgm:prSet/>
      <dgm:spPr/>
      <dgm:t>
        <a:bodyPr/>
        <a:lstStyle/>
        <a:p>
          <a:endParaRPr lang="zh-CN" altLang="en-US"/>
        </a:p>
      </dgm:t>
    </dgm:pt>
    <dgm:pt modelId="{53D45A7E-C4A7-42D5-B2B1-8CE2B3BFFA61}" type="sibTrans" cxnId="{18E54031-90A1-4900-9F43-C223E4AA5123}">
      <dgm:prSet/>
      <dgm:spPr/>
      <dgm:t>
        <a:bodyPr/>
        <a:lstStyle/>
        <a:p>
          <a:endParaRPr lang="zh-CN" altLang="en-US"/>
        </a:p>
      </dgm:t>
    </dgm:pt>
    <dgm:pt modelId="{4DEA3516-1E2C-4BFC-ABF9-47C58BED8713}">
      <dgm:prSet phldrT="[文本]" custT="1"/>
      <dgm:spPr/>
      <dgm:t>
        <a:bodyPr/>
        <a:lstStyle/>
        <a:p>
          <a:r>
            <a:rPr lang="zh-CN" altLang="en-US" sz="1600" b="1" dirty="0" smtClean="0">
              <a:latin typeface="微软雅黑" pitchFamily="34" charset="-122"/>
              <a:ea typeface="微软雅黑" pitchFamily="34" charset="-122"/>
            </a:rPr>
            <a:t>理论教学与实践教学相结合：</a:t>
          </a:r>
          <a:r>
            <a:rPr lang="zh-CN" sz="1600" b="0" dirty="0" smtClean="0">
              <a:latin typeface="微软雅黑" pitchFamily="34" charset="-122"/>
              <a:ea typeface="微软雅黑" pitchFamily="34" charset="-122"/>
            </a:rPr>
            <a:t>打造智慧化、智能化“管理</a:t>
          </a:r>
          <a:r>
            <a:rPr lang="en-US" sz="1600" b="0" dirty="0" smtClean="0">
              <a:latin typeface="微软雅黑" pitchFamily="34" charset="-122"/>
              <a:ea typeface="微软雅黑" pitchFamily="34" charset="-122"/>
            </a:rPr>
            <a:t>+</a:t>
          </a:r>
          <a:r>
            <a:rPr lang="zh-CN" sz="1600" b="0" dirty="0" smtClean="0">
              <a:latin typeface="微软雅黑" pitchFamily="34" charset="-122"/>
              <a:ea typeface="微软雅黑" pitchFamily="34" charset="-122"/>
            </a:rPr>
            <a:t>教学</a:t>
          </a:r>
          <a:r>
            <a:rPr lang="en-US" sz="1600" b="0" dirty="0" smtClean="0">
              <a:latin typeface="微软雅黑" pitchFamily="34" charset="-122"/>
              <a:ea typeface="微软雅黑" pitchFamily="34" charset="-122"/>
            </a:rPr>
            <a:t>+</a:t>
          </a:r>
          <a:r>
            <a:rPr lang="zh-CN" sz="1600" b="0" dirty="0" smtClean="0">
              <a:latin typeface="微软雅黑" pitchFamily="34" charset="-122"/>
              <a:ea typeface="微软雅黑" pitchFamily="34" charset="-122"/>
            </a:rPr>
            <a:t>实训”体系，切实实现学校整体实训室管理便捷化、教学人性化、实训系统化。</a:t>
          </a:r>
          <a:endParaRPr lang="zh-CN" altLang="en-US" sz="1600" b="0" dirty="0">
            <a:latin typeface="微软雅黑" pitchFamily="34" charset="-122"/>
            <a:ea typeface="微软雅黑" pitchFamily="34" charset="-122"/>
          </a:endParaRPr>
        </a:p>
      </dgm:t>
    </dgm:pt>
    <dgm:pt modelId="{F5481966-C40E-4714-8DB7-CF129F569C3B}" type="parTrans" cxnId="{DD8967C7-EB30-40C6-89B6-364627896BB4}">
      <dgm:prSet/>
      <dgm:spPr/>
      <dgm:t>
        <a:bodyPr/>
        <a:lstStyle/>
        <a:p>
          <a:endParaRPr lang="zh-CN" altLang="en-US"/>
        </a:p>
      </dgm:t>
    </dgm:pt>
    <dgm:pt modelId="{86D617F7-7FDA-42E8-8788-C52C4D5A6FCE}" type="sibTrans" cxnId="{DD8967C7-EB30-40C6-89B6-364627896BB4}">
      <dgm:prSet/>
      <dgm:spPr/>
      <dgm:t>
        <a:bodyPr/>
        <a:lstStyle/>
        <a:p>
          <a:endParaRPr lang="zh-CN" altLang="en-US"/>
        </a:p>
      </dgm:t>
    </dgm:pt>
    <dgm:pt modelId="{86EFAA46-BDFB-411D-95E5-00CBBFC5E22C}">
      <dgm:prSet phldrT="[文本]" custT="1"/>
      <dgm:spPr/>
      <dgm:t>
        <a:bodyPr/>
        <a:lstStyle/>
        <a:p>
          <a:r>
            <a:rPr lang="zh-CN" altLang="en-US" sz="2000" b="1" dirty="0" smtClean="0">
              <a:latin typeface="微软雅黑" pitchFamily="34" charset="-122"/>
              <a:ea typeface="微软雅黑" pitchFamily="34" charset="-122"/>
            </a:rPr>
            <a:t>智慧教育</a:t>
          </a:r>
          <a:endParaRPr lang="zh-CN" altLang="en-US" sz="2000" b="1" dirty="0">
            <a:latin typeface="微软雅黑" pitchFamily="34" charset="-122"/>
            <a:ea typeface="微软雅黑" pitchFamily="34" charset="-122"/>
          </a:endParaRPr>
        </a:p>
      </dgm:t>
    </dgm:pt>
    <dgm:pt modelId="{A48D3481-C3C0-4AA7-AAE0-BD83855C9E3A}" type="parTrans" cxnId="{3848BA41-1867-4F0F-9C20-08D6588DADC0}">
      <dgm:prSet/>
      <dgm:spPr/>
      <dgm:t>
        <a:bodyPr/>
        <a:lstStyle/>
        <a:p>
          <a:endParaRPr lang="zh-CN" altLang="en-US"/>
        </a:p>
      </dgm:t>
    </dgm:pt>
    <dgm:pt modelId="{F609E366-5E3F-4E0E-8BEC-2D20A97EB88E}" type="sibTrans" cxnId="{3848BA41-1867-4F0F-9C20-08D6588DADC0}">
      <dgm:prSet/>
      <dgm:spPr/>
      <dgm:t>
        <a:bodyPr/>
        <a:lstStyle/>
        <a:p>
          <a:endParaRPr lang="zh-CN" altLang="en-US"/>
        </a:p>
      </dgm:t>
    </dgm:pt>
    <dgm:pt modelId="{87854577-E333-4EA2-99B7-6B4E36457950}">
      <dgm:prSet phldrT="[文本]" custT="1"/>
      <dgm:spPr/>
      <dgm:t>
        <a:bodyPr/>
        <a:lstStyle/>
        <a:p>
          <a:r>
            <a:rPr lang="zh-CN" altLang="en-US" sz="1600" b="1" dirty="0" smtClean="0">
              <a:latin typeface="微软雅黑" pitchFamily="34" charset="-122"/>
              <a:ea typeface="微软雅黑" pitchFamily="34" charset="-122"/>
            </a:rPr>
            <a:t>教育教学与新一代信息技术深度融合：</a:t>
          </a:r>
          <a:r>
            <a:rPr lang="zh-CN" altLang="en-US" sz="1600" b="0" dirty="0" smtClean="0">
              <a:latin typeface="微软雅黑" pitchFamily="34" charset="-122"/>
              <a:ea typeface="微软雅黑" pitchFamily="34" charset="-122"/>
            </a:rPr>
            <a:t>利用新一代信息技术促进教育现代化，改变传统教学模式，教学手段科技化、教育传播信息化、教学方式现代化。</a:t>
          </a:r>
          <a:endParaRPr lang="zh-CN" altLang="en-US" sz="1600" b="0" dirty="0">
            <a:latin typeface="微软雅黑" pitchFamily="34" charset="-122"/>
            <a:ea typeface="微软雅黑" pitchFamily="34" charset="-122"/>
          </a:endParaRPr>
        </a:p>
      </dgm:t>
    </dgm:pt>
    <dgm:pt modelId="{5BF514D1-16A7-437F-AEF6-6C6E155901BF}" type="parTrans" cxnId="{B8A24AB8-68BF-40CE-B5A8-B166661B618F}">
      <dgm:prSet/>
      <dgm:spPr/>
      <dgm:t>
        <a:bodyPr/>
        <a:lstStyle/>
        <a:p>
          <a:endParaRPr lang="zh-CN" altLang="en-US"/>
        </a:p>
      </dgm:t>
    </dgm:pt>
    <dgm:pt modelId="{B89B8CFF-1898-4266-BC5D-4AC711A53F15}" type="sibTrans" cxnId="{B8A24AB8-68BF-40CE-B5A8-B166661B618F}">
      <dgm:prSet/>
      <dgm:spPr/>
      <dgm:t>
        <a:bodyPr/>
        <a:lstStyle/>
        <a:p>
          <a:endParaRPr lang="zh-CN" altLang="en-US"/>
        </a:p>
      </dgm:t>
    </dgm:pt>
    <dgm:pt modelId="{2C2BCF01-CE58-48F4-8768-5C5965D0A098}" type="pres">
      <dgm:prSet presAssocID="{7679D608-E436-435F-B92D-1E7A6564965A}" presName="Name0" presStyleCnt="0">
        <dgm:presLayoutVars>
          <dgm:dir/>
          <dgm:animLvl val="lvl"/>
          <dgm:resizeHandles val="exact"/>
        </dgm:presLayoutVars>
      </dgm:prSet>
      <dgm:spPr/>
      <dgm:t>
        <a:bodyPr/>
        <a:lstStyle/>
        <a:p>
          <a:endParaRPr lang="zh-CN" altLang="en-US"/>
        </a:p>
      </dgm:t>
    </dgm:pt>
    <dgm:pt modelId="{8EE4F33A-526F-40C4-BBAB-F9B0F10357DB}" type="pres">
      <dgm:prSet presAssocID="{0EF3BACD-315D-47AA-BE70-45DD4CDC3FAB}" presName="linNode" presStyleCnt="0"/>
      <dgm:spPr/>
      <dgm:t>
        <a:bodyPr/>
        <a:lstStyle/>
        <a:p>
          <a:endParaRPr lang="zh-CN" altLang="en-US"/>
        </a:p>
      </dgm:t>
    </dgm:pt>
    <dgm:pt modelId="{903CEACD-C055-49BB-9CB3-EF72B42D46C0}" type="pres">
      <dgm:prSet presAssocID="{0EF3BACD-315D-47AA-BE70-45DD4CDC3FAB}" presName="parentText" presStyleLbl="node1" presStyleIdx="0" presStyleCnt="3" custScaleX="69008" custLinFactNeighborX="-213">
        <dgm:presLayoutVars>
          <dgm:chMax val="1"/>
          <dgm:bulletEnabled val="1"/>
        </dgm:presLayoutVars>
      </dgm:prSet>
      <dgm:spPr/>
      <dgm:t>
        <a:bodyPr/>
        <a:lstStyle/>
        <a:p>
          <a:endParaRPr lang="zh-CN" altLang="en-US"/>
        </a:p>
      </dgm:t>
    </dgm:pt>
    <dgm:pt modelId="{7E4595FA-3848-42D0-985D-BCD6CF2C5075}" type="pres">
      <dgm:prSet presAssocID="{0EF3BACD-315D-47AA-BE70-45DD4CDC3FAB}" presName="descendantText" presStyleLbl="alignAccFollowNode1" presStyleIdx="0" presStyleCnt="3" custScaleX="135438" custScaleY="116220">
        <dgm:presLayoutVars>
          <dgm:bulletEnabled val="1"/>
        </dgm:presLayoutVars>
      </dgm:prSet>
      <dgm:spPr/>
      <dgm:t>
        <a:bodyPr/>
        <a:lstStyle/>
        <a:p>
          <a:endParaRPr lang="zh-CN" altLang="en-US"/>
        </a:p>
      </dgm:t>
    </dgm:pt>
    <dgm:pt modelId="{F6588CA6-8D9E-4EA1-941E-3CF70E6A1BF6}" type="pres">
      <dgm:prSet presAssocID="{CD3F1271-4252-4BF0-BCD3-F4C21D62BF63}" presName="sp" presStyleCnt="0"/>
      <dgm:spPr/>
      <dgm:t>
        <a:bodyPr/>
        <a:lstStyle/>
        <a:p>
          <a:endParaRPr lang="zh-CN" altLang="en-US"/>
        </a:p>
      </dgm:t>
    </dgm:pt>
    <dgm:pt modelId="{3A0F46DC-7D87-47D0-85E0-83A709CE8A64}" type="pres">
      <dgm:prSet presAssocID="{C0EF48AE-E4F1-4193-9875-1CBB7B8C5902}" presName="linNode" presStyleCnt="0"/>
      <dgm:spPr/>
      <dgm:t>
        <a:bodyPr/>
        <a:lstStyle/>
        <a:p>
          <a:endParaRPr lang="zh-CN" altLang="en-US"/>
        </a:p>
      </dgm:t>
    </dgm:pt>
    <dgm:pt modelId="{971A7669-373E-4D9B-8600-1C72A0C73AA4}" type="pres">
      <dgm:prSet presAssocID="{C0EF48AE-E4F1-4193-9875-1CBB7B8C5902}" presName="parentText" presStyleLbl="node1" presStyleIdx="1" presStyleCnt="3" custScaleX="69008" custLinFactNeighborX="-213">
        <dgm:presLayoutVars>
          <dgm:chMax val="1"/>
          <dgm:bulletEnabled val="1"/>
        </dgm:presLayoutVars>
      </dgm:prSet>
      <dgm:spPr/>
      <dgm:t>
        <a:bodyPr/>
        <a:lstStyle/>
        <a:p>
          <a:endParaRPr lang="zh-CN" altLang="en-US"/>
        </a:p>
      </dgm:t>
    </dgm:pt>
    <dgm:pt modelId="{A694A98F-7DE3-47FE-9D2F-83A58E5A397C}" type="pres">
      <dgm:prSet presAssocID="{C0EF48AE-E4F1-4193-9875-1CBB7B8C5902}" presName="descendantText" presStyleLbl="alignAccFollowNode1" presStyleIdx="1" presStyleCnt="3" custScaleX="139346" custLinFactNeighborX="-213">
        <dgm:presLayoutVars>
          <dgm:bulletEnabled val="1"/>
        </dgm:presLayoutVars>
      </dgm:prSet>
      <dgm:spPr/>
      <dgm:t>
        <a:bodyPr/>
        <a:lstStyle/>
        <a:p>
          <a:endParaRPr lang="zh-CN" altLang="en-US"/>
        </a:p>
      </dgm:t>
    </dgm:pt>
    <dgm:pt modelId="{AF1FE48D-9D75-4994-B8B1-103B890EA167}" type="pres">
      <dgm:prSet presAssocID="{53D45A7E-C4A7-42D5-B2B1-8CE2B3BFFA61}" presName="sp" presStyleCnt="0"/>
      <dgm:spPr/>
      <dgm:t>
        <a:bodyPr/>
        <a:lstStyle/>
        <a:p>
          <a:endParaRPr lang="zh-CN" altLang="en-US"/>
        </a:p>
      </dgm:t>
    </dgm:pt>
    <dgm:pt modelId="{E21AFA94-CE45-4458-B72F-801D02D75BFA}" type="pres">
      <dgm:prSet presAssocID="{86EFAA46-BDFB-411D-95E5-00CBBFC5E22C}" presName="linNode" presStyleCnt="0"/>
      <dgm:spPr/>
      <dgm:t>
        <a:bodyPr/>
        <a:lstStyle/>
        <a:p>
          <a:endParaRPr lang="zh-CN" altLang="en-US"/>
        </a:p>
      </dgm:t>
    </dgm:pt>
    <dgm:pt modelId="{54C94873-1BCD-425F-94C6-168B382EE034}" type="pres">
      <dgm:prSet presAssocID="{86EFAA46-BDFB-411D-95E5-00CBBFC5E22C}" presName="parentText" presStyleLbl="node1" presStyleIdx="2" presStyleCnt="3" custScaleX="69008" custLinFactNeighborX="-213">
        <dgm:presLayoutVars>
          <dgm:chMax val="1"/>
          <dgm:bulletEnabled val="1"/>
        </dgm:presLayoutVars>
      </dgm:prSet>
      <dgm:spPr/>
      <dgm:t>
        <a:bodyPr/>
        <a:lstStyle/>
        <a:p>
          <a:endParaRPr lang="zh-CN" altLang="en-US"/>
        </a:p>
      </dgm:t>
    </dgm:pt>
    <dgm:pt modelId="{FFE59997-8681-49DB-94AF-93687BA2797A}" type="pres">
      <dgm:prSet presAssocID="{86EFAA46-BDFB-411D-95E5-00CBBFC5E22C}" presName="descendantText" presStyleLbl="alignAccFollowNode1" presStyleIdx="2" presStyleCnt="3" custScaleX="133225" custScaleY="114415" custLinFactNeighborX="-213">
        <dgm:presLayoutVars>
          <dgm:bulletEnabled val="1"/>
        </dgm:presLayoutVars>
      </dgm:prSet>
      <dgm:spPr/>
      <dgm:t>
        <a:bodyPr/>
        <a:lstStyle/>
        <a:p>
          <a:endParaRPr lang="zh-CN" altLang="en-US"/>
        </a:p>
      </dgm:t>
    </dgm:pt>
  </dgm:ptLst>
  <dgm:cxnLst>
    <dgm:cxn modelId="{18E54031-90A1-4900-9F43-C223E4AA5123}" srcId="{7679D608-E436-435F-B92D-1E7A6564965A}" destId="{C0EF48AE-E4F1-4193-9875-1CBB7B8C5902}" srcOrd="1" destOrd="0" parTransId="{330E031A-272B-4389-8B81-5BD2E5CCCE68}" sibTransId="{53D45A7E-C4A7-42D5-B2B1-8CE2B3BFFA61}"/>
    <dgm:cxn modelId="{52291B1F-B571-4B00-93A1-D77AD75F3705}" srcId="{0EF3BACD-315D-47AA-BE70-45DD4CDC3FAB}" destId="{A3EC1A04-4710-4D3A-B9E3-D27C976CC2A1}" srcOrd="0" destOrd="0" parTransId="{B3943E80-BE67-4118-8F9F-A01270A9411A}" sibTransId="{F5D4EBEA-6233-45D3-A87A-CC28AC570D83}"/>
    <dgm:cxn modelId="{D2167190-2C4A-477C-B087-5C8190042DB6}" srcId="{7679D608-E436-435F-B92D-1E7A6564965A}" destId="{0EF3BACD-315D-47AA-BE70-45DD4CDC3FAB}" srcOrd="0" destOrd="0" parTransId="{A361245C-1332-4EF7-A265-B3B1AAEEA5ED}" sibTransId="{CD3F1271-4252-4BF0-BCD3-F4C21D62BF63}"/>
    <dgm:cxn modelId="{358DB0D8-6953-4EF7-88E2-8D94C0C53293}" type="presOf" srcId="{0EF3BACD-315D-47AA-BE70-45DD4CDC3FAB}" destId="{903CEACD-C055-49BB-9CB3-EF72B42D46C0}" srcOrd="0" destOrd="0" presId="urn:microsoft.com/office/officeart/2005/8/layout/vList5"/>
    <dgm:cxn modelId="{83E5FBD2-A73E-495E-8BF7-FB0DD5B90041}" type="presOf" srcId="{4DEA3516-1E2C-4BFC-ABF9-47C58BED8713}" destId="{A694A98F-7DE3-47FE-9D2F-83A58E5A397C}" srcOrd="0" destOrd="0" presId="urn:microsoft.com/office/officeart/2005/8/layout/vList5"/>
    <dgm:cxn modelId="{3848BA41-1867-4F0F-9C20-08D6588DADC0}" srcId="{7679D608-E436-435F-B92D-1E7A6564965A}" destId="{86EFAA46-BDFB-411D-95E5-00CBBFC5E22C}" srcOrd="2" destOrd="0" parTransId="{A48D3481-C3C0-4AA7-AAE0-BD83855C9E3A}" sibTransId="{F609E366-5E3F-4E0E-8BEC-2D20A97EB88E}"/>
    <dgm:cxn modelId="{8D84F164-2736-411D-834B-85037592C04C}" type="presOf" srcId="{A3EC1A04-4710-4D3A-B9E3-D27C976CC2A1}" destId="{7E4595FA-3848-42D0-985D-BCD6CF2C5075}" srcOrd="0" destOrd="0" presId="urn:microsoft.com/office/officeart/2005/8/layout/vList5"/>
    <dgm:cxn modelId="{0121693F-0A39-4AE7-A7D2-87CFE23C1581}" type="presOf" srcId="{C0EF48AE-E4F1-4193-9875-1CBB7B8C5902}" destId="{971A7669-373E-4D9B-8600-1C72A0C73AA4}" srcOrd="0" destOrd="0" presId="urn:microsoft.com/office/officeart/2005/8/layout/vList5"/>
    <dgm:cxn modelId="{DD8967C7-EB30-40C6-89B6-364627896BB4}" srcId="{C0EF48AE-E4F1-4193-9875-1CBB7B8C5902}" destId="{4DEA3516-1E2C-4BFC-ABF9-47C58BED8713}" srcOrd="0" destOrd="0" parTransId="{F5481966-C40E-4714-8DB7-CF129F569C3B}" sibTransId="{86D617F7-7FDA-42E8-8788-C52C4D5A6FCE}"/>
    <dgm:cxn modelId="{0BABE25D-5646-41EF-A76F-96899CBB785C}" type="presOf" srcId="{7679D608-E436-435F-B92D-1E7A6564965A}" destId="{2C2BCF01-CE58-48F4-8768-5C5965D0A098}" srcOrd="0" destOrd="0" presId="urn:microsoft.com/office/officeart/2005/8/layout/vList5"/>
    <dgm:cxn modelId="{966462CF-204C-4974-AE45-C6C09FDA5A5C}" type="presOf" srcId="{86EFAA46-BDFB-411D-95E5-00CBBFC5E22C}" destId="{54C94873-1BCD-425F-94C6-168B382EE034}" srcOrd="0" destOrd="0" presId="urn:microsoft.com/office/officeart/2005/8/layout/vList5"/>
    <dgm:cxn modelId="{B8A24AB8-68BF-40CE-B5A8-B166661B618F}" srcId="{86EFAA46-BDFB-411D-95E5-00CBBFC5E22C}" destId="{87854577-E333-4EA2-99B7-6B4E36457950}" srcOrd="0" destOrd="0" parTransId="{5BF514D1-16A7-437F-AEF6-6C6E155901BF}" sibTransId="{B89B8CFF-1898-4266-BC5D-4AC711A53F15}"/>
    <dgm:cxn modelId="{9A20039C-A50A-494E-98E9-03D75D3B0F22}" type="presOf" srcId="{87854577-E333-4EA2-99B7-6B4E36457950}" destId="{FFE59997-8681-49DB-94AF-93687BA2797A}" srcOrd="0" destOrd="0" presId="urn:microsoft.com/office/officeart/2005/8/layout/vList5"/>
    <dgm:cxn modelId="{53BD30A4-E405-4437-8AFE-79126909A384}" type="presParOf" srcId="{2C2BCF01-CE58-48F4-8768-5C5965D0A098}" destId="{8EE4F33A-526F-40C4-BBAB-F9B0F10357DB}" srcOrd="0" destOrd="0" presId="urn:microsoft.com/office/officeart/2005/8/layout/vList5"/>
    <dgm:cxn modelId="{14E8FC47-4400-4BA5-81F9-9E4E152D70D7}" type="presParOf" srcId="{8EE4F33A-526F-40C4-BBAB-F9B0F10357DB}" destId="{903CEACD-C055-49BB-9CB3-EF72B42D46C0}" srcOrd="0" destOrd="0" presId="urn:microsoft.com/office/officeart/2005/8/layout/vList5"/>
    <dgm:cxn modelId="{655D2AB2-A68C-4DB4-9510-EF43E98DA6AA}" type="presParOf" srcId="{8EE4F33A-526F-40C4-BBAB-F9B0F10357DB}" destId="{7E4595FA-3848-42D0-985D-BCD6CF2C5075}" srcOrd="1" destOrd="0" presId="urn:microsoft.com/office/officeart/2005/8/layout/vList5"/>
    <dgm:cxn modelId="{42E7A1B5-CCBB-4FD8-99F6-7439125145B3}" type="presParOf" srcId="{2C2BCF01-CE58-48F4-8768-5C5965D0A098}" destId="{F6588CA6-8D9E-4EA1-941E-3CF70E6A1BF6}" srcOrd="1" destOrd="0" presId="urn:microsoft.com/office/officeart/2005/8/layout/vList5"/>
    <dgm:cxn modelId="{41D4D926-1CAE-4675-8F5A-135620554833}" type="presParOf" srcId="{2C2BCF01-CE58-48F4-8768-5C5965D0A098}" destId="{3A0F46DC-7D87-47D0-85E0-83A709CE8A64}" srcOrd="2" destOrd="0" presId="urn:microsoft.com/office/officeart/2005/8/layout/vList5"/>
    <dgm:cxn modelId="{8CF15CF3-1280-4D99-8F4E-54A771C1B992}" type="presParOf" srcId="{3A0F46DC-7D87-47D0-85E0-83A709CE8A64}" destId="{971A7669-373E-4D9B-8600-1C72A0C73AA4}" srcOrd="0" destOrd="0" presId="urn:microsoft.com/office/officeart/2005/8/layout/vList5"/>
    <dgm:cxn modelId="{F624DFB7-7A44-415B-82B0-C59CDF7D1CA6}" type="presParOf" srcId="{3A0F46DC-7D87-47D0-85E0-83A709CE8A64}" destId="{A694A98F-7DE3-47FE-9D2F-83A58E5A397C}" srcOrd="1" destOrd="0" presId="urn:microsoft.com/office/officeart/2005/8/layout/vList5"/>
    <dgm:cxn modelId="{7EF97626-B71D-49D2-AC02-8F380A77CDAF}" type="presParOf" srcId="{2C2BCF01-CE58-48F4-8768-5C5965D0A098}" destId="{AF1FE48D-9D75-4994-B8B1-103B890EA167}" srcOrd="3" destOrd="0" presId="urn:microsoft.com/office/officeart/2005/8/layout/vList5"/>
    <dgm:cxn modelId="{C255CEB2-4721-4672-A05C-90FB5EF8200C}" type="presParOf" srcId="{2C2BCF01-CE58-48F4-8768-5C5965D0A098}" destId="{E21AFA94-CE45-4458-B72F-801D02D75BFA}" srcOrd="4" destOrd="0" presId="urn:microsoft.com/office/officeart/2005/8/layout/vList5"/>
    <dgm:cxn modelId="{E562F2B6-01AA-43CB-A0A4-78A5D28F461A}" type="presParOf" srcId="{E21AFA94-CE45-4458-B72F-801D02D75BFA}" destId="{54C94873-1BCD-425F-94C6-168B382EE034}" srcOrd="0" destOrd="0" presId="urn:microsoft.com/office/officeart/2005/8/layout/vList5"/>
    <dgm:cxn modelId="{EF487DA8-6E65-417A-AB22-C78DD25BC845}" type="presParOf" srcId="{E21AFA94-CE45-4458-B72F-801D02D75BFA}" destId="{FFE59997-8681-49DB-94AF-93687BA2797A}"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79D8471-AB65-428E-BF5D-C5618D0DB277}" type="doc">
      <dgm:prSet loTypeId="urn:microsoft.com/office/officeart/2008/layout/VerticalCircleList" loCatId="list" qsTypeId="urn:microsoft.com/office/officeart/2005/8/quickstyle/simple1" qsCatId="simple" csTypeId="urn:microsoft.com/office/officeart/2005/8/colors/accent1_2" csCatId="accent1" phldr="1"/>
      <dgm:spPr/>
      <dgm:t>
        <a:bodyPr/>
        <a:lstStyle/>
        <a:p>
          <a:endParaRPr lang="zh-CN" altLang="en-US"/>
        </a:p>
      </dgm:t>
    </dgm:pt>
    <dgm:pt modelId="{BBF54ADF-5BFD-4585-A0DB-AE5CF1EF4ADA}">
      <dgm:prSet phldrT="[文本]" custT="1"/>
      <dgm:spPr/>
      <dgm:t>
        <a:bodyPr/>
        <a:lstStyle/>
        <a:p>
          <a:pPr algn="ctr"/>
          <a:r>
            <a:rPr lang="zh-CN" altLang="en-US" sz="1600" b="1" dirty="0" smtClean="0">
              <a:latin typeface="微软雅黑" pitchFamily="34" charset="-122"/>
              <a:ea typeface="微软雅黑" pitchFamily="34" charset="-122"/>
            </a:rPr>
            <a:t>目标</a:t>
          </a:r>
          <a:endParaRPr lang="zh-CN" altLang="en-US" sz="1600" b="1" dirty="0">
            <a:latin typeface="微软雅黑" pitchFamily="34" charset="-122"/>
            <a:ea typeface="微软雅黑" pitchFamily="34" charset="-122"/>
          </a:endParaRPr>
        </a:p>
      </dgm:t>
    </dgm:pt>
    <dgm:pt modelId="{38248DAF-7F3A-449D-8871-2B339B3DBFA2}" type="parTrans" cxnId="{651E2796-E472-4E5D-A184-1E7C64C2C662}">
      <dgm:prSet/>
      <dgm:spPr/>
      <dgm:t>
        <a:bodyPr/>
        <a:lstStyle/>
        <a:p>
          <a:endParaRPr lang="zh-CN" altLang="en-US"/>
        </a:p>
      </dgm:t>
    </dgm:pt>
    <dgm:pt modelId="{4F3EB53A-81D7-49F5-AB16-4A5B2F556FA6}" type="sibTrans" cxnId="{651E2796-E472-4E5D-A184-1E7C64C2C662}">
      <dgm:prSet/>
      <dgm:spPr/>
      <dgm:t>
        <a:bodyPr/>
        <a:lstStyle/>
        <a:p>
          <a:endParaRPr lang="zh-CN" altLang="en-US"/>
        </a:p>
      </dgm:t>
    </dgm:pt>
    <dgm:pt modelId="{9C05818C-001A-41A4-B08B-E8505A95275D}">
      <dgm:prSet phldrT="[文本]" custT="1"/>
      <dgm:spPr/>
      <dgm:t>
        <a:bodyPr/>
        <a:lstStyle/>
        <a:p>
          <a:r>
            <a:rPr lang="zh-CN" altLang="en-US" sz="1200" b="1" dirty="0" smtClean="0">
              <a:latin typeface="微软雅黑" pitchFamily="34" charset="-122"/>
              <a:ea typeface="微软雅黑" pitchFamily="34" charset="-122"/>
            </a:rPr>
            <a:t>     既能从事实践教学，又能够适应技能型人才培养。</a:t>
          </a:r>
          <a:endParaRPr lang="zh-CN" altLang="en-US" sz="1200" b="1" dirty="0">
            <a:latin typeface="微软雅黑" pitchFamily="34" charset="-122"/>
            <a:ea typeface="微软雅黑" pitchFamily="34" charset="-122"/>
          </a:endParaRPr>
        </a:p>
      </dgm:t>
    </dgm:pt>
    <dgm:pt modelId="{447BE49B-3A9F-40C2-9625-1D43983C274F}" type="parTrans" cxnId="{67E8CD8F-4B7F-4410-8A12-77CE2D8938B2}">
      <dgm:prSet/>
      <dgm:spPr/>
      <dgm:t>
        <a:bodyPr/>
        <a:lstStyle/>
        <a:p>
          <a:endParaRPr lang="zh-CN" altLang="en-US"/>
        </a:p>
      </dgm:t>
    </dgm:pt>
    <dgm:pt modelId="{5826175E-8D2C-4694-A07F-E0BAD14BC3A9}" type="sibTrans" cxnId="{67E8CD8F-4B7F-4410-8A12-77CE2D8938B2}">
      <dgm:prSet/>
      <dgm:spPr/>
      <dgm:t>
        <a:bodyPr/>
        <a:lstStyle/>
        <a:p>
          <a:endParaRPr lang="zh-CN" altLang="en-US"/>
        </a:p>
      </dgm:t>
    </dgm:pt>
    <dgm:pt modelId="{30FEE093-B81E-4E79-8021-B0A05AD5D607}">
      <dgm:prSet phldrT="[文本]" custT="1"/>
      <dgm:spPr/>
      <dgm:t>
        <a:bodyPr/>
        <a:lstStyle/>
        <a:p>
          <a:r>
            <a:rPr lang="zh-CN" altLang="en-US" sz="1600" b="1" dirty="0" smtClean="0">
              <a:solidFill>
                <a:schemeClr val="tx1"/>
              </a:solidFill>
              <a:latin typeface="微软雅黑" pitchFamily="34" charset="-122"/>
              <a:ea typeface="微软雅黑" pitchFamily="34" charset="-122"/>
            </a:rPr>
            <a:t>途径</a:t>
          </a:r>
          <a:endParaRPr lang="zh-CN" altLang="en-US" sz="1600" b="1" dirty="0">
            <a:solidFill>
              <a:schemeClr val="tx1"/>
            </a:solidFill>
            <a:latin typeface="微软雅黑" pitchFamily="34" charset="-122"/>
            <a:ea typeface="微软雅黑" pitchFamily="34" charset="-122"/>
          </a:endParaRPr>
        </a:p>
      </dgm:t>
    </dgm:pt>
    <dgm:pt modelId="{DEE3852A-7216-407B-BBB2-5F60F199864B}" type="parTrans" cxnId="{1F059CA0-D318-43DB-92CB-5D7B972058A4}">
      <dgm:prSet/>
      <dgm:spPr/>
      <dgm:t>
        <a:bodyPr/>
        <a:lstStyle/>
        <a:p>
          <a:endParaRPr lang="zh-CN" altLang="en-US"/>
        </a:p>
      </dgm:t>
    </dgm:pt>
    <dgm:pt modelId="{33A9F335-D556-42C4-9460-6CAC3415200F}" type="sibTrans" cxnId="{1F059CA0-D318-43DB-92CB-5D7B972058A4}">
      <dgm:prSet/>
      <dgm:spPr/>
      <dgm:t>
        <a:bodyPr/>
        <a:lstStyle/>
        <a:p>
          <a:endParaRPr lang="zh-CN" altLang="en-US"/>
        </a:p>
      </dgm:t>
    </dgm:pt>
    <dgm:pt modelId="{B49663D0-C890-4A72-8E83-7F23485D3E3E}">
      <dgm:prSet phldrT="[文本]" custT="1"/>
      <dgm:spPr/>
      <dgm:t>
        <a:bodyPr/>
        <a:lstStyle/>
        <a:p>
          <a:r>
            <a:rPr lang="zh-CN" altLang="en-US" sz="1200" b="1" dirty="0" smtClean="0">
              <a:latin typeface="微软雅黑" pitchFamily="34" charset="-122"/>
              <a:ea typeface="微软雅黑" pitchFamily="34" charset="-122"/>
            </a:rPr>
            <a:t>     引入企业顶岗锻炼机会，使得教师知识面、理念和技能与市场接轨。</a:t>
          </a:r>
          <a:endParaRPr lang="zh-CN" altLang="en-US" sz="1200" b="1" dirty="0">
            <a:latin typeface="微软雅黑" pitchFamily="34" charset="-122"/>
            <a:ea typeface="微软雅黑" pitchFamily="34" charset="-122"/>
          </a:endParaRPr>
        </a:p>
      </dgm:t>
    </dgm:pt>
    <dgm:pt modelId="{59D40E4A-9A63-46EE-A73C-C7C9B811FA58}" type="parTrans" cxnId="{EBF84AE7-FC63-4EF3-860D-3EABF3CCD530}">
      <dgm:prSet/>
      <dgm:spPr/>
      <dgm:t>
        <a:bodyPr/>
        <a:lstStyle/>
        <a:p>
          <a:endParaRPr lang="zh-CN" altLang="en-US"/>
        </a:p>
      </dgm:t>
    </dgm:pt>
    <dgm:pt modelId="{16639BAC-8152-4144-A560-40BDB4DB4DA6}" type="sibTrans" cxnId="{EBF84AE7-FC63-4EF3-860D-3EABF3CCD530}">
      <dgm:prSet/>
      <dgm:spPr/>
      <dgm:t>
        <a:bodyPr/>
        <a:lstStyle/>
        <a:p>
          <a:endParaRPr lang="zh-CN" altLang="en-US"/>
        </a:p>
      </dgm:t>
    </dgm:pt>
    <dgm:pt modelId="{C49BFEEF-D133-4C51-89E9-2A2463ACA969}">
      <dgm:prSet phldrT="[文本]" custT="1"/>
      <dgm:spPr/>
      <dgm:t>
        <a:bodyPr/>
        <a:lstStyle/>
        <a:p>
          <a:r>
            <a:rPr lang="zh-CN" altLang="en-US" sz="1100" b="1" dirty="0" smtClean="0">
              <a:latin typeface="微软雅黑" pitchFamily="34" charset="-122"/>
              <a:ea typeface="微软雅黑" pitchFamily="34" charset="-122"/>
            </a:rPr>
            <a:t>    搜索各行各业实业人才资源，在教育云平台上建立储备师资库，协助引进企业师资。</a:t>
          </a:r>
          <a:endParaRPr lang="zh-CN" altLang="en-US" sz="1100" b="1" dirty="0">
            <a:latin typeface="微软雅黑" pitchFamily="34" charset="-122"/>
            <a:ea typeface="微软雅黑" pitchFamily="34" charset="-122"/>
          </a:endParaRPr>
        </a:p>
      </dgm:t>
    </dgm:pt>
    <dgm:pt modelId="{B68A65DA-D540-4EEB-B2DB-8C6DB5C62B0B}" type="sibTrans" cxnId="{DA0C80C9-FE00-40FB-978C-4FE2E3011239}">
      <dgm:prSet/>
      <dgm:spPr/>
      <dgm:t>
        <a:bodyPr/>
        <a:lstStyle/>
        <a:p>
          <a:endParaRPr lang="zh-CN" altLang="en-US"/>
        </a:p>
      </dgm:t>
    </dgm:pt>
    <dgm:pt modelId="{B15635B8-3334-49B0-B2AD-FC86B9C316DA}" type="parTrans" cxnId="{DA0C80C9-FE00-40FB-978C-4FE2E3011239}">
      <dgm:prSet/>
      <dgm:spPr/>
      <dgm:t>
        <a:bodyPr/>
        <a:lstStyle/>
        <a:p>
          <a:endParaRPr lang="zh-CN" altLang="en-US"/>
        </a:p>
      </dgm:t>
    </dgm:pt>
    <dgm:pt modelId="{529EA104-106A-495C-B482-8CF548102A66}" type="pres">
      <dgm:prSet presAssocID="{B79D8471-AB65-428E-BF5D-C5618D0DB277}" presName="Name0" presStyleCnt="0">
        <dgm:presLayoutVars>
          <dgm:dir/>
        </dgm:presLayoutVars>
      </dgm:prSet>
      <dgm:spPr/>
      <dgm:t>
        <a:bodyPr/>
        <a:lstStyle/>
        <a:p>
          <a:endParaRPr lang="zh-CN" altLang="en-US"/>
        </a:p>
      </dgm:t>
    </dgm:pt>
    <dgm:pt modelId="{1DFCC467-1058-469A-8F49-59136B688281}" type="pres">
      <dgm:prSet presAssocID="{BBF54ADF-5BFD-4585-A0DB-AE5CF1EF4ADA}" presName="withChildren" presStyleCnt="0"/>
      <dgm:spPr/>
    </dgm:pt>
    <dgm:pt modelId="{C4A2C411-F985-49FA-866D-71AE33D22658}" type="pres">
      <dgm:prSet presAssocID="{BBF54ADF-5BFD-4585-A0DB-AE5CF1EF4ADA}" presName="bigCircle" presStyleLbl="vennNode1" presStyleIdx="0" presStyleCnt="5" custLinFactNeighborX="0"/>
      <dgm:spPr>
        <a:solidFill>
          <a:schemeClr val="accent5">
            <a:lumMod val="40000"/>
            <a:lumOff val="60000"/>
            <a:alpha val="50000"/>
          </a:schemeClr>
        </a:solidFill>
      </dgm:spPr>
      <dgm:t>
        <a:bodyPr/>
        <a:lstStyle/>
        <a:p>
          <a:endParaRPr lang="zh-CN" altLang="en-US"/>
        </a:p>
      </dgm:t>
    </dgm:pt>
    <dgm:pt modelId="{2B4668F0-7EBE-47A0-B968-15C1FF401556}" type="pres">
      <dgm:prSet presAssocID="{BBF54ADF-5BFD-4585-A0DB-AE5CF1EF4ADA}" presName="medCircle" presStyleLbl="vennNode1" presStyleIdx="1" presStyleCnt="5" custScaleX="178700" custScaleY="172090"/>
      <dgm:spPr>
        <a:solidFill>
          <a:schemeClr val="accent5">
            <a:lumMod val="40000"/>
            <a:lumOff val="60000"/>
            <a:alpha val="50000"/>
          </a:schemeClr>
        </a:solidFill>
      </dgm:spPr>
      <dgm:t>
        <a:bodyPr/>
        <a:lstStyle/>
        <a:p>
          <a:endParaRPr lang="zh-CN" altLang="en-US"/>
        </a:p>
      </dgm:t>
    </dgm:pt>
    <dgm:pt modelId="{F044FCD3-ECB0-46DD-84F6-707F99549724}" type="pres">
      <dgm:prSet presAssocID="{BBF54ADF-5BFD-4585-A0DB-AE5CF1EF4ADA}" presName="txLvl1" presStyleLbl="revTx" presStyleIdx="0" presStyleCnt="5" custScaleX="29826" custLinFactNeighborX="-51601" custLinFactNeighborY="-1234"/>
      <dgm:spPr/>
      <dgm:t>
        <a:bodyPr/>
        <a:lstStyle/>
        <a:p>
          <a:endParaRPr lang="zh-CN" altLang="en-US"/>
        </a:p>
      </dgm:t>
    </dgm:pt>
    <dgm:pt modelId="{3AECF530-0DEC-429A-896A-A2747519891D}" type="pres">
      <dgm:prSet presAssocID="{BBF54ADF-5BFD-4585-A0DB-AE5CF1EF4ADA}" presName="lin" presStyleCnt="0"/>
      <dgm:spPr/>
    </dgm:pt>
    <dgm:pt modelId="{D891833E-F55A-4D5F-9942-EE31AB0DB5B2}" type="pres">
      <dgm:prSet presAssocID="{9C05818C-001A-41A4-B08B-E8505A95275D}" presName="txLvl2" presStyleLbl="revTx" presStyleIdx="1" presStyleCnt="5" custScaleX="90504" custScaleY="735535" custLinFactNeighborX="-570" custLinFactNeighborY="-19880"/>
      <dgm:spPr/>
      <dgm:t>
        <a:bodyPr/>
        <a:lstStyle/>
        <a:p>
          <a:endParaRPr lang="zh-CN" altLang="en-US"/>
        </a:p>
      </dgm:t>
    </dgm:pt>
    <dgm:pt modelId="{B60DC985-6CBF-47FA-A469-52EFED55A9C2}" type="pres">
      <dgm:prSet presAssocID="{BBF54ADF-5BFD-4585-A0DB-AE5CF1EF4ADA}" presName="overlap" presStyleCnt="0"/>
      <dgm:spPr/>
    </dgm:pt>
    <dgm:pt modelId="{47117D44-5426-4569-986D-E6E243069B2F}" type="pres">
      <dgm:prSet presAssocID="{30FEE093-B81E-4E79-8021-B0A05AD5D607}" presName="withChildren" presStyleCnt="0"/>
      <dgm:spPr/>
    </dgm:pt>
    <dgm:pt modelId="{984AB458-F567-46D4-84BF-DF9E41E619B5}" type="pres">
      <dgm:prSet presAssocID="{30FEE093-B81E-4E79-8021-B0A05AD5D607}" presName="bigCircle" presStyleLbl="vennNode1" presStyleIdx="2" presStyleCnt="5" custLinFactNeighborX="1582"/>
      <dgm:spPr>
        <a:solidFill>
          <a:srgbClr val="0070C0">
            <a:alpha val="50000"/>
          </a:srgbClr>
        </a:solidFill>
        <a:ln>
          <a:solidFill>
            <a:schemeClr val="accent5"/>
          </a:solidFill>
        </a:ln>
      </dgm:spPr>
      <dgm:t>
        <a:bodyPr/>
        <a:lstStyle/>
        <a:p>
          <a:endParaRPr lang="zh-CN" altLang="en-US"/>
        </a:p>
      </dgm:t>
    </dgm:pt>
    <dgm:pt modelId="{8B7F68E7-7F30-4DF7-BE80-DB6DE5E541F1}" type="pres">
      <dgm:prSet presAssocID="{30FEE093-B81E-4E79-8021-B0A05AD5D607}" presName="medCircle" presStyleLbl="vennNode1" presStyleIdx="3" presStyleCnt="5" custScaleX="160639" custScaleY="157859" custLinFactNeighborX="-2591" custLinFactNeighborY="2591"/>
      <dgm:spPr>
        <a:solidFill>
          <a:srgbClr val="0070C0">
            <a:alpha val="50000"/>
          </a:srgbClr>
        </a:solidFill>
      </dgm:spPr>
      <dgm:t>
        <a:bodyPr/>
        <a:lstStyle/>
        <a:p>
          <a:endParaRPr lang="zh-CN" altLang="en-US"/>
        </a:p>
      </dgm:t>
    </dgm:pt>
    <dgm:pt modelId="{EBDA927B-BB95-4C25-9A7F-16AA587DA7DF}" type="pres">
      <dgm:prSet presAssocID="{30FEE093-B81E-4E79-8021-B0A05AD5D607}" presName="txLvl1" presStyleLbl="revTx" presStyleIdx="2" presStyleCnt="5" custScaleX="22306" custScaleY="100169" custLinFactNeighborX="-46622" custLinFactNeighborY="7159"/>
      <dgm:spPr/>
      <dgm:t>
        <a:bodyPr/>
        <a:lstStyle/>
        <a:p>
          <a:endParaRPr lang="zh-CN" altLang="en-US"/>
        </a:p>
      </dgm:t>
    </dgm:pt>
    <dgm:pt modelId="{0C9AA93D-AB63-4DCA-B73A-FAD1210BF055}" type="pres">
      <dgm:prSet presAssocID="{30FEE093-B81E-4E79-8021-B0A05AD5D607}" presName="lin" presStyleCnt="0"/>
      <dgm:spPr/>
    </dgm:pt>
    <dgm:pt modelId="{1129A056-9B04-4927-8E36-C119899EC820}" type="pres">
      <dgm:prSet presAssocID="{B49663D0-C890-4A72-8E83-7F23485D3E3E}" presName="txLvl2" presStyleLbl="revTx" presStyleIdx="3" presStyleCnt="5" custScaleX="82904" custScaleY="182363" custLinFactNeighborX="2894" custLinFactNeighborY="69121"/>
      <dgm:spPr/>
      <dgm:t>
        <a:bodyPr/>
        <a:lstStyle/>
        <a:p>
          <a:endParaRPr lang="zh-CN" altLang="en-US"/>
        </a:p>
      </dgm:t>
    </dgm:pt>
    <dgm:pt modelId="{A791F158-3CC4-4AE6-8B9D-173D3BEE1311}" type="pres">
      <dgm:prSet presAssocID="{16639BAC-8152-4144-A560-40BDB4DB4DA6}" presName="smCircle" presStyleLbl="vennNode1" presStyleIdx="4" presStyleCnt="5" custLinFactX="-400000" custLinFactY="346025" custLinFactNeighborX="-410124" custLinFactNeighborY="400000"/>
      <dgm:spPr/>
    </dgm:pt>
    <dgm:pt modelId="{49119246-BA6D-4239-A326-B5AC113037AB}" type="pres">
      <dgm:prSet presAssocID="{C49BFEEF-D133-4C51-89E9-2A2463ACA969}" presName="txLvl2" presStyleLbl="revTx" presStyleIdx="4" presStyleCnt="5" custScaleX="95309" custScaleY="156891" custLinFactY="100000" custLinFactNeighborX="-410" custLinFactNeighborY="158534"/>
      <dgm:spPr/>
      <dgm:t>
        <a:bodyPr/>
        <a:lstStyle/>
        <a:p>
          <a:endParaRPr lang="zh-CN" altLang="en-US"/>
        </a:p>
      </dgm:t>
    </dgm:pt>
  </dgm:ptLst>
  <dgm:cxnLst>
    <dgm:cxn modelId="{1F059CA0-D318-43DB-92CB-5D7B972058A4}" srcId="{B79D8471-AB65-428E-BF5D-C5618D0DB277}" destId="{30FEE093-B81E-4E79-8021-B0A05AD5D607}" srcOrd="1" destOrd="0" parTransId="{DEE3852A-7216-407B-BBB2-5F60F199864B}" sibTransId="{33A9F335-D556-42C4-9460-6CAC3415200F}"/>
    <dgm:cxn modelId="{67E8CD8F-4B7F-4410-8A12-77CE2D8938B2}" srcId="{BBF54ADF-5BFD-4585-A0DB-AE5CF1EF4ADA}" destId="{9C05818C-001A-41A4-B08B-E8505A95275D}" srcOrd="0" destOrd="0" parTransId="{447BE49B-3A9F-40C2-9625-1D43983C274F}" sibTransId="{5826175E-8D2C-4694-A07F-E0BAD14BC3A9}"/>
    <dgm:cxn modelId="{38D9F801-CFF9-4F74-A0EC-B82883269C3E}" type="presOf" srcId="{B79D8471-AB65-428E-BF5D-C5618D0DB277}" destId="{529EA104-106A-495C-B482-8CF548102A66}" srcOrd="0" destOrd="0" presId="urn:microsoft.com/office/officeart/2008/layout/VerticalCircleList"/>
    <dgm:cxn modelId="{EBF84AE7-FC63-4EF3-860D-3EABF3CCD530}" srcId="{30FEE093-B81E-4E79-8021-B0A05AD5D607}" destId="{B49663D0-C890-4A72-8E83-7F23485D3E3E}" srcOrd="0" destOrd="0" parTransId="{59D40E4A-9A63-46EE-A73C-C7C9B811FA58}" sibTransId="{16639BAC-8152-4144-A560-40BDB4DB4DA6}"/>
    <dgm:cxn modelId="{DA0C80C9-FE00-40FB-978C-4FE2E3011239}" srcId="{30FEE093-B81E-4E79-8021-B0A05AD5D607}" destId="{C49BFEEF-D133-4C51-89E9-2A2463ACA969}" srcOrd="1" destOrd="0" parTransId="{B15635B8-3334-49B0-B2AD-FC86B9C316DA}" sibTransId="{B68A65DA-D540-4EEB-B2DB-8C6DB5C62B0B}"/>
    <dgm:cxn modelId="{BB839958-6AC2-41E6-B820-F3F413BA0E93}" type="presOf" srcId="{30FEE093-B81E-4E79-8021-B0A05AD5D607}" destId="{EBDA927B-BB95-4C25-9A7F-16AA587DA7DF}" srcOrd="0" destOrd="0" presId="urn:microsoft.com/office/officeart/2008/layout/VerticalCircleList"/>
    <dgm:cxn modelId="{38B424A7-DBFD-4154-BA88-897D0D41039B}" type="presOf" srcId="{C49BFEEF-D133-4C51-89E9-2A2463ACA969}" destId="{49119246-BA6D-4239-A326-B5AC113037AB}" srcOrd="0" destOrd="0" presId="urn:microsoft.com/office/officeart/2008/layout/VerticalCircleList"/>
    <dgm:cxn modelId="{C744F06D-6731-46B1-AE77-ACBD04270D84}" type="presOf" srcId="{9C05818C-001A-41A4-B08B-E8505A95275D}" destId="{D891833E-F55A-4D5F-9942-EE31AB0DB5B2}" srcOrd="0" destOrd="0" presId="urn:microsoft.com/office/officeart/2008/layout/VerticalCircleList"/>
    <dgm:cxn modelId="{651E2796-E472-4E5D-A184-1E7C64C2C662}" srcId="{B79D8471-AB65-428E-BF5D-C5618D0DB277}" destId="{BBF54ADF-5BFD-4585-A0DB-AE5CF1EF4ADA}" srcOrd="0" destOrd="0" parTransId="{38248DAF-7F3A-449D-8871-2B339B3DBFA2}" sibTransId="{4F3EB53A-81D7-49F5-AB16-4A5B2F556FA6}"/>
    <dgm:cxn modelId="{8AE18822-0C42-495D-8372-283F72846667}" type="presOf" srcId="{B49663D0-C890-4A72-8E83-7F23485D3E3E}" destId="{1129A056-9B04-4927-8E36-C119899EC820}" srcOrd="0" destOrd="0" presId="urn:microsoft.com/office/officeart/2008/layout/VerticalCircleList"/>
    <dgm:cxn modelId="{FC13E7F2-507C-4E3C-B1B5-2E4F7C3B6AE7}" type="presOf" srcId="{BBF54ADF-5BFD-4585-A0DB-AE5CF1EF4ADA}" destId="{F044FCD3-ECB0-46DD-84F6-707F99549724}" srcOrd="0" destOrd="0" presId="urn:microsoft.com/office/officeart/2008/layout/VerticalCircleList"/>
    <dgm:cxn modelId="{5147FE35-8D7A-45E9-B694-1E1243886DDA}" type="presParOf" srcId="{529EA104-106A-495C-B482-8CF548102A66}" destId="{1DFCC467-1058-469A-8F49-59136B688281}" srcOrd="0" destOrd="0" presId="urn:microsoft.com/office/officeart/2008/layout/VerticalCircleList"/>
    <dgm:cxn modelId="{B83C0534-C604-4FEF-8B5C-22F2E411510F}" type="presParOf" srcId="{1DFCC467-1058-469A-8F49-59136B688281}" destId="{C4A2C411-F985-49FA-866D-71AE33D22658}" srcOrd="0" destOrd="0" presId="urn:microsoft.com/office/officeart/2008/layout/VerticalCircleList"/>
    <dgm:cxn modelId="{E184C105-4296-46A1-BA9A-52C2063E50E1}" type="presParOf" srcId="{1DFCC467-1058-469A-8F49-59136B688281}" destId="{2B4668F0-7EBE-47A0-B968-15C1FF401556}" srcOrd="1" destOrd="0" presId="urn:microsoft.com/office/officeart/2008/layout/VerticalCircleList"/>
    <dgm:cxn modelId="{946FC05A-45A4-414E-9020-F70849E7C2B8}" type="presParOf" srcId="{1DFCC467-1058-469A-8F49-59136B688281}" destId="{F044FCD3-ECB0-46DD-84F6-707F99549724}" srcOrd="2" destOrd="0" presId="urn:microsoft.com/office/officeart/2008/layout/VerticalCircleList"/>
    <dgm:cxn modelId="{0D6B6CC5-A795-4721-B1E1-2CF822F8DE3A}" type="presParOf" srcId="{1DFCC467-1058-469A-8F49-59136B688281}" destId="{3AECF530-0DEC-429A-896A-A2747519891D}" srcOrd="3" destOrd="0" presId="urn:microsoft.com/office/officeart/2008/layout/VerticalCircleList"/>
    <dgm:cxn modelId="{F59B3B7C-0066-4F4B-A07E-64F3A82B977E}" type="presParOf" srcId="{3AECF530-0DEC-429A-896A-A2747519891D}" destId="{D891833E-F55A-4D5F-9942-EE31AB0DB5B2}" srcOrd="0" destOrd="0" presId="urn:microsoft.com/office/officeart/2008/layout/VerticalCircleList"/>
    <dgm:cxn modelId="{E1A233B3-E6DB-4EEC-8E90-A3594E74DD12}" type="presParOf" srcId="{529EA104-106A-495C-B482-8CF548102A66}" destId="{B60DC985-6CBF-47FA-A469-52EFED55A9C2}" srcOrd="1" destOrd="0" presId="urn:microsoft.com/office/officeart/2008/layout/VerticalCircleList"/>
    <dgm:cxn modelId="{87415301-BF94-4DF5-AABF-DCAC1AA9D703}" type="presParOf" srcId="{529EA104-106A-495C-B482-8CF548102A66}" destId="{47117D44-5426-4569-986D-E6E243069B2F}" srcOrd="2" destOrd="0" presId="urn:microsoft.com/office/officeart/2008/layout/VerticalCircleList"/>
    <dgm:cxn modelId="{229AEEC5-C665-425E-8FF6-D253667A6C50}" type="presParOf" srcId="{47117D44-5426-4569-986D-E6E243069B2F}" destId="{984AB458-F567-46D4-84BF-DF9E41E619B5}" srcOrd="0" destOrd="0" presId="urn:microsoft.com/office/officeart/2008/layout/VerticalCircleList"/>
    <dgm:cxn modelId="{75F7945A-B86D-408B-A9C5-AE43B505B570}" type="presParOf" srcId="{47117D44-5426-4569-986D-E6E243069B2F}" destId="{8B7F68E7-7F30-4DF7-BE80-DB6DE5E541F1}" srcOrd="1" destOrd="0" presId="urn:microsoft.com/office/officeart/2008/layout/VerticalCircleList"/>
    <dgm:cxn modelId="{5184020B-52F5-433D-86EB-6F9276513446}" type="presParOf" srcId="{47117D44-5426-4569-986D-E6E243069B2F}" destId="{EBDA927B-BB95-4C25-9A7F-16AA587DA7DF}" srcOrd="2" destOrd="0" presId="urn:microsoft.com/office/officeart/2008/layout/VerticalCircleList"/>
    <dgm:cxn modelId="{8D8669EA-2C3B-4378-921A-362D26F55934}" type="presParOf" srcId="{47117D44-5426-4569-986D-E6E243069B2F}" destId="{0C9AA93D-AB63-4DCA-B73A-FAD1210BF055}" srcOrd="3" destOrd="0" presId="urn:microsoft.com/office/officeart/2008/layout/VerticalCircleList"/>
    <dgm:cxn modelId="{5AD34BC1-55D8-4ABD-9B8F-6858C88222FB}" type="presParOf" srcId="{0C9AA93D-AB63-4DCA-B73A-FAD1210BF055}" destId="{1129A056-9B04-4927-8E36-C119899EC820}" srcOrd="0" destOrd="0" presId="urn:microsoft.com/office/officeart/2008/layout/VerticalCircleList"/>
    <dgm:cxn modelId="{253102C3-23B9-45A2-AAC4-05469616B2D8}" type="presParOf" srcId="{0C9AA93D-AB63-4DCA-B73A-FAD1210BF055}" destId="{A791F158-3CC4-4AE6-8B9D-173D3BEE1311}" srcOrd="1" destOrd="0" presId="urn:microsoft.com/office/officeart/2008/layout/VerticalCircleList"/>
    <dgm:cxn modelId="{6CC00D6A-069D-42DD-A31D-6E5E452E6B73}" type="presParOf" srcId="{0C9AA93D-AB63-4DCA-B73A-FAD1210BF055}" destId="{49119246-BA6D-4239-A326-B5AC113037AB}" srcOrd="2" destOrd="0" presId="urn:microsoft.com/office/officeart/2008/layout/Vertical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9778A3E-ED36-42DE-B9BB-E6EC0B497EB1}" type="doc">
      <dgm:prSet loTypeId="urn:microsoft.com/office/officeart/2005/8/layout/cycle2" loCatId="cycle" qsTypeId="urn:microsoft.com/office/officeart/2005/8/quickstyle/simple4" qsCatId="simple" csTypeId="urn:microsoft.com/office/officeart/2005/8/colors/colorful4" csCatId="colorful" phldr="1"/>
      <dgm:spPr/>
      <dgm:t>
        <a:bodyPr/>
        <a:lstStyle/>
        <a:p>
          <a:endParaRPr lang="zh-CN" altLang="en-US"/>
        </a:p>
      </dgm:t>
    </dgm:pt>
    <dgm:pt modelId="{DF7A9F53-A024-44B9-9CEB-B39C18670CC8}">
      <dgm:prSet phldrT="[文本]" custT="1"/>
      <dgm:spPr/>
      <dgm:t>
        <a:bodyPr/>
        <a:lstStyle/>
        <a:p>
          <a:r>
            <a:rPr lang="zh-CN" altLang="en-US" sz="2400" dirty="0" smtClean="0">
              <a:latin typeface="微软雅黑" panose="020B0503020204020204" pitchFamily="34" charset="-122"/>
              <a:ea typeface="微软雅黑" panose="020B0503020204020204" pitchFamily="34" charset="-122"/>
            </a:rPr>
            <a:t>教</a:t>
          </a:r>
          <a:endParaRPr lang="zh-CN" altLang="en-US" sz="2400" dirty="0">
            <a:latin typeface="微软雅黑" panose="020B0503020204020204" pitchFamily="34" charset="-122"/>
            <a:ea typeface="微软雅黑" panose="020B0503020204020204" pitchFamily="34" charset="-122"/>
          </a:endParaRPr>
        </a:p>
      </dgm:t>
    </dgm:pt>
    <dgm:pt modelId="{F153322E-1F50-424F-A3A7-B12687164331}" type="parTrans" cxnId="{C32A57F8-A0E8-4128-AB80-6B580573DF54}">
      <dgm:prSet/>
      <dgm:spPr/>
      <dgm:t>
        <a:bodyPr/>
        <a:lstStyle/>
        <a:p>
          <a:endParaRPr lang="zh-CN" altLang="en-US"/>
        </a:p>
      </dgm:t>
    </dgm:pt>
    <dgm:pt modelId="{4A4972D5-6E83-4412-AC09-14A3E364D7EE}" type="sibTrans" cxnId="{C32A57F8-A0E8-4128-AB80-6B580573DF54}">
      <dgm:prSet/>
      <dgm:spPr/>
      <dgm:t>
        <a:bodyPr/>
        <a:lstStyle/>
        <a:p>
          <a:endParaRPr lang="zh-CN" altLang="en-US"/>
        </a:p>
      </dgm:t>
    </dgm:pt>
    <dgm:pt modelId="{52E60580-2E92-46A2-8E2E-65401B4B162A}">
      <dgm:prSet phldrT="[文本]" custT="1"/>
      <dgm:spPr/>
      <dgm:t>
        <a:bodyPr/>
        <a:lstStyle/>
        <a:p>
          <a:r>
            <a:rPr lang="zh-CN" altLang="en-US" sz="2400" dirty="0" smtClean="0">
              <a:latin typeface="微软雅黑" panose="020B0503020204020204" pitchFamily="34" charset="-122"/>
              <a:ea typeface="微软雅黑" panose="020B0503020204020204" pitchFamily="34" charset="-122"/>
            </a:rPr>
            <a:t>学</a:t>
          </a:r>
          <a:endParaRPr lang="zh-CN" altLang="en-US" sz="2400" dirty="0">
            <a:latin typeface="微软雅黑" panose="020B0503020204020204" pitchFamily="34" charset="-122"/>
            <a:ea typeface="微软雅黑" panose="020B0503020204020204" pitchFamily="34" charset="-122"/>
          </a:endParaRPr>
        </a:p>
      </dgm:t>
    </dgm:pt>
    <dgm:pt modelId="{32D7199B-6B30-4D22-BF22-44F00EAD3773}" type="parTrans" cxnId="{55520473-885F-492E-9222-C3908B5A89B2}">
      <dgm:prSet/>
      <dgm:spPr/>
      <dgm:t>
        <a:bodyPr/>
        <a:lstStyle/>
        <a:p>
          <a:endParaRPr lang="zh-CN" altLang="en-US"/>
        </a:p>
      </dgm:t>
    </dgm:pt>
    <dgm:pt modelId="{A46C493F-9876-4250-8F98-3FC5BFC3C89D}" type="sibTrans" cxnId="{55520473-885F-492E-9222-C3908B5A89B2}">
      <dgm:prSet/>
      <dgm:spPr/>
      <dgm:t>
        <a:bodyPr/>
        <a:lstStyle/>
        <a:p>
          <a:endParaRPr lang="zh-CN" altLang="en-US"/>
        </a:p>
      </dgm:t>
    </dgm:pt>
    <dgm:pt modelId="{45160A0B-F74A-4AE0-A936-63FD75CE33C4}">
      <dgm:prSet phldrT="[文本]" custT="1"/>
      <dgm:spPr/>
      <dgm:t>
        <a:bodyPr/>
        <a:lstStyle/>
        <a:p>
          <a:r>
            <a:rPr lang="zh-CN" altLang="en-US" sz="2400" dirty="0" smtClean="0">
              <a:latin typeface="微软雅黑" panose="020B0503020204020204" pitchFamily="34" charset="-122"/>
              <a:ea typeface="微软雅黑" panose="020B0503020204020204" pitchFamily="34" charset="-122"/>
            </a:rPr>
            <a:t>训</a:t>
          </a:r>
          <a:endParaRPr lang="zh-CN" altLang="en-US" sz="2400" dirty="0">
            <a:latin typeface="微软雅黑" panose="020B0503020204020204" pitchFamily="34" charset="-122"/>
            <a:ea typeface="微软雅黑" panose="020B0503020204020204" pitchFamily="34" charset="-122"/>
          </a:endParaRPr>
        </a:p>
      </dgm:t>
    </dgm:pt>
    <dgm:pt modelId="{26CB698A-455D-4685-B1B1-3E9D3E0FDB03}" type="parTrans" cxnId="{8797745C-FAE0-4A96-8EF9-18F937277DD2}">
      <dgm:prSet/>
      <dgm:spPr/>
      <dgm:t>
        <a:bodyPr/>
        <a:lstStyle/>
        <a:p>
          <a:endParaRPr lang="zh-CN" altLang="en-US"/>
        </a:p>
      </dgm:t>
    </dgm:pt>
    <dgm:pt modelId="{082173C6-7DC7-4AA7-B506-BB5CC1A0D305}" type="sibTrans" cxnId="{8797745C-FAE0-4A96-8EF9-18F937277DD2}">
      <dgm:prSet/>
      <dgm:spPr/>
      <dgm:t>
        <a:bodyPr/>
        <a:lstStyle/>
        <a:p>
          <a:endParaRPr lang="zh-CN" altLang="en-US"/>
        </a:p>
      </dgm:t>
    </dgm:pt>
    <dgm:pt modelId="{A0E10693-7980-4E35-9D37-E7ACEA128388}">
      <dgm:prSet phldrT="[文本]" custT="1"/>
      <dgm:spPr/>
      <dgm:t>
        <a:bodyPr/>
        <a:lstStyle/>
        <a:p>
          <a:r>
            <a:rPr lang="zh-CN" altLang="en-US" sz="2400" dirty="0" smtClean="0">
              <a:latin typeface="微软雅黑" panose="020B0503020204020204" pitchFamily="34" charset="-122"/>
              <a:ea typeface="微软雅黑" panose="020B0503020204020204" pitchFamily="34" charset="-122"/>
            </a:rPr>
            <a:t>创</a:t>
          </a:r>
          <a:endParaRPr lang="zh-CN" altLang="en-US" sz="2400" dirty="0">
            <a:latin typeface="微软雅黑" panose="020B0503020204020204" pitchFamily="34" charset="-122"/>
            <a:ea typeface="微软雅黑" panose="020B0503020204020204" pitchFamily="34" charset="-122"/>
          </a:endParaRPr>
        </a:p>
      </dgm:t>
    </dgm:pt>
    <dgm:pt modelId="{2C6183F7-2B43-4CC9-831F-055EFBCB2051}" type="parTrans" cxnId="{FAE4F6D0-B97B-46EE-8AB8-D2DA4EF3B5EE}">
      <dgm:prSet/>
      <dgm:spPr/>
      <dgm:t>
        <a:bodyPr/>
        <a:lstStyle/>
        <a:p>
          <a:endParaRPr lang="zh-CN" altLang="en-US"/>
        </a:p>
      </dgm:t>
    </dgm:pt>
    <dgm:pt modelId="{E50F1FBD-7C4B-46CB-A8AD-4623EB82254B}" type="sibTrans" cxnId="{FAE4F6D0-B97B-46EE-8AB8-D2DA4EF3B5EE}">
      <dgm:prSet/>
      <dgm:spPr/>
      <dgm:t>
        <a:bodyPr/>
        <a:lstStyle/>
        <a:p>
          <a:endParaRPr lang="zh-CN" altLang="en-US"/>
        </a:p>
      </dgm:t>
    </dgm:pt>
    <dgm:pt modelId="{EB2766D7-4155-44D2-BB52-9FB584E45D63}">
      <dgm:prSet phldrT="[文本]"/>
      <dgm:spPr/>
      <dgm:t>
        <a:bodyPr/>
        <a:lstStyle/>
        <a:p>
          <a:r>
            <a:rPr lang="zh-CN" altLang="en-US" dirty="0" smtClean="0">
              <a:latin typeface="微软雅黑" panose="020B0503020204020204" pitchFamily="34" charset="-122"/>
              <a:ea typeface="微软雅黑" panose="020B0503020204020204" pitchFamily="34" charset="-122"/>
            </a:rPr>
            <a:t>做</a:t>
          </a:r>
          <a:endParaRPr lang="zh-CN" altLang="en-US" dirty="0">
            <a:latin typeface="微软雅黑" panose="020B0503020204020204" pitchFamily="34" charset="-122"/>
            <a:ea typeface="微软雅黑" panose="020B0503020204020204" pitchFamily="34" charset="-122"/>
          </a:endParaRPr>
        </a:p>
      </dgm:t>
    </dgm:pt>
    <dgm:pt modelId="{88AE53E2-7198-4413-B698-C479F56735AF}" type="parTrans" cxnId="{BBA57A1B-97F8-4CDD-8BA1-508050A3CCB2}">
      <dgm:prSet/>
      <dgm:spPr/>
      <dgm:t>
        <a:bodyPr/>
        <a:lstStyle/>
        <a:p>
          <a:endParaRPr lang="zh-CN" altLang="en-US"/>
        </a:p>
      </dgm:t>
    </dgm:pt>
    <dgm:pt modelId="{D6F937ED-34E1-4C05-8D51-755000A1E136}" type="sibTrans" cxnId="{BBA57A1B-97F8-4CDD-8BA1-508050A3CCB2}">
      <dgm:prSet/>
      <dgm:spPr/>
      <dgm:t>
        <a:bodyPr/>
        <a:lstStyle/>
        <a:p>
          <a:endParaRPr lang="zh-CN" altLang="en-US"/>
        </a:p>
      </dgm:t>
    </dgm:pt>
    <dgm:pt modelId="{DA64C7A8-15A1-4036-95AD-AC0003E97F07}" type="pres">
      <dgm:prSet presAssocID="{D9778A3E-ED36-42DE-B9BB-E6EC0B497EB1}" presName="cycle" presStyleCnt="0">
        <dgm:presLayoutVars>
          <dgm:dir/>
          <dgm:resizeHandles val="exact"/>
        </dgm:presLayoutVars>
      </dgm:prSet>
      <dgm:spPr/>
      <dgm:t>
        <a:bodyPr/>
        <a:lstStyle/>
        <a:p>
          <a:endParaRPr lang="zh-CN" altLang="en-US"/>
        </a:p>
      </dgm:t>
    </dgm:pt>
    <dgm:pt modelId="{82865B0E-CC95-4263-8D91-558D01887AF3}" type="pres">
      <dgm:prSet presAssocID="{DF7A9F53-A024-44B9-9CEB-B39C18670CC8}" presName="node" presStyleLbl="node1" presStyleIdx="0" presStyleCnt="5">
        <dgm:presLayoutVars>
          <dgm:bulletEnabled val="1"/>
        </dgm:presLayoutVars>
      </dgm:prSet>
      <dgm:spPr/>
      <dgm:t>
        <a:bodyPr/>
        <a:lstStyle/>
        <a:p>
          <a:endParaRPr lang="zh-CN" altLang="en-US"/>
        </a:p>
      </dgm:t>
    </dgm:pt>
    <dgm:pt modelId="{F681D767-4143-4992-BAAF-43A7E6AF55A3}" type="pres">
      <dgm:prSet presAssocID="{4A4972D5-6E83-4412-AC09-14A3E364D7EE}" presName="sibTrans" presStyleLbl="sibTrans2D1" presStyleIdx="0" presStyleCnt="5"/>
      <dgm:spPr/>
      <dgm:t>
        <a:bodyPr/>
        <a:lstStyle/>
        <a:p>
          <a:endParaRPr lang="zh-CN" altLang="en-US"/>
        </a:p>
      </dgm:t>
    </dgm:pt>
    <dgm:pt modelId="{3608D231-1A36-4FF9-8F4B-968E2FEA5FDC}" type="pres">
      <dgm:prSet presAssocID="{4A4972D5-6E83-4412-AC09-14A3E364D7EE}" presName="connectorText" presStyleLbl="sibTrans2D1" presStyleIdx="0" presStyleCnt="5"/>
      <dgm:spPr/>
      <dgm:t>
        <a:bodyPr/>
        <a:lstStyle/>
        <a:p>
          <a:endParaRPr lang="zh-CN" altLang="en-US"/>
        </a:p>
      </dgm:t>
    </dgm:pt>
    <dgm:pt modelId="{04890EFF-817C-4178-A16C-3BF260C76011}" type="pres">
      <dgm:prSet presAssocID="{52E60580-2E92-46A2-8E2E-65401B4B162A}" presName="node" presStyleLbl="node1" presStyleIdx="1" presStyleCnt="5">
        <dgm:presLayoutVars>
          <dgm:bulletEnabled val="1"/>
        </dgm:presLayoutVars>
      </dgm:prSet>
      <dgm:spPr/>
      <dgm:t>
        <a:bodyPr/>
        <a:lstStyle/>
        <a:p>
          <a:endParaRPr lang="zh-CN" altLang="en-US"/>
        </a:p>
      </dgm:t>
    </dgm:pt>
    <dgm:pt modelId="{AB5CF8BB-6EAE-4D91-BE6D-16CC1F577A1B}" type="pres">
      <dgm:prSet presAssocID="{A46C493F-9876-4250-8F98-3FC5BFC3C89D}" presName="sibTrans" presStyleLbl="sibTrans2D1" presStyleIdx="1" presStyleCnt="5"/>
      <dgm:spPr/>
      <dgm:t>
        <a:bodyPr/>
        <a:lstStyle/>
        <a:p>
          <a:endParaRPr lang="zh-CN" altLang="en-US"/>
        </a:p>
      </dgm:t>
    </dgm:pt>
    <dgm:pt modelId="{7C9A6668-BB93-49D7-AB1F-290D62AA0202}" type="pres">
      <dgm:prSet presAssocID="{A46C493F-9876-4250-8F98-3FC5BFC3C89D}" presName="connectorText" presStyleLbl="sibTrans2D1" presStyleIdx="1" presStyleCnt="5"/>
      <dgm:spPr/>
      <dgm:t>
        <a:bodyPr/>
        <a:lstStyle/>
        <a:p>
          <a:endParaRPr lang="zh-CN" altLang="en-US"/>
        </a:p>
      </dgm:t>
    </dgm:pt>
    <dgm:pt modelId="{79B32FE3-8DB8-4A8E-B502-6F0D6F0CBC37}" type="pres">
      <dgm:prSet presAssocID="{EB2766D7-4155-44D2-BB52-9FB584E45D63}" presName="node" presStyleLbl="node1" presStyleIdx="2" presStyleCnt="5">
        <dgm:presLayoutVars>
          <dgm:bulletEnabled val="1"/>
        </dgm:presLayoutVars>
      </dgm:prSet>
      <dgm:spPr/>
      <dgm:t>
        <a:bodyPr/>
        <a:lstStyle/>
        <a:p>
          <a:endParaRPr lang="zh-CN" altLang="en-US"/>
        </a:p>
      </dgm:t>
    </dgm:pt>
    <dgm:pt modelId="{2736C80C-7B49-4F71-8351-E829A101CB25}" type="pres">
      <dgm:prSet presAssocID="{D6F937ED-34E1-4C05-8D51-755000A1E136}" presName="sibTrans" presStyleLbl="sibTrans2D1" presStyleIdx="2" presStyleCnt="5"/>
      <dgm:spPr/>
      <dgm:t>
        <a:bodyPr/>
        <a:lstStyle/>
        <a:p>
          <a:endParaRPr lang="zh-CN" altLang="en-US"/>
        </a:p>
      </dgm:t>
    </dgm:pt>
    <dgm:pt modelId="{C7DA387C-6076-4644-B263-D9992A7A0CE3}" type="pres">
      <dgm:prSet presAssocID="{D6F937ED-34E1-4C05-8D51-755000A1E136}" presName="connectorText" presStyleLbl="sibTrans2D1" presStyleIdx="2" presStyleCnt="5"/>
      <dgm:spPr/>
      <dgm:t>
        <a:bodyPr/>
        <a:lstStyle/>
        <a:p>
          <a:endParaRPr lang="zh-CN" altLang="en-US"/>
        </a:p>
      </dgm:t>
    </dgm:pt>
    <dgm:pt modelId="{EAF00115-5B40-4EC2-A1F0-49080B1451D9}" type="pres">
      <dgm:prSet presAssocID="{45160A0B-F74A-4AE0-A936-63FD75CE33C4}" presName="node" presStyleLbl="node1" presStyleIdx="3" presStyleCnt="5">
        <dgm:presLayoutVars>
          <dgm:bulletEnabled val="1"/>
        </dgm:presLayoutVars>
      </dgm:prSet>
      <dgm:spPr/>
      <dgm:t>
        <a:bodyPr/>
        <a:lstStyle/>
        <a:p>
          <a:endParaRPr lang="zh-CN" altLang="en-US"/>
        </a:p>
      </dgm:t>
    </dgm:pt>
    <dgm:pt modelId="{FBC5ED07-CBE9-47B1-87DE-422DCB91AA8A}" type="pres">
      <dgm:prSet presAssocID="{082173C6-7DC7-4AA7-B506-BB5CC1A0D305}" presName="sibTrans" presStyleLbl="sibTrans2D1" presStyleIdx="3" presStyleCnt="5"/>
      <dgm:spPr/>
      <dgm:t>
        <a:bodyPr/>
        <a:lstStyle/>
        <a:p>
          <a:endParaRPr lang="zh-CN" altLang="en-US"/>
        </a:p>
      </dgm:t>
    </dgm:pt>
    <dgm:pt modelId="{F439D226-9569-4972-B297-63D05AB31991}" type="pres">
      <dgm:prSet presAssocID="{082173C6-7DC7-4AA7-B506-BB5CC1A0D305}" presName="connectorText" presStyleLbl="sibTrans2D1" presStyleIdx="3" presStyleCnt="5"/>
      <dgm:spPr/>
      <dgm:t>
        <a:bodyPr/>
        <a:lstStyle/>
        <a:p>
          <a:endParaRPr lang="zh-CN" altLang="en-US"/>
        </a:p>
      </dgm:t>
    </dgm:pt>
    <dgm:pt modelId="{6633279C-D4AB-4F57-9982-3DFC826BB13D}" type="pres">
      <dgm:prSet presAssocID="{A0E10693-7980-4E35-9D37-E7ACEA128388}" presName="node" presStyleLbl="node1" presStyleIdx="4" presStyleCnt="5">
        <dgm:presLayoutVars>
          <dgm:bulletEnabled val="1"/>
        </dgm:presLayoutVars>
      </dgm:prSet>
      <dgm:spPr/>
      <dgm:t>
        <a:bodyPr/>
        <a:lstStyle/>
        <a:p>
          <a:endParaRPr lang="zh-CN" altLang="en-US"/>
        </a:p>
      </dgm:t>
    </dgm:pt>
    <dgm:pt modelId="{D7296272-998E-4D64-9987-7ED6E0FD1C74}" type="pres">
      <dgm:prSet presAssocID="{E50F1FBD-7C4B-46CB-A8AD-4623EB82254B}" presName="sibTrans" presStyleLbl="sibTrans2D1" presStyleIdx="4" presStyleCnt="5"/>
      <dgm:spPr/>
      <dgm:t>
        <a:bodyPr/>
        <a:lstStyle/>
        <a:p>
          <a:endParaRPr lang="zh-CN" altLang="en-US"/>
        </a:p>
      </dgm:t>
    </dgm:pt>
    <dgm:pt modelId="{E673BC4C-BB1F-470B-B855-DA087E7D94D3}" type="pres">
      <dgm:prSet presAssocID="{E50F1FBD-7C4B-46CB-A8AD-4623EB82254B}" presName="connectorText" presStyleLbl="sibTrans2D1" presStyleIdx="4" presStyleCnt="5"/>
      <dgm:spPr/>
      <dgm:t>
        <a:bodyPr/>
        <a:lstStyle/>
        <a:p>
          <a:endParaRPr lang="zh-CN" altLang="en-US"/>
        </a:p>
      </dgm:t>
    </dgm:pt>
  </dgm:ptLst>
  <dgm:cxnLst>
    <dgm:cxn modelId="{79A5650D-8764-4A37-ADEF-9D43A948632B}" type="presOf" srcId="{082173C6-7DC7-4AA7-B506-BB5CC1A0D305}" destId="{F439D226-9569-4972-B297-63D05AB31991}" srcOrd="1" destOrd="0" presId="urn:microsoft.com/office/officeart/2005/8/layout/cycle2"/>
    <dgm:cxn modelId="{5EEEB216-1A3C-4444-BD86-ADDCBA91811B}" type="presOf" srcId="{E50F1FBD-7C4B-46CB-A8AD-4623EB82254B}" destId="{D7296272-998E-4D64-9987-7ED6E0FD1C74}" srcOrd="0" destOrd="0" presId="urn:microsoft.com/office/officeart/2005/8/layout/cycle2"/>
    <dgm:cxn modelId="{55520473-885F-492E-9222-C3908B5A89B2}" srcId="{D9778A3E-ED36-42DE-B9BB-E6EC0B497EB1}" destId="{52E60580-2E92-46A2-8E2E-65401B4B162A}" srcOrd="1" destOrd="0" parTransId="{32D7199B-6B30-4D22-BF22-44F00EAD3773}" sibTransId="{A46C493F-9876-4250-8F98-3FC5BFC3C89D}"/>
    <dgm:cxn modelId="{8797745C-FAE0-4A96-8EF9-18F937277DD2}" srcId="{D9778A3E-ED36-42DE-B9BB-E6EC0B497EB1}" destId="{45160A0B-F74A-4AE0-A936-63FD75CE33C4}" srcOrd="3" destOrd="0" parTransId="{26CB698A-455D-4685-B1B1-3E9D3E0FDB03}" sibTransId="{082173C6-7DC7-4AA7-B506-BB5CC1A0D305}"/>
    <dgm:cxn modelId="{48457303-8C9E-405F-BEA6-DCD85AD4973A}" type="presOf" srcId="{DF7A9F53-A024-44B9-9CEB-B39C18670CC8}" destId="{82865B0E-CC95-4263-8D91-558D01887AF3}" srcOrd="0" destOrd="0" presId="urn:microsoft.com/office/officeart/2005/8/layout/cycle2"/>
    <dgm:cxn modelId="{F234257F-0BA5-4B5D-860F-CE8DECEA57B2}" type="presOf" srcId="{E50F1FBD-7C4B-46CB-A8AD-4623EB82254B}" destId="{E673BC4C-BB1F-470B-B855-DA087E7D94D3}" srcOrd="1" destOrd="0" presId="urn:microsoft.com/office/officeart/2005/8/layout/cycle2"/>
    <dgm:cxn modelId="{508E6AA3-EC50-4409-B49C-E5FBAC4532A9}" type="presOf" srcId="{4A4972D5-6E83-4412-AC09-14A3E364D7EE}" destId="{3608D231-1A36-4FF9-8F4B-968E2FEA5FDC}" srcOrd="1" destOrd="0" presId="urn:microsoft.com/office/officeart/2005/8/layout/cycle2"/>
    <dgm:cxn modelId="{FAE4F6D0-B97B-46EE-8AB8-D2DA4EF3B5EE}" srcId="{D9778A3E-ED36-42DE-B9BB-E6EC0B497EB1}" destId="{A0E10693-7980-4E35-9D37-E7ACEA128388}" srcOrd="4" destOrd="0" parTransId="{2C6183F7-2B43-4CC9-831F-055EFBCB2051}" sibTransId="{E50F1FBD-7C4B-46CB-A8AD-4623EB82254B}"/>
    <dgm:cxn modelId="{C32A57F8-A0E8-4128-AB80-6B580573DF54}" srcId="{D9778A3E-ED36-42DE-B9BB-E6EC0B497EB1}" destId="{DF7A9F53-A024-44B9-9CEB-B39C18670CC8}" srcOrd="0" destOrd="0" parTransId="{F153322E-1F50-424F-A3A7-B12687164331}" sibTransId="{4A4972D5-6E83-4412-AC09-14A3E364D7EE}"/>
    <dgm:cxn modelId="{AE002974-3047-4D81-8F60-2B3033F8653E}" type="presOf" srcId="{A0E10693-7980-4E35-9D37-E7ACEA128388}" destId="{6633279C-D4AB-4F57-9982-3DFC826BB13D}" srcOrd="0" destOrd="0" presId="urn:microsoft.com/office/officeart/2005/8/layout/cycle2"/>
    <dgm:cxn modelId="{9B5C2C4F-19EC-4C7F-BFF5-149BE0B38268}" type="presOf" srcId="{D6F937ED-34E1-4C05-8D51-755000A1E136}" destId="{2736C80C-7B49-4F71-8351-E829A101CB25}" srcOrd="0" destOrd="0" presId="urn:microsoft.com/office/officeart/2005/8/layout/cycle2"/>
    <dgm:cxn modelId="{BBA57A1B-97F8-4CDD-8BA1-508050A3CCB2}" srcId="{D9778A3E-ED36-42DE-B9BB-E6EC0B497EB1}" destId="{EB2766D7-4155-44D2-BB52-9FB584E45D63}" srcOrd="2" destOrd="0" parTransId="{88AE53E2-7198-4413-B698-C479F56735AF}" sibTransId="{D6F937ED-34E1-4C05-8D51-755000A1E136}"/>
    <dgm:cxn modelId="{55C01FE2-9527-4AF4-B310-59DAEE7FB246}" type="presOf" srcId="{4A4972D5-6E83-4412-AC09-14A3E364D7EE}" destId="{F681D767-4143-4992-BAAF-43A7E6AF55A3}" srcOrd="0" destOrd="0" presId="urn:microsoft.com/office/officeart/2005/8/layout/cycle2"/>
    <dgm:cxn modelId="{6F9AD65B-C0D3-423E-B066-4E8EC3D07C56}" type="presOf" srcId="{082173C6-7DC7-4AA7-B506-BB5CC1A0D305}" destId="{FBC5ED07-CBE9-47B1-87DE-422DCB91AA8A}" srcOrd="0" destOrd="0" presId="urn:microsoft.com/office/officeart/2005/8/layout/cycle2"/>
    <dgm:cxn modelId="{73428662-D24E-41CB-A189-D15BD4C4A46A}" type="presOf" srcId="{52E60580-2E92-46A2-8E2E-65401B4B162A}" destId="{04890EFF-817C-4178-A16C-3BF260C76011}" srcOrd="0" destOrd="0" presId="urn:microsoft.com/office/officeart/2005/8/layout/cycle2"/>
    <dgm:cxn modelId="{A56494BC-64E4-49CA-8EB4-DDF0CB0C426C}" type="presOf" srcId="{45160A0B-F74A-4AE0-A936-63FD75CE33C4}" destId="{EAF00115-5B40-4EC2-A1F0-49080B1451D9}" srcOrd="0" destOrd="0" presId="urn:microsoft.com/office/officeart/2005/8/layout/cycle2"/>
    <dgm:cxn modelId="{27C642EA-35EB-47BF-86F2-E9C93DE3CD05}" type="presOf" srcId="{EB2766D7-4155-44D2-BB52-9FB584E45D63}" destId="{79B32FE3-8DB8-4A8E-B502-6F0D6F0CBC37}" srcOrd="0" destOrd="0" presId="urn:microsoft.com/office/officeart/2005/8/layout/cycle2"/>
    <dgm:cxn modelId="{30C12D24-CD7B-4907-9CE5-8B8B9343CDA0}" type="presOf" srcId="{A46C493F-9876-4250-8F98-3FC5BFC3C89D}" destId="{AB5CF8BB-6EAE-4D91-BE6D-16CC1F577A1B}" srcOrd="0" destOrd="0" presId="urn:microsoft.com/office/officeart/2005/8/layout/cycle2"/>
    <dgm:cxn modelId="{8CE48805-32B4-485D-9A47-938CF80B573C}" type="presOf" srcId="{D6F937ED-34E1-4C05-8D51-755000A1E136}" destId="{C7DA387C-6076-4644-B263-D9992A7A0CE3}" srcOrd="1" destOrd="0" presId="urn:microsoft.com/office/officeart/2005/8/layout/cycle2"/>
    <dgm:cxn modelId="{C0A71D8E-DEED-4294-86D6-A9880E5862B1}" type="presOf" srcId="{D9778A3E-ED36-42DE-B9BB-E6EC0B497EB1}" destId="{DA64C7A8-15A1-4036-95AD-AC0003E97F07}" srcOrd="0" destOrd="0" presId="urn:microsoft.com/office/officeart/2005/8/layout/cycle2"/>
    <dgm:cxn modelId="{1626C3B2-2CC6-4EBB-824B-57BD003578F6}" type="presOf" srcId="{A46C493F-9876-4250-8F98-3FC5BFC3C89D}" destId="{7C9A6668-BB93-49D7-AB1F-290D62AA0202}" srcOrd="1" destOrd="0" presId="urn:microsoft.com/office/officeart/2005/8/layout/cycle2"/>
    <dgm:cxn modelId="{5DDAE9E5-0227-4952-8975-9584EA085156}" type="presParOf" srcId="{DA64C7A8-15A1-4036-95AD-AC0003E97F07}" destId="{82865B0E-CC95-4263-8D91-558D01887AF3}" srcOrd="0" destOrd="0" presId="urn:microsoft.com/office/officeart/2005/8/layout/cycle2"/>
    <dgm:cxn modelId="{BF9FCB8B-B947-4234-A5D7-89D81C83F672}" type="presParOf" srcId="{DA64C7A8-15A1-4036-95AD-AC0003E97F07}" destId="{F681D767-4143-4992-BAAF-43A7E6AF55A3}" srcOrd="1" destOrd="0" presId="urn:microsoft.com/office/officeart/2005/8/layout/cycle2"/>
    <dgm:cxn modelId="{0FE100C9-DE00-469C-A8CF-124C4E9139E0}" type="presParOf" srcId="{F681D767-4143-4992-BAAF-43A7E6AF55A3}" destId="{3608D231-1A36-4FF9-8F4B-968E2FEA5FDC}" srcOrd="0" destOrd="0" presId="urn:microsoft.com/office/officeart/2005/8/layout/cycle2"/>
    <dgm:cxn modelId="{7813FE16-7A9F-4277-BA51-12A6CF2FAC49}" type="presParOf" srcId="{DA64C7A8-15A1-4036-95AD-AC0003E97F07}" destId="{04890EFF-817C-4178-A16C-3BF260C76011}" srcOrd="2" destOrd="0" presId="urn:microsoft.com/office/officeart/2005/8/layout/cycle2"/>
    <dgm:cxn modelId="{22C14711-B1F4-41F0-A25A-D9C718B63471}" type="presParOf" srcId="{DA64C7A8-15A1-4036-95AD-AC0003E97F07}" destId="{AB5CF8BB-6EAE-4D91-BE6D-16CC1F577A1B}" srcOrd="3" destOrd="0" presId="urn:microsoft.com/office/officeart/2005/8/layout/cycle2"/>
    <dgm:cxn modelId="{A7C638E5-008E-4D49-BBD8-D3EAB525BEC2}" type="presParOf" srcId="{AB5CF8BB-6EAE-4D91-BE6D-16CC1F577A1B}" destId="{7C9A6668-BB93-49D7-AB1F-290D62AA0202}" srcOrd="0" destOrd="0" presId="urn:microsoft.com/office/officeart/2005/8/layout/cycle2"/>
    <dgm:cxn modelId="{9B07FEC9-F3D2-4B91-83AC-4DA364A137A7}" type="presParOf" srcId="{DA64C7A8-15A1-4036-95AD-AC0003E97F07}" destId="{79B32FE3-8DB8-4A8E-B502-6F0D6F0CBC37}" srcOrd="4" destOrd="0" presId="urn:microsoft.com/office/officeart/2005/8/layout/cycle2"/>
    <dgm:cxn modelId="{EBFFF7D1-C69C-4F69-B2ED-BA209D958106}" type="presParOf" srcId="{DA64C7A8-15A1-4036-95AD-AC0003E97F07}" destId="{2736C80C-7B49-4F71-8351-E829A101CB25}" srcOrd="5" destOrd="0" presId="urn:microsoft.com/office/officeart/2005/8/layout/cycle2"/>
    <dgm:cxn modelId="{0972F59A-74CB-463E-970E-9F256D6AD10E}" type="presParOf" srcId="{2736C80C-7B49-4F71-8351-E829A101CB25}" destId="{C7DA387C-6076-4644-B263-D9992A7A0CE3}" srcOrd="0" destOrd="0" presId="urn:microsoft.com/office/officeart/2005/8/layout/cycle2"/>
    <dgm:cxn modelId="{5C126DE8-12C6-4180-A64F-87C6E4E7E2DB}" type="presParOf" srcId="{DA64C7A8-15A1-4036-95AD-AC0003E97F07}" destId="{EAF00115-5B40-4EC2-A1F0-49080B1451D9}" srcOrd="6" destOrd="0" presId="urn:microsoft.com/office/officeart/2005/8/layout/cycle2"/>
    <dgm:cxn modelId="{99DFB6F2-1A67-4F11-905F-C41159BD02E7}" type="presParOf" srcId="{DA64C7A8-15A1-4036-95AD-AC0003E97F07}" destId="{FBC5ED07-CBE9-47B1-87DE-422DCB91AA8A}" srcOrd="7" destOrd="0" presId="urn:microsoft.com/office/officeart/2005/8/layout/cycle2"/>
    <dgm:cxn modelId="{1C6DCEBE-277F-4277-903D-EC4064B57844}" type="presParOf" srcId="{FBC5ED07-CBE9-47B1-87DE-422DCB91AA8A}" destId="{F439D226-9569-4972-B297-63D05AB31991}" srcOrd="0" destOrd="0" presId="urn:microsoft.com/office/officeart/2005/8/layout/cycle2"/>
    <dgm:cxn modelId="{BA8F99A1-C1D9-447B-B5C8-DCC31FEB2D68}" type="presParOf" srcId="{DA64C7A8-15A1-4036-95AD-AC0003E97F07}" destId="{6633279C-D4AB-4F57-9982-3DFC826BB13D}" srcOrd="8" destOrd="0" presId="urn:microsoft.com/office/officeart/2005/8/layout/cycle2"/>
    <dgm:cxn modelId="{4F1CEF28-2DF3-496F-8401-C40DF7572424}" type="presParOf" srcId="{DA64C7A8-15A1-4036-95AD-AC0003E97F07}" destId="{D7296272-998E-4D64-9987-7ED6E0FD1C74}" srcOrd="9" destOrd="0" presId="urn:microsoft.com/office/officeart/2005/8/layout/cycle2"/>
    <dgm:cxn modelId="{36A4C4CC-0F1C-4791-9DE4-99A6ED1D374F}" type="presParOf" srcId="{D7296272-998E-4D64-9987-7ED6E0FD1C74}" destId="{E673BC4C-BB1F-470B-B855-DA087E7D94D3}" srcOrd="0" destOrd="0" presId="urn:microsoft.com/office/officeart/2005/8/layout/cycle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612B44F-E5A9-4C19-AECA-D007C233DC19}" type="doc">
      <dgm:prSet loTypeId="urn:microsoft.com/office/officeart/2005/8/layout/hProcess9" loCatId="process" qsTypeId="urn:microsoft.com/office/officeart/2005/8/quickstyle/simple1" qsCatId="simple" csTypeId="urn:microsoft.com/office/officeart/2005/8/colors/colorful4" csCatId="colorful" phldr="1"/>
      <dgm:spPr/>
    </dgm:pt>
    <dgm:pt modelId="{2032E7DA-5623-4DC9-82A5-D1B1780E7806}">
      <dgm:prSet phldrT="[文本]" custT="1"/>
      <dgm:spPr>
        <a:xfrm>
          <a:off x="78343" y="228600"/>
          <a:ext cx="1108580" cy="304800"/>
        </a:xfrm>
        <a:solidFill>
          <a:srgbClr val="8064A2">
            <a:hueOff val="0"/>
            <a:satOff val="0"/>
            <a:lumOff val="0"/>
            <a:alphaOff val="0"/>
          </a:srgbClr>
        </a:solidFill>
        <a:ln w="25400" cap="flat" cmpd="sng" algn="ctr">
          <a:solidFill>
            <a:sysClr val="window" lastClr="FFFFFF">
              <a:hueOff val="0"/>
              <a:satOff val="0"/>
              <a:lumOff val="0"/>
              <a:alphaOff val="0"/>
            </a:sysClr>
          </a:solidFill>
          <a:prstDash val="solid"/>
        </a:ln>
        <a:effectLst/>
      </dgm:spPr>
      <dgm:t>
        <a:bodyPr/>
        <a:lstStyle/>
        <a:p>
          <a:pPr algn="ctr">
            <a:lnSpc>
              <a:spcPct val="90000"/>
            </a:lnSpc>
            <a:spcAft>
              <a:spcPts val="0"/>
            </a:spcAft>
          </a:pPr>
          <a:r>
            <a:rPr lang="zh-CN" altLang="en-US" sz="1100" b="1" dirty="0">
              <a:solidFill>
                <a:sysClr val="window" lastClr="FFFFFF"/>
              </a:solidFill>
              <a:latin typeface="微软雅黑" panose="020B0503020204020204" pitchFamily="34" charset="-122"/>
              <a:ea typeface="微软雅黑" panose="020B0503020204020204" pitchFamily="34" charset="-122"/>
              <a:cs typeface="+mn-cs"/>
            </a:rPr>
            <a:t>创新创业</a:t>
          </a:r>
          <a:endParaRPr lang="en-US" altLang="zh-CN" sz="1100" b="1" dirty="0">
            <a:solidFill>
              <a:sysClr val="window" lastClr="FFFFFF"/>
            </a:solidFill>
            <a:latin typeface="微软雅黑" panose="020B0503020204020204" pitchFamily="34" charset="-122"/>
            <a:ea typeface="微软雅黑" panose="020B0503020204020204" pitchFamily="34" charset="-122"/>
            <a:cs typeface="+mn-cs"/>
          </a:endParaRPr>
        </a:p>
        <a:p>
          <a:pPr algn="ctr">
            <a:lnSpc>
              <a:spcPct val="90000"/>
            </a:lnSpc>
            <a:spcAft>
              <a:spcPts val="0"/>
            </a:spcAft>
          </a:pPr>
          <a:r>
            <a:rPr lang="zh-CN" altLang="en-US" sz="1100" b="1" dirty="0">
              <a:solidFill>
                <a:sysClr val="window" lastClr="FFFFFF"/>
              </a:solidFill>
              <a:latin typeface="微软雅黑" panose="020B0503020204020204" pitchFamily="34" charset="-122"/>
              <a:ea typeface="微软雅黑" panose="020B0503020204020204" pitchFamily="34" charset="-122"/>
              <a:cs typeface="+mn-cs"/>
            </a:rPr>
            <a:t>文化熏陶</a:t>
          </a:r>
        </a:p>
      </dgm:t>
    </dgm:pt>
    <dgm:pt modelId="{6C5920BC-D353-4DB4-999D-836A4EDC54A2}" type="parTrans" cxnId="{C5EC1546-AA45-4E00-919C-82943AC2EF4E}">
      <dgm:prSet/>
      <dgm:spPr/>
      <dgm:t>
        <a:bodyPr/>
        <a:lstStyle/>
        <a:p>
          <a:pPr algn="ctr"/>
          <a:endParaRPr lang="zh-CN" altLang="en-US" b="1">
            <a:latin typeface="微软雅黑" panose="020B0503020204020204" pitchFamily="34" charset="-122"/>
            <a:ea typeface="微软雅黑" panose="020B0503020204020204" pitchFamily="34" charset="-122"/>
          </a:endParaRPr>
        </a:p>
      </dgm:t>
    </dgm:pt>
    <dgm:pt modelId="{2E6BA9D1-37D7-4A11-B03F-8D13A6324B23}" type="sibTrans" cxnId="{C5EC1546-AA45-4E00-919C-82943AC2EF4E}">
      <dgm:prSet/>
      <dgm:spPr/>
      <dgm:t>
        <a:bodyPr/>
        <a:lstStyle/>
        <a:p>
          <a:pPr algn="ctr"/>
          <a:endParaRPr lang="zh-CN" altLang="en-US" b="1">
            <a:latin typeface="微软雅黑" panose="020B0503020204020204" pitchFamily="34" charset="-122"/>
            <a:ea typeface="微软雅黑" panose="020B0503020204020204" pitchFamily="34" charset="-122"/>
          </a:endParaRPr>
        </a:p>
      </dgm:t>
    </dgm:pt>
    <dgm:pt modelId="{C8049CE1-882F-4113-AF64-2EF530626C8B}">
      <dgm:prSet phldrT="[文本]" custT="1"/>
      <dgm:spPr>
        <a:xfrm>
          <a:off x="1287913" y="228600"/>
          <a:ext cx="922184" cy="304800"/>
        </a:xfrm>
        <a:solidFill>
          <a:srgbClr val="8064A2">
            <a:hueOff val="-1116192"/>
            <a:satOff val="6725"/>
            <a:lumOff val="539"/>
            <a:alphaOff val="0"/>
          </a:srgbClr>
        </a:solidFill>
        <a:ln w="25400" cap="flat" cmpd="sng" algn="ctr">
          <a:solidFill>
            <a:sysClr val="window" lastClr="FFFFFF">
              <a:hueOff val="0"/>
              <a:satOff val="0"/>
              <a:lumOff val="0"/>
              <a:alphaOff val="0"/>
            </a:sysClr>
          </a:solidFill>
          <a:prstDash val="solid"/>
        </a:ln>
        <a:effectLst/>
      </dgm:spPr>
      <dgm:t>
        <a:bodyPr/>
        <a:lstStyle/>
        <a:p>
          <a:pPr algn="ctr">
            <a:spcAft>
              <a:spcPts val="0"/>
            </a:spcAft>
          </a:pPr>
          <a:r>
            <a:rPr lang="zh-CN" altLang="en-US" sz="1100" b="1" dirty="0">
              <a:solidFill>
                <a:sysClr val="window" lastClr="FFFFFF"/>
              </a:solidFill>
              <a:latin typeface="微软雅黑" panose="020B0503020204020204" pitchFamily="34" charset="-122"/>
              <a:ea typeface="微软雅黑" panose="020B0503020204020204" pitchFamily="34" charset="-122"/>
              <a:cs typeface="+mn-cs"/>
            </a:rPr>
            <a:t>创新思维训练</a:t>
          </a:r>
        </a:p>
      </dgm:t>
    </dgm:pt>
    <dgm:pt modelId="{BBC83CB8-0E9A-41BF-A05E-9C9AA1AD0F35}" type="parTrans" cxnId="{1ADFDBE7-FDEA-4260-B7FF-BB7C51BD9A39}">
      <dgm:prSet/>
      <dgm:spPr/>
      <dgm:t>
        <a:bodyPr/>
        <a:lstStyle/>
        <a:p>
          <a:pPr algn="ctr"/>
          <a:endParaRPr lang="zh-CN" altLang="en-US" b="1">
            <a:latin typeface="微软雅黑" panose="020B0503020204020204" pitchFamily="34" charset="-122"/>
            <a:ea typeface="微软雅黑" panose="020B0503020204020204" pitchFamily="34" charset="-122"/>
          </a:endParaRPr>
        </a:p>
      </dgm:t>
    </dgm:pt>
    <dgm:pt modelId="{C574F528-7DE8-4428-8E9C-EBD2EE98725A}" type="sibTrans" cxnId="{1ADFDBE7-FDEA-4260-B7FF-BB7C51BD9A39}">
      <dgm:prSet/>
      <dgm:spPr/>
      <dgm:t>
        <a:bodyPr/>
        <a:lstStyle/>
        <a:p>
          <a:pPr algn="ctr"/>
          <a:endParaRPr lang="zh-CN" altLang="en-US" b="1">
            <a:latin typeface="微软雅黑" panose="020B0503020204020204" pitchFamily="34" charset="-122"/>
            <a:ea typeface="微软雅黑" panose="020B0503020204020204" pitchFamily="34" charset="-122"/>
          </a:endParaRPr>
        </a:p>
      </dgm:t>
    </dgm:pt>
    <dgm:pt modelId="{4CB57901-547E-4449-AEC8-64389282002B}">
      <dgm:prSet phldrT="[文本]" custT="1"/>
      <dgm:spPr>
        <a:xfrm>
          <a:off x="2297511" y="228600"/>
          <a:ext cx="981839" cy="304800"/>
        </a:xfrm>
        <a:solidFill>
          <a:srgbClr val="8064A2">
            <a:hueOff val="-2232385"/>
            <a:satOff val="13449"/>
            <a:lumOff val="1078"/>
            <a:alphaOff val="0"/>
          </a:srgbClr>
        </a:solidFill>
        <a:ln w="25400" cap="flat" cmpd="sng" algn="ctr">
          <a:solidFill>
            <a:sysClr val="window" lastClr="FFFFFF">
              <a:hueOff val="0"/>
              <a:satOff val="0"/>
              <a:lumOff val="0"/>
              <a:alphaOff val="0"/>
            </a:sysClr>
          </a:solidFill>
          <a:prstDash val="solid"/>
        </a:ln>
        <a:effectLst/>
      </dgm:spPr>
      <dgm:t>
        <a:bodyPr/>
        <a:lstStyle/>
        <a:p>
          <a:pPr algn="ctr"/>
          <a:r>
            <a:rPr lang="zh-CN" altLang="en-US" sz="1100" b="1" dirty="0">
              <a:solidFill>
                <a:sysClr val="window" lastClr="FFFFFF"/>
              </a:solidFill>
              <a:latin typeface="微软雅黑" panose="020B0503020204020204" pitchFamily="34" charset="-122"/>
              <a:ea typeface="微软雅黑" panose="020B0503020204020204" pitchFamily="34" charset="-122"/>
              <a:cs typeface="+mn-cs"/>
            </a:rPr>
            <a:t>创客实践</a:t>
          </a:r>
        </a:p>
      </dgm:t>
    </dgm:pt>
    <dgm:pt modelId="{BF7E5ABE-0432-4B71-9DD0-DCEA9CA05384}" type="parTrans" cxnId="{0F586F7E-DAEE-4D57-B7FE-F273D49E5710}">
      <dgm:prSet/>
      <dgm:spPr/>
      <dgm:t>
        <a:bodyPr/>
        <a:lstStyle/>
        <a:p>
          <a:pPr algn="ctr"/>
          <a:endParaRPr lang="zh-CN" altLang="en-US" b="1">
            <a:latin typeface="微软雅黑" panose="020B0503020204020204" pitchFamily="34" charset="-122"/>
            <a:ea typeface="微软雅黑" panose="020B0503020204020204" pitchFamily="34" charset="-122"/>
          </a:endParaRPr>
        </a:p>
      </dgm:t>
    </dgm:pt>
    <dgm:pt modelId="{A3AF5319-38DB-4F58-BE22-BCFA60E8EA65}" type="sibTrans" cxnId="{0F586F7E-DAEE-4D57-B7FE-F273D49E5710}">
      <dgm:prSet/>
      <dgm:spPr/>
      <dgm:t>
        <a:bodyPr/>
        <a:lstStyle/>
        <a:p>
          <a:pPr algn="ctr"/>
          <a:endParaRPr lang="zh-CN" altLang="en-US" b="1">
            <a:latin typeface="微软雅黑" panose="020B0503020204020204" pitchFamily="34" charset="-122"/>
            <a:ea typeface="微软雅黑" panose="020B0503020204020204" pitchFamily="34" charset="-122"/>
          </a:endParaRPr>
        </a:p>
      </dgm:t>
    </dgm:pt>
    <dgm:pt modelId="{23F506CE-A685-4A5E-93FC-24A3DA40D6B8}">
      <dgm:prSet custT="1"/>
      <dgm:spPr>
        <a:xfrm>
          <a:off x="3352485" y="228600"/>
          <a:ext cx="1030264" cy="304800"/>
        </a:xfrm>
        <a:solidFill>
          <a:srgbClr val="8064A2">
            <a:hueOff val="-3348577"/>
            <a:satOff val="20174"/>
            <a:lumOff val="1617"/>
            <a:alphaOff val="0"/>
          </a:srgbClr>
        </a:solidFill>
        <a:ln w="25400" cap="flat" cmpd="sng" algn="ctr">
          <a:solidFill>
            <a:sysClr val="window" lastClr="FFFFFF">
              <a:hueOff val="0"/>
              <a:satOff val="0"/>
              <a:lumOff val="0"/>
              <a:alphaOff val="0"/>
            </a:sysClr>
          </a:solidFill>
          <a:prstDash val="solid"/>
        </a:ln>
        <a:effectLst/>
      </dgm:spPr>
      <dgm:t>
        <a:bodyPr/>
        <a:lstStyle/>
        <a:p>
          <a:r>
            <a:rPr lang="zh-CN" altLang="en-US" sz="1100" b="1" dirty="0">
              <a:solidFill>
                <a:sysClr val="window" lastClr="FFFFFF"/>
              </a:solidFill>
              <a:latin typeface="微软雅黑" panose="020B0503020204020204" pitchFamily="34" charset="-122"/>
              <a:ea typeface="微软雅黑" panose="020B0503020204020204" pitchFamily="34" charset="-122"/>
              <a:cs typeface="+mn-cs"/>
            </a:rPr>
            <a:t>创业能力培养</a:t>
          </a:r>
        </a:p>
      </dgm:t>
    </dgm:pt>
    <dgm:pt modelId="{47F7A269-684C-42DC-8704-16D92E07F9E5}" type="parTrans" cxnId="{B9C1850C-0FE3-426E-AA5B-A6B5144FAC68}">
      <dgm:prSet/>
      <dgm:spPr/>
      <dgm:t>
        <a:bodyPr/>
        <a:lstStyle/>
        <a:p>
          <a:endParaRPr lang="zh-CN" altLang="en-US" b="1">
            <a:latin typeface="微软雅黑" panose="020B0503020204020204" pitchFamily="34" charset="-122"/>
            <a:ea typeface="微软雅黑" panose="020B0503020204020204" pitchFamily="34" charset="-122"/>
          </a:endParaRPr>
        </a:p>
      </dgm:t>
    </dgm:pt>
    <dgm:pt modelId="{68199A3D-F93C-4353-AC30-37D500A495AF}" type="sibTrans" cxnId="{B9C1850C-0FE3-426E-AA5B-A6B5144FAC68}">
      <dgm:prSet/>
      <dgm:spPr/>
      <dgm:t>
        <a:bodyPr/>
        <a:lstStyle/>
        <a:p>
          <a:endParaRPr lang="zh-CN" altLang="en-US" b="1">
            <a:latin typeface="微软雅黑" panose="020B0503020204020204" pitchFamily="34" charset="-122"/>
            <a:ea typeface="微软雅黑" panose="020B0503020204020204" pitchFamily="34" charset="-122"/>
          </a:endParaRPr>
        </a:p>
      </dgm:t>
    </dgm:pt>
    <dgm:pt modelId="{94851F66-A1D5-4E17-9AB3-7E993FD4BA8E}">
      <dgm:prSet custT="1"/>
      <dgm:spPr>
        <a:xfrm>
          <a:off x="4447703" y="228600"/>
          <a:ext cx="960352" cy="304800"/>
        </a:xfrm>
        <a:solidFill>
          <a:srgbClr val="8064A2">
            <a:hueOff val="-4464770"/>
            <a:satOff val="26899"/>
            <a:lumOff val="2156"/>
            <a:alphaOff val="0"/>
          </a:srgbClr>
        </a:solidFill>
        <a:ln w="25400" cap="flat" cmpd="sng" algn="ctr">
          <a:solidFill>
            <a:sysClr val="window" lastClr="FFFFFF">
              <a:hueOff val="0"/>
              <a:satOff val="0"/>
              <a:lumOff val="0"/>
              <a:alphaOff val="0"/>
            </a:sysClr>
          </a:solidFill>
          <a:prstDash val="solid"/>
        </a:ln>
        <a:effectLst/>
      </dgm:spPr>
      <dgm:t>
        <a:bodyPr/>
        <a:lstStyle/>
        <a:p>
          <a:r>
            <a:rPr lang="zh-CN" altLang="en-US" sz="1100" b="1" dirty="0">
              <a:solidFill>
                <a:sysClr val="window" lastClr="FFFFFF"/>
              </a:solidFill>
              <a:latin typeface="微软雅黑" panose="020B0503020204020204" pitchFamily="34" charset="-122"/>
              <a:ea typeface="微软雅黑" panose="020B0503020204020204" pitchFamily="34" charset="-122"/>
              <a:cs typeface="+mn-cs"/>
            </a:rPr>
            <a:t>孵化引领</a:t>
          </a:r>
        </a:p>
      </dgm:t>
    </dgm:pt>
    <dgm:pt modelId="{1031CE71-A5BC-4798-B36C-C92FA2EB37C5}" type="parTrans" cxnId="{9BBFEA66-C018-498A-9209-EF40884D6EEF}">
      <dgm:prSet/>
      <dgm:spPr/>
      <dgm:t>
        <a:bodyPr/>
        <a:lstStyle/>
        <a:p>
          <a:endParaRPr lang="zh-CN" altLang="en-US" b="1">
            <a:latin typeface="微软雅黑" panose="020B0503020204020204" pitchFamily="34" charset="-122"/>
            <a:ea typeface="微软雅黑" panose="020B0503020204020204" pitchFamily="34" charset="-122"/>
          </a:endParaRPr>
        </a:p>
      </dgm:t>
    </dgm:pt>
    <dgm:pt modelId="{4650356A-4980-4212-AFD8-C6F03C60D60A}" type="sibTrans" cxnId="{9BBFEA66-C018-498A-9209-EF40884D6EEF}">
      <dgm:prSet/>
      <dgm:spPr/>
      <dgm:t>
        <a:bodyPr/>
        <a:lstStyle/>
        <a:p>
          <a:endParaRPr lang="zh-CN" altLang="en-US" b="1">
            <a:latin typeface="微软雅黑" panose="020B0503020204020204" pitchFamily="34" charset="-122"/>
            <a:ea typeface="微软雅黑" panose="020B0503020204020204" pitchFamily="34" charset="-122"/>
          </a:endParaRPr>
        </a:p>
      </dgm:t>
    </dgm:pt>
    <dgm:pt modelId="{9839D424-3644-4897-8B9D-A1971FB583EE}" type="pres">
      <dgm:prSet presAssocID="{D612B44F-E5A9-4C19-AECA-D007C233DC19}" presName="CompostProcess" presStyleCnt="0">
        <dgm:presLayoutVars>
          <dgm:dir/>
          <dgm:resizeHandles val="exact"/>
        </dgm:presLayoutVars>
      </dgm:prSet>
      <dgm:spPr/>
    </dgm:pt>
    <dgm:pt modelId="{21A75A8D-709A-434F-8A03-C0AD9DCE456D}" type="pres">
      <dgm:prSet presAssocID="{D612B44F-E5A9-4C19-AECA-D007C233DC19}" presName="arrow" presStyleLbl="bgShp" presStyleIdx="0" presStyleCnt="1" custScaleX="117647" custLinFactNeighborX="-802"/>
      <dgm:spPr>
        <a:xfrm>
          <a:off x="0" y="0"/>
          <a:ext cx="5591172" cy="762000"/>
        </a:xfrm>
        <a:prstGeom prst="rightArrow">
          <a:avLst/>
        </a:prstGeom>
        <a:solidFill>
          <a:srgbClr val="8064A2">
            <a:tint val="40000"/>
            <a:hueOff val="0"/>
            <a:satOff val="0"/>
            <a:lumOff val="0"/>
            <a:alphaOff val="0"/>
          </a:srgbClr>
        </a:solidFill>
        <a:ln>
          <a:noFill/>
        </a:ln>
        <a:effectLst/>
      </dgm:spPr>
    </dgm:pt>
    <dgm:pt modelId="{296E3B56-3A2D-4856-9EA5-FA6E5F8E9DA9}" type="pres">
      <dgm:prSet presAssocID="{D612B44F-E5A9-4C19-AECA-D007C233DC19}" presName="linearProcess" presStyleCnt="0"/>
      <dgm:spPr/>
    </dgm:pt>
    <dgm:pt modelId="{074C35FE-7E05-4A36-8176-FD1FFCBD0596}" type="pres">
      <dgm:prSet presAssocID="{2032E7DA-5623-4DC9-82A5-D1B1780E7806}" presName="textNode" presStyleLbl="node1" presStyleIdx="0" presStyleCnt="5" custScaleX="87862" custLinFactX="-3911" custLinFactNeighborX="-100000">
        <dgm:presLayoutVars>
          <dgm:bulletEnabled val="1"/>
        </dgm:presLayoutVars>
      </dgm:prSet>
      <dgm:spPr>
        <a:prstGeom prst="roundRect">
          <a:avLst/>
        </a:prstGeom>
      </dgm:spPr>
      <dgm:t>
        <a:bodyPr/>
        <a:lstStyle/>
        <a:p>
          <a:endParaRPr lang="zh-CN" altLang="en-US"/>
        </a:p>
      </dgm:t>
    </dgm:pt>
    <dgm:pt modelId="{9D58CEFE-F1DD-4D3F-8D3A-5C43FCECFB1D}" type="pres">
      <dgm:prSet presAssocID="{2E6BA9D1-37D7-4A11-B03F-8D13A6324B23}" presName="sibTrans" presStyleCnt="0"/>
      <dgm:spPr/>
    </dgm:pt>
    <dgm:pt modelId="{A724122E-4719-4277-9AC8-E16235D86D74}" type="pres">
      <dgm:prSet presAssocID="{C8049CE1-882F-4113-AF64-2EF530626C8B}" presName="textNode" presStyleLbl="node1" presStyleIdx="1" presStyleCnt="5" custScaleX="73089" custLinFactX="-300" custLinFactNeighborX="-100000">
        <dgm:presLayoutVars>
          <dgm:bulletEnabled val="1"/>
        </dgm:presLayoutVars>
      </dgm:prSet>
      <dgm:spPr>
        <a:prstGeom prst="roundRect">
          <a:avLst/>
        </a:prstGeom>
      </dgm:spPr>
      <dgm:t>
        <a:bodyPr/>
        <a:lstStyle/>
        <a:p>
          <a:endParaRPr lang="zh-CN" altLang="en-US"/>
        </a:p>
      </dgm:t>
    </dgm:pt>
    <dgm:pt modelId="{8F5BF10E-999E-4423-B727-03FDB0331E8D}" type="pres">
      <dgm:prSet presAssocID="{C574F528-7DE8-4428-8E9C-EBD2EE98725A}" presName="sibTrans" presStyleCnt="0"/>
      <dgm:spPr/>
    </dgm:pt>
    <dgm:pt modelId="{EA9C3EC2-12DD-4D31-8199-B4865CDE1617}" type="pres">
      <dgm:prSet presAssocID="{4CB57901-547E-4449-AEC8-64389282002B}" presName="textNode" presStyleLbl="node1" presStyleIdx="2" presStyleCnt="5" custScaleX="77817" custLinFactNeighborX="-49126">
        <dgm:presLayoutVars>
          <dgm:bulletEnabled val="1"/>
        </dgm:presLayoutVars>
      </dgm:prSet>
      <dgm:spPr>
        <a:prstGeom prst="roundRect">
          <a:avLst/>
        </a:prstGeom>
      </dgm:spPr>
      <dgm:t>
        <a:bodyPr/>
        <a:lstStyle/>
        <a:p>
          <a:endParaRPr lang="zh-CN" altLang="en-US"/>
        </a:p>
      </dgm:t>
    </dgm:pt>
    <dgm:pt modelId="{E00188BF-56AC-4EB8-BD92-FDBCDE875B3E}" type="pres">
      <dgm:prSet presAssocID="{A3AF5319-38DB-4F58-BE22-BCFA60E8EA65}" presName="sibTrans" presStyleCnt="0"/>
      <dgm:spPr/>
    </dgm:pt>
    <dgm:pt modelId="{67D15CF9-5179-46A1-A660-198859E5E786}" type="pres">
      <dgm:prSet presAssocID="{23F506CE-A685-4A5E-93FC-24A3DA40D6B8}" presName="textNode" presStyleLbl="node1" presStyleIdx="3" presStyleCnt="5" custScaleX="81655" custLinFactNeighborX="-17184">
        <dgm:presLayoutVars>
          <dgm:bulletEnabled val="1"/>
        </dgm:presLayoutVars>
      </dgm:prSet>
      <dgm:spPr>
        <a:prstGeom prst="roundRect">
          <a:avLst/>
        </a:prstGeom>
      </dgm:spPr>
      <dgm:t>
        <a:bodyPr/>
        <a:lstStyle/>
        <a:p>
          <a:endParaRPr lang="zh-CN" altLang="en-US"/>
        </a:p>
      </dgm:t>
    </dgm:pt>
    <dgm:pt modelId="{99451F09-BBCA-4B54-900B-4EF0624A6908}" type="pres">
      <dgm:prSet presAssocID="{68199A3D-F93C-4353-AC30-37D500A495AF}" presName="sibTrans" presStyleCnt="0"/>
      <dgm:spPr/>
    </dgm:pt>
    <dgm:pt modelId="{82699592-9DDB-4624-8A67-3BE34F82486E}" type="pres">
      <dgm:prSet presAssocID="{94851F66-A1D5-4E17-9AB3-7E993FD4BA8E}" presName="textNode" presStyleLbl="node1" presStyleIdx="4" presStyleCnt="5" custScaleX="76114">
        <dgm:presLayoutVars>
          <dgm:bulletEnabled val="1"/>
        </dgm:presLayoutVars>
      </dgm:prSet>
      <dgm:spPr>
        <a:prstGeom prst="roundRect">
          <a:avLst/>
        </a:prstGeom>
      </dgm:spPr>
      <dgm:t>
        <a:bodyPr/>
        <a:lstStyle/>
        <a:p>
          <a:endParaRPr lang="zh-CN" altLang="en-US"/>
        </a:p>
      </dgm:t>
    </dgm:pt>
  </dgm:ptLst>
  <dgm:cxnLst>
    <dgm:cxn modelId="{84BD24CA-F75F-4471-B629-1682C77E1C0E}" type="presOf" srcId="{23F506CE-A685-4A5E-93FC-24A3DA40D6B8}" destId="{67D15CF9-5179-46A1-A660-198859E5E786}" srcOrd="0" destOrd="0" presId="urn:microsoft.com/office/officeart/2005/8/layout/hProcess9"/>
    <dgm:cxn modelId="{1ADFDBE7-FDEA-4260-B7FF-BB7C51BD9A39}" srcId="{D612B44F-E5A9-4C19-AECA-D007C233DC19}" destId="{C8049CE1-882F-4113-AF64-2EF530626C8B}" srcOrd="1" destOrd="0" parTransId="{BBC83CB8-0E9A-41BF-A05E-9C9AA1AD0F35}" sibTransId="{C574F528-7DE8-4428-8E9C-EBD2EE98725A}"/>
    <dgm:cxn modelId="{B08A093D-196C-4663-8494-444A008B0578}" type="presOf" srcId="{94851F66-A1D5-4E17-9AB3-7E993FD4BA8E}" destId="{82699592-9DDB-4624-8A67-3BE34F82486E}" srcOrd="0" destOrd="0" presId="urn:microsoft.com/office/officeart/2005/8/layout/hProcess9"/>
    <dgm:cxn modelId="{0F586F7E-DAEE-4D57-B7FE-F273D49E5710}" srcId="{D612B44F-E5A9-4C19-AECA-D007C233DC19}" destId="{4CB57901-547E-4449-AEC8-64389282002B}" srcOrd="2" destOrd="0" parTransId="{BF7E5ABE-0432-4B71-9DD0-DCEA9CA05384}" sibTransId="{A3AF5319-38DB-4F58-BE22-BCFA60E8EA65}"/>
    <dgm:cxn modelId="{8722AB8A-8E42-4903-B8AC-7C9A20F4F2FA}" type="presOf" srcId="{D612B44F-E5A9-4C19-AECA-D007C233DC19}" destId="{9839D424-3644-4897-8B9D-A1971FB583EE}" srcOrd="0" destOrd="0" presId="urn:microsoft.com/office/officeart/2005/8/layout/hProcess9"/>
    <dgm:cxn modelId="{9BBFEA66-C018-498A-9209-EF40884D6EEF}" srcId="{D612B44F-E5A9-4C19-AECA-D007C233DC19}" destId="{94851F66-A1D5-4E17-9AB3-7E993FD4BA8E}" srcOrd="4" destOrd="0" parTransId="{1031CE71-A5BC-4798-B36C-C92FA2EB37C5}" sibTransId="{4650356A-4980-4212-AFD8-C6F03C60D60A}"/>
    <dgm:cxn modelId="{FC6C59C2-BBF0-47BF-BF92-1667AF1FB00F}" type="presOf" srcId="{C8049CE1-882F-4113-AF64-2EF530626C8B}" destId="{A724122E-4719-4277-9AC8-E16235D86D74}" srcOrd="0" destOrd="0" presId="urn:microsoft.com/office/officeart/2005/8/layout/hProcess9"/>
    <dgm:cxn modelId="{13A429A2-5FB9-4A2A-8A2B-07CE2EE088CD}" type="presOf" srcId="{2032E7DA-5623-4DC9-82A5-D1B1780E7806}" destId="{074C35FE-7E05-4A36-8176-FD1FFCBD0596}" srcOrd="0" destOrd="0" presId="urn:microsoft.com/office/officeart/2005/8/layout/hProcess9"/>
    <dgm:cxn modelId="{B9C1850C-0FE3-426E-AA5B-A6B5144FAC68}" srcId="{D612B44F-E5A9-4C19-AECA-D007C233DC19}" destId="{23F506CE-A685-4A5E-93FC-24A3DA40D6B8}" srcOrd="3" destOrd="0" parTransId="{47F7A269-684C-42DC-8704-16D92E07F9E5}" sibTransId="{68199A3D-F93C-4353-AC30-37D500A495AF}"/>
    <dgm:cxn modelId="{B7C89500-EBF1-449A-B458-0A5EBE2D436E}" type="presOf" srcId="{4CB57901-547E-4449-AEC8-64389282002B}" destId="{EA9C3EC2-12DD-4D31-8199-B4865CDE1617}" srcOrd="0" destOrd="0" presId="urn:microsoft.com/office/officeart/2005/8/layout/hProcess9"/>
    <dgm:cxn modelId="{C5EC1546-AA45-4E00-919C-82943AC2EF4E}" srcId="{D612B44F-E5A9-4C19-AECA-D007C233DC19}" destId="{2032E7DA-5623-4DC9-82A5-D1B1780E7806}" srcOrd="0" destOrd="0" parTransId="{6C5920BC-D353-4DB4-999D-836A4EDC54A2}" sibTransId="{2E6BA9D1-37D7-4A11-B03F-8D13A6324B23}"/>
    <dgm:cxn modelId="{F7C43D8B-8344-4218-BF82-FB645023D1A5}" type="presParOf" srcId="{9839D424-3644-4897-8B9D-A1971FB583EE}" destId="{21A75A8D-709A-434F-8A03-C0AD9DCE456D}" srcOrd="0" destOrd="0" presId="urn:microsoft.com/office/officeart/2005/8/layout/hProcess9"/>
    <dgm:cxn modelId="{0F32FD4C-3503-46ED-AC41-C082A51E3BC0}" type="presParOf" srcId="{9839D424-3644-4897-8B9D-A1971FB583EE}" destId="{296E3B56-3A2D-4856-9EA5-FA6E5F8E9DA9}" srcOrd="1" destOrd="0" presId="urn:microsoft.com/office/officeart/2005/8/layout/hProcess9"/>
    <dgm:cxn modelId="{BA1532AE-C147-47F5-9AA0-43C170DADAA2}" type="presParOf" srcId="{296E3B56-3A2D-4856-9EA5-FA6E5F8E9DA9}" destId="{074C35FE-7E05-4A36-8176-FD1FFCBD0596}" srcOrd="0" destOrd="0" presId="urn:microsoft.com/office/officeart/2005/8/layout/hProcess9"/>
    <dgm:cxn modelId="{1F6F6CC8-04C5-4125-8D63-F7569275470D}" type="presParOf" srcId="{296E3B56-3A2D-4856-9EA5-FA6E5F8E9DA9}" destId="{9D58CEFE-F1DD-4D3F-8D3A-5C43FCECFB1D}" srcOrd="1" destOrd="0" presId="urn:microsoft.com/office/officeart/2005/8/layout/hProcess9"/>
    <dgm:cxn modelId="{D7F36B46-18C9-4F85-9856-A8E13148900E}" type="presParOf" srcId="{296E3B56-3A2D-4856-9EA5-FA6E5F8E9DA9}" destId="{A724122E-4719-4277-9AC8-E16235D86D74}" srcOrd="2" destOrd="0" presId="urn:microsoft.com/office/officeart/2005/8/layout/hProcess9"/>
    <dgm:cxn modelId="{6625D893-7FE4-43E3-BBBD-90D648C0F73E}" type="presParOf" srcId="{296E3B56-3A2D-4856-9EA5-FA6E5F8E9DA9}" destId="{8F5BF10E-999E-4423-B727-03FDB0331E8D}" srcOrd="3" destOrd="0" presId="urn:microsoft.com/office/officeart/2005/8/layout/hProcess9"/>
    <dgm:cxn modelId="{8A7C9DD6-92C0-423F-BE9D-EA61BD261943}" type="presParOf" srcId="{296E3B56-3A2D-4856-9EA5-FA6E5F8E9DA9}" destId="{EA9C3EC2-12DD-4D31-8199-B4865CDE1617}" srcOrd="4" destOrd="0" presId="urn:microsoft.com/office/officeart/2005/8/layout/hProcess9"/>
    <dgm:cxn modelId="{D6EEA93B-C092-46F1-A50F-8C715B229F8D}" type="presParOf" srcId="{296E3B56-3A2D-4856-9EA5-FA6E5F8E9DA9}" destId="{E00188BF-56AC-4EB8-BD92-FDBCDE875B3E}" srcOrd="5" destOrd="0" presId="urn:microsoft.com/office/officeart/2005/8/layout/hProcess9"/>
    <dgm:cxn modelId="{387CF8ED-DC11-4CF3-92BC-B8DCB7801DCC}" type="presParOf" srcId="{296E3B56-3A2D-4856-9EA5-FA6E5F8E9DA9}" destId="{67D15CF9-5179-46A1-A660-198859E5E786}" srcOrd="6" destOrd="0" presId="urn:microsoft.com/office/officeart/2005/8/layout/hProcess9"/>
    <dgm:cxn modelId="{86777D32-0C84-4858-ACF8-903170323CF4}" type="presParOf" srcId="{296E3B56-3A2D-4856-9EA5-FA6E5F8E9DA9}" destId="{99451F09-BBCA-4B54-900B-4EF0624A6908}" srcOrd="7" destOrd="0" presId="urn:microsoft.com/office/officeart/2005/8/layout/hProcess9"/>
    <dgm:cxn modelId="{D0E588D3-7C95-4B0A-9FE2-4FEA1CD14B32}" type="presParOf" srcId="{296E3B56-3A2D-4856-9EA5-FA6E5F8E9DA9}" destId="{82699592-9DDB-4624-8A67-3BE34F82486E}" srcOrd="8" destOrd="0" presId="urn:microsoft.com/office/officeart/2005/8/layout/hProcess9"/>
  </dgm:cxnLst>
  <dgm:bg/>
  <dgm:whole>
    <a:ln>
      <a:noFill/>
    </a:ln>
  </dgm:whole>
  <dgm:extLst>
    <a:ext uri="http://schemas.microsoft.com/office/drawing/2008/diagram">
      <dsp:dataModelExt xmlns:dsp="http://schemas.microsoft.com/office/drawing/2008/diagram" relId="rId1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E4595FA-3848-42D0-985D-BCD6CF2C5075}">
      <dsp:nvSpPr>
        <dsp:cNvPr id="0" name=""/>
        <dsp:cNvSpPr/>
      </dsp:nvSpPr>
      <dsp:spPr>
        <a:xfrm rot="5400000">
          <a:off x="4945579" y="-2889721"/>
          <a:ext cx="1145817" cy="7015557"/>
        </a:xfrm>
        <a:prstGeom prst="round2SameRect">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zh-CN" altLang="en-US" sz="1600" b="1" kern="1200" dirty="0" smtClean="0">
              <a:latin typeface="微软雅黑" pitchFamily="34" charset="-122"/>
              <a:ea typeface="微软雅黑" pitchFamily="34" charset="-122"/>
            </a:rPr>
            <a:t>产业与教学深度</a:t>
          </a:r>
          <a:r>
            <a:rPr lang="zh-CN" sz="1600" b="1" kern="1200" dirty="0" smtClean="0">
              <a:latin typeface="微软雅黑" pitchFamily="34" charset="-122"/>
              <a:ea typeface="微软雅黑" pitchFamily="34" charset="-122"/>
            </a:rPr>
            <a:t>融合</a:t>
          </a:r>
          <a:r>
            <a:rPr lang="zh-CN" altLang="en-US" sz="1600" b="1" kern="1200" dirty="0" smtClean="0">
              <a:latin typeface="微软雅黑" pitchFamily="34" charset="-122"/>
              <a:ea typeface="微软雅黑" pitchFamily="34" charset="-122"/>
            </a:rPr>
            <a:t>：</a:t>
          </a:r>
          <a:r>
            <a:rPr lang="zh-CN" altLang="en-US" sz="1600" b="0" i="0" kern="1200" dirty="0" smtClean="0">
              <a:latin typeface="微软雅黑" pitchFamily="34" charset="-122"/>
              <a:ea typeface="微软雅黑" pitchFamily="34" charset="-122"/>
            </a:rPr>
            <a:t>国务院办公厅正式印发</a:t>
          </a:r>
          <a:r>
            <a:rPr lang="en-US" altLang="zh-CN" sz="1600" b="0" i="0" kern="1200" dirty="0" smtClean="0">
              <a:latin typeface="微软雅黑" pitchFamily="34" charset="-122"/>
              <a:ea typeface="微软雅黑" pitchFamily="34" charset="-122"/>
            </a:rPr>
            <a:t>《</a:t>
          </a:r>
          <a:r>
            <a:rPr lang="zh-CN" altLang="en-US" sz="1600" b="0" i="0" kern="1200" dirty="0" smtClean="0">
              <a:latin typeface="微软雅黑" pitchFamily="34" charset="-122"/>
              <a:ea typeface="微软雅黑" pitchFamily="34" charset="-122"/>
            </a:rPr>
            <a:t>关于深化产教融合的若干意见</a:t>
          </a:r>
          <a:r>
            <a:rPr lang="en-US" altLang="zh-CN" sz="1600" b="0" i="0" kern="1200" dirty="0" smtClean="0">
              <a:latin typeface="微软雅黑" pitchFamily="34" charset="-122"/>
              <a:ea typeface="微软雅黑" pitchFamily="34" charset="-122"/>
            </a:rPr>
            <a:t>》</a:t>
          </a:r>
          <a:r>
            <a:rPr lang="zh-CN" altLang="en-US" sz="1600" b="0" i="0" kern="1200" dirty="0" smtClean="0">
              <a:latin typeface="微软雅黑" pitchFamily="34" charset="-122"/>
              <a:ea typeface="微软雅黑" pitchFamily="34" charset="-122"/>
            </a:rPr>
            <a:t>、</a:t>
          </a:r>
          <a:r>
            <a:rPr lang="zh-CN" sz="1600" b="0" kern="1200" dirty="0" smtClean="0">
              <a:latin typeface="微软雅黑" pitchFamily="34" charset="-122"/>
              <a:ea typeface="微软雅黑" pitchFamily="34" charset="-122"/>
            </a:rPr>
            <a:t>教育部等六部门关于印发《职业学校校企合作促进办法》</a:t>
          </a:r>
          <a:r>
            <a:rPr lang="zh-CN" altLang="en-US" sz="1600" b="0" kern="1200" dirty="0" smtClean="0">
              <a:latin typeface="微软雅黑" pitchFamily="34" charset="-122"/>
              <a:ea typeface="微软雅黑" pitchFamily="34" charset="-122"/>
            </a:rPr>
            <a:t>等相关文件。</a:t>
          </a:r>
          <a:endParaRPr lang="zh-CN" altLang="en-US" sz="1600" b="0" kern="1200" dirty="0">
            <a:latin typeface="微软雅黑" pitchFamily="34" charset="-122"/>
            <a:ea typeface="微软雅黑" pitchFamily="34" charset="-122"/>
          </a:endParaRPr>
        </a:p>
      </dsp:txBody>
      <dsp:txXfrm rot="-5400000">
        <a:off x="2010709" y="101083"/>
        <a:ext cx="6959623" cy="1033949"/>
      </dsp:txXfrm>
    </dsp:sp>
    <dsp:sp modelId="{903CEACD-C055-49BB-9CB3-EF72B42D46C0}">
      <dsp:nvSpPr>
        <dsp:cNvPr id="0" name=""/>
        <dsp:cNvSpPr/>
      </dsp:nvSpPr>
      <dsp:spPr>
        <a:xfrm>
          <a:off x="0" y="1867"/>
          <a:ext cx="2010683" cy="1232379"/>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lvl="0" algn="ctr" defTabSz="889000">
            <a:lnSpc>
              <a:spcPct val="90000"/>
            </a:lnSpc>
            <a:spcBef>
              <a:spcPct val="0"/>
            </a:spcBef>
            <a:spcAft>
              <a:spcPct val="35000"/>
            </a:spcAft>
          </a:pPr>
          <a:r>
            <a:rPr lang="zh-CN" altLang="en-US" sz="2000" b="1" kern="1200" dirty="0" smtClean="0">
              <a:latin typeface="微软雅黑" pitchFamily="34" charset="-122"/>
              <a:ea typeface="微软雅黑" pitchFamily="34" charset="-122"/>
            </a:rPr>
            <a:t>产教融合</a:t>
          </a:r>
          <a:endParaRPr lang="zh-CN" altLang="en-US" sz="2000" b="1" kern="1200" dirty="0">
            <a:latin typeface="微软雅黑" pitchFamily="34" charset="-122"/>
            <a:ea typeface="微软雅黑" pitchFamily="34" charset="-122"/>
          </a:endParaRPr>
        </a:p>
      </dsp:txBody>
      <dsp:txXfrm>
        <a:off x="60160" y="62027"/>
        <a:ext cx="1890363" cy="1112059"/>
      </dsp:txXfrm>
    </dsp:sp>
    <dsp:sp modelId="{A694A98F-7DE3-47FE-9D2F-83A58E5A397C}">
      <dsp:nvSpPr>
        <dsp:cNvPr id="0" name=""/>
        <dsp:cNvSpPr/>
      </dsp:nvSpPr>
      <dsp:spPr>
        <a:xfrm rot="5400000">
          <a:off x="4998247" y="-1618311"/>
          <a:ext cx="985903" cy="7060733"/>
        </a:xfrm>
        <a:prstGeom prst="round2SameRect">
          <a:avLst/>
        </a:prstGeom>
        <a:solidFill>
          <a:schemeClr val="accent5">
            <a:tint val="40000"/>
            <a:alpha val="90000"/>
            <a:hueOff val="-3695877"/>
            <a:satOff val="-6408"/>
            <a:lumOff val="-644"/>
            <a:alphaOff val="0"/>
          </a:schemeClr>
        </a:solidFill>
        <a:ln w="12700" cap="flat" cmpd="sng" algn="ctr">
          <a:solidFill>
            <a:schemeClr val="accent5">
              <a:tint val="40000"/>
              <a:alpha val="90000"/>
              <a:hueOff val="-3695877"/>
              <a:satOff val="-6408"/>
              <a:lumOff val="-644"/>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zh-CN" altLang="en-US" sz="1600" b="1" kern="1200" dirty="0" smtClean="0">
              <a:latin typeface="微软雅黑" pitchFamily="34" charset="-122"/>
              <a:ea typeface="微软雅黑" pitchFamily="34" charset="-122"/>
            </a:rPr>
            <a:t>理论教学与实践教学相结合：</a:t>
          </a:r>
          <a:r>
            <a:rPr lang="zh-CN" sz="1600" b="0" kern="1200" dirty="0" smtClean="0">
              <a:latin typeface="微软雅黑" pitchFamily="34" charset="-122"/>
              <a:ea typeface="微软雅黑" pitchFamily="34" charset="-122"/>
            </a:rPr>
            <a:t>打造智慧化、智能化“管理</a:t>
          </a:r>
          <a:r>
            <a:rPr lang="en-US" sz="1600" b="0" kern="1200" dirty="0" smtClean="0">
              <a:latin typeface="微软雅黑" pitchFamily="34" charset="-122"/>
              <a:ea typeface="微软雅黑" pitchFamily="34" charset="-122"/>
            </a:rPr>
            <a:t>+</a:t>
          </a:r>
          <a:r>
            <a:rPr lang="zh-CN" sz="1600" b="0" kern="1200" dirty="0" smtClean="0">
              <a:latin typeface="微软雅黑" pitchFamily="34" charset="-122"/>
              <a:ea typeface="微软雅黑" pitchFamily="34" charset="-122"/>
            </a:rPr>
            <a:t>教学</a:t>
          </a:r>
          <a:r>
            <a:rPr lang="en-US" sz="1600" b="0" kern="1200" dirty="0" smtClean="0">
              <a:latin typeface="微软雅黑" pitchFamily="34" charset="-122"/>
              <a:ea typeface="微软雅黑" pitchFamily="34" charset="-122"/>
            </a:rPr>
            <a:t>+</a:t>
          </a:r>
          <a:r>
            <a:rPr lang="zh-CN" sz="1600" b="0" kern="1200" dirty="0" smtClean="0">
              <a:latin typeface="微软雅黑" pitchFamily="34" charset="-122"/>
              <a:ea typeface="微软雅黑" pitchFamily="34" charset="-122"/>
            </a:rPr>
            <a:t>实训”体系，切实实现学校整体实训室管理便捷化、教学人性化、实训系统化。</a:t>
          </a:r>
          <a:endParaRPr lang="zh-CN" altLang="en-US" sz="1600" b="0" kern="1200" dirty="0">
            <a:latin typeface="微软雅黑" pitchFamily="34" charset="-122"/>
            <a:ea typeface="微软雅黑" pitchFamily="34" charset="-122"/>
          </a:endParaRPr>
        </a:p>
      </dsp:txBody>
      <dsp:txXfrm rot="-5400000">
        <a:off x="1960832" y="1467232"/>
        <a:ext cx="7012605" cy="889647"/>
      </dsp:txXfrm>
    </dsp:sp>
    <dsp:sp modelId="{971A7669-373E-4D9B-8600-1C72A0C73AA4}">
      <dsp:nvSpPr>
        <dsp:cNvPr id="0" name=""/>
        <dsp:cNvSpPr/>
      </dsp:nvSpPr>
      <dsp:spPr>
        <a:xfrm>
          <a:off x="0" y="1295865"/>
          <a:ext cx="1966877" cy="1232379"/>
        </a:xfrm>
        <a:prstGeom prst="roundRect">
          <a:avLst/>
        </a:prstGeom>
        <a:solidFill>
          <a:schemeClr val="accent5">
            <a:hueOff val="-3676673"/>
            <a:satOff val="-5114"/>
            <a:lumOff val="-196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lvl="0" algn="ctr" defTabSz="889000">
            <a:lnSpc>
              <a:spcPct val="90000"/>
            </a:lnSpc>
            <a:spcBef>
              <a:spcPct val="0"/>
            </a:spcBef>
            <a:spcAft>
              <a:spcPct val="35000"/>
            </a:spcAft>
          </a:pPr>
          <a:r>
            <a:rPr lang="zh-CN" altLang="en-US" sz="2000" b="1" kern="1200" dirty="0" smtClean="0">
              <a:latin typeface="微软雅黑" pitchFamily="34" charset="-122"/>
              <a:ea typeface="微软雅黑" pitchFamily="34" charset="-122"/>
            </a:rPr>
            <a:t>理实一体</a:t>
          </a:r>
          <a:endParaRPr lang="zh-CN" altLang="en-US" sz="2000" b="1" kern="1200" dirty="0">
            <a:latin typeface="微软雅黑" pitchFamily="34" charset="-122"/>
            <a:ea typeface="微软雅黑" pitchFamily="34" charset="-122"/>
          </a:endParaRPr>
        </a:p>
      </dsp:txBody>
      <dsp:txXfrm>
        <a:off x="60160" y="1356025"/>
        <a:ext cx="1846557" cy="1112059"/>
      </dsp:txXfrm>
    </dsp:sp>
    <dsp:sp modelId="{FFE59997-8681-49DB-94AF-93687BA2797A}">
      <dsp:nvSpPr>
        <dsp:cNvPr id="0" name=""/>
        <dsp:cNvSpPr/>
      </dsp:nvSpPr>
      <dsp:spPr>
        <a:xfrm rot="5400000">
          <a:off x="4962262" y="-289513"/>
          <a:ext cx="1128021" cy="6991134"/>
        </a:xfrm>
        <a:prstGeom prst="round2SameRect">
          <a:avLst/>
        </a:prstGeom>
        <a:solidFill>
          <a:schemeClr val="accent5">
            <a:tint val="40000"/>
            <a:alpha val="90000"/>
            <a:hueOff val="-7391754"/>
            <a:satOff val="-12816"/>
            <a:lumOff val="-1289"/>
            <a:alphaOff val="0"/>
          </a:schemeClr>
        </a:solidFill>
        <a:ln w="12700" cap="flat" cmpd="sng" algn="ctr">
          <a:solidFill>
            <a:schemeClr val="accent5">
              <a:tint val="40000"/>
              <a:alpha val="90000"/>
              <a:hueOff val="-7391754"/>
              <a:satOff val="-12816"/>
              <a:lumOff val="-128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zh-CN" altLang="en-US" sz="1600" b="1" kern="1200" dirty="0" smtClean="0">
              <a:latin typeface="微软雅黑" pitchFamily="34" charset="-122"/>
              <a:ea typeface="微软雅黑" pitchFamily="34" charset="-122"/>
            </a:rPr>
            <a:t>教育教学与新一代信息技术深度融合：</a:t>
          </a:r>
          <a:r>
            <a:rPr lang="zh-CN" altLang="en-US" sz="1600" b="0" kern="1200" dirty="0" smtClean="0">
              <a:latin typeface="微软雅黑" pitchFamily="34" charset="-122"/>
              <a:ea typeface="微软雅黑" pitchFamily="34" charset="-122"/>
            </a:rPr>
            <a:t>利用新一代信息技术促进教育现代化，改变传统教学模式，教学手段科技化、教育传播信息化、教学方式现代化。</a:t>
          </a:r>
          <a:endParaRPr lang="zh-CN" altLang="en-US" sz="1600" b="0" kern="1200" dirty="0">
            <a:latin typeface="微软雅黑" pitchFamily="34" charset="-122"/>
            <a:ea typeface="微软雅黑" pitchFamily="34" charset="-122"/>
          </a:endParaRPr>
        </a:p>
      </dsp:txBody>
      <dsp:txXfrm rot="-5400000">
        <a:off x="2030706" y="2697108"/>
        <a:ext cx="6936069" cy="1017891"/>
      </dsp:txXfrm>
    </dsp:sp>
    <dsp:sp modelId="{54C94873-1BCD-425F-94C6-168B382EE034}">
      <dsp:nvSpPr>
        <dsp:cNvPr id="0" name=""/>
        <dsp:cNvSpPr/>
      </dsp:nvSpPr>
      <dsp:spPr>
        <a:xfrm>
          <a:off x="0" y="2589864"/>
          <a:ext cx="2036966" cy="1232379"/>
        </a:xfrm>
        <a:prstGeom prst="roundRect">
          <a:avLst/>
        </a:prstGeom>
        <a:solidFill>
          <a:schemeClr val="accent5">
            <a:hueOff val="-7353345"/>
            <a:satOff val="-10228"/>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lvl="0" algn="ctr" defTabSz="889000">
            <a:lnSpc>
              <a:spcPct val="90000"/>
            </a:lnSpc>
            <a:spcBef>
              <a:spcPct val="0"/>
            </a:spcBef>
            <a:spcAft>
              <a:spcPct val="35000"/>
            </a:spcAft>
          </a:pPr>
          <a:r>
            <a:rPr lang="zh-CN" altLang="en-US" sz="2000" b="1" kern="1200" dirty="0" smtClean="0">
              <a:latin typeface="微软雅黑" pitchFamily="34" charset="-122"/>
              <a:ea typeface="微软雅黑" pitchFamily="34" charset="-122"/>
            </a:rPr>
            <a:t>智慧教育</a:t>
          </a:r>
          <a:endParaRPr lang="zh-CN" altLang="en-US" sz="2000" b="1" kern="1200" dirty="0">
            <a:latin typeface="微软雅黑" pitchFamily="34" charset="-122"/>
            <a:ea typeface="微软雅黑" pitchFamily="34" charset="-122"/>
          </a:endParaRPr>
        </a:p>
      </dsp:txBody>
      <dsp:txXfrm>
        <a:off x="60160" y="2650024"/>
        <a:ext cx="1916646" cy="111205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4A2C411-F985-49FA-866D-71AE33D22658}">
      <dsp:nvSpPr>
        <dsp:cNvPr id="0" name=""/>
        <dsp:cNvSpPr/>
      </dsp:nvSpPr>
      <dsp:spPr>
        <a:xfrm>
          <a:off x="1539720" y="51513"/>
          <a:ext cx="2199390" cy="2199390"/>
        </a:xfrm>
        <a:prstGeom prst="ellipse">
          <a:avLst/>
        </a:prstGeom>
        <a:solidFill>
          <a:schemeClr val="accent5">
            <a:lumMod val="40000"/>
            <a:lumOff val="60000"/>
            <a:alpha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sp>
    <dsp:sp modelId="{2B4668F0-7EBE-47A0-B968-15C1FF401556}">
      <dsp:nvSpPr>
        <dsp:cNvPr id="0" name=""/>
        <dsp:cNvSpPr/>
      </dsp:nvSpPr>
      <dsp:spPr>
        <a:xfrm>
          <a:off x="1487979" y="1189"/>
          <a:ext cx="707455" cy="681287"/>
        </a:xfrm>
        <a:prstGeom prst="ellipse">
          <a:avLst/>
        </a:prstGeom>
        <a:solidFill>
          <a:schemeClr val="accent5">
            <a:lumMod val="40000"/>
            <a:lumOff val="60000"/>
            <a:alpha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sp>
    <dsp:sp modelId="{F044FCD3-ECB0-46DD-84F6-707F99549724}">
      <dsp:nvSpPr>
        <dsp:cNvPr id="0" name=""/>
        <dsp:cNvSpPr/>
      </dsp:nvSpPr>
      <dsp:spPr>
        <a:xfrm>
          <a:off x="1492009" y="139002"/>
          <a:ext cx="631590" cy="3958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0320" rIns="0" bIns="20320" numCol="1" spcCol="1270" anchor="ctr" anchorCtr="0">
          <a:noAutofit/>
        </a:bodyPr>
        <a:lstStyle/>
        <a:p>
          <a:pPr lvl="0" algn="ctr" defTabSz="711200">
            <a:lnSpc>
              <a:spcPct val="90000"/>
            </a:lnSpc>
            <a:spcBef>
              <a:spcPct val="0"/>
            </a:spcBef>
            <a:spcAft>
              <a:spcPct val="35000"/>
            </a:spcAft>
          </a:pPr>
          <a:r>
            <a:rPr lang="zh-CN" altLang="en-US" sz="1600" b="1" kern="1200" dirty="0" smtClean="0">
              <a:latin typeface="微软雅黑" pitchFamily="34" charset="-122"/>
              <a:ea typeface="微软雅黑" pitchFamily="34" charset="-122"/>
            </a:rPr>
            <a:t>目标</a:t>
          </a:r>
          <a:endParaRPr lang="zh-CN" altLang="en-US" sz="1600" b="1" kern="1200" dirty="0">
            <a:latin typeface="微软雅黑" pitchFamily="34" charset="-122"/>
            <a:ea typeface="微软雅黑" pitchFamily="34" charset="-122"/>
          </a:endParaRPr>
        </a:p>
      </dsp:txBody>
      <dsp:txXfrm>
        <a:off x="1492009" y="139002"/>
        <a:ext cx="631590" cy="395890"/>
      </dsp:txXfrm>
    </dsp:sp>
    <dsp:sp modelId="{D891833E-F55A-4D5F-9942-EE31AB0DB5B2}">
      <dsp:nvSpPr>
        <dsp:cNvPr id="0" name=""/>
        <dsp:cNvSpPr/>
      </dsp:nvSpPr>
      <dsp:spPr>
        <a:xfrm>
          <a:off x="2005170" y="499726"/>
          <a:ext cx="1569799" cy="14818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5240" rIns="0" bIns="15240" numCol="1" spcCol="1270" anchor="ctr" anchorCtr="0">
          <a:noAutofit/>
        </a:bodyPr>
        <a:lstStyle/>
        <a:p>
          <a:pPr lvl="0" algn="l" defTabSz="533400">
            <a:lnSpc>
              <a:spcPct val="90000"/>
            </a:lnSpc>
            <a:spcBef>
              <a:spcPct val="0"/>
            </a:spcBef>
            <a:spcAft>
              <a:spcPct val="35000"/>
            </a:spcAft>
          </a:pPr>
          <a:r>
            <a:rPr lang="zh-CN" altLang="en-US" sz="1200" b="1" kern="1200" dirty="0" smtClean="0">
              <a:latin typeface="微软雅黑" pitchFamily="34" charset="-122"/>
              <a:ea typeface="微软雅黑" pitchFamily="34" charset="-122"/>
            </a:rPr>
            <a:t>     既能从事实践教学，又能够适应技能型人才培养。</a:t>
          </a:r>
          <a:endParaRPr lang="zh-CN" altLang="en-US" sz="1200" b="1" kern="1200" dirty="0">
            <a:latin typeface="微软雅黑" pitchFamily="34" charset="-122"/>
            <a:ea typeface="微软雅黑" pitchFamily="34" charset="-122"/>
          </a:endParaRPr>
        </a:p>
      </dsp:txBody>
      <dsp:txXfrm>
        <a:off x="2005170" y="499726"/>
        <a:ext cx="1569799" cy="1481871"/>
      </dsp:txXfrm>
    </dsp:sp>
    <dsp:sp modelId="{984AB458-F567-46D4-84BF-DF9E41E619B5}">
      <dsp:nvSpPr>
        <dsp:cNvPr id="0" name=""/>
        <dsp:cNvSpPr/>
      </dsp:nvSpPr>
      <dsp:spPr>
        <a:xfrm>
          <a:off x="1517062" y="2057716"/>
          <a:ext cx="2199390" cy="2199390"/>
        </a:xfrm>
        <a:prstGeom prst="ellipse">
          <a:avLst/>
        </a:prstGeom>
        <a:solidFill>
          <a:srgbClr val="0070C0">
            <a:alpha val="50000"/>
          </a:srgbClr>
        </a:solidFill>
        <a:ln w="12700" cap="flat" cmpd="sng" algn="ctr">
          <a:solidFill>
            <a:schemeClr val="accent5"/>
          </a:solidFill>
          <a:prstDash val="solid"/>
          <a:miter lim="800000"/>
        </a:ln>
        <a:effectLst/>
      </dsp:spPr>
      <dsp:style>
        <a:lnRef idx="2">
          <a:scrgbClr r="0" g="0" b="0"/>
        </a:lnRef>
        <a:fillRef idx="1">
          <a:scrgbClr r="0" g="0" b="0"/>
        </a:fillRef>
        <a:effectRef idx="0">
          <a:scrgbClr r="0" g="0" b="0"/>
        </a:effectRef>
        <a:fontRef idx="minor">
          <a:schemeClr val="tx1"/>
        </a:fontRef>
      </dsp:style>
    </dsp:sp>
    <dsp:sp modelId="{8B7F68E7-7F30-4DF7-BE80-DB6DE5E541F1}">
      <dsp:nvSpPr>
        <dsp:cNvPr id="0" name=""/>
        <dsp:cNvSpPr/>
      </dsp:nvSpPr>
      <dsp:spPr>
        <a:xfrm>
          <a:off x="1458844" y="2045819"/>
          <a:ext cx="635954" cy="624948"/>
        </a:xfrm>
        <a:prstGeom prst="ellipse">
          <a:avLst/>
        </a:prstGeom>
        <a:solidFill>
          <a:srgbClr val="0070C0">
            <a:alpha val="50000"/>
          </a:srgb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sp>
    <dsp:sp modelId="{EBDA927B-BB95-4C25-9A7F-16AA587DA7DF}">
      <dsp:nvSpPr>
        <dsp:cNvPr id="0" name=""/>
        <dsp:cNvSpPr/>
      </dsp:nvSpPr>
      <dsp:spPr>
        <a:xfrm>
          <a:off x="1622436" y="2178098"/>
          <a:ext cx="472348" cy="3965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0320" rIns="0" bIns="20320" numCol="1" spcCol="1270" anchor="ctr" anchorCtr="0">
          <a:noAutofit/>
        </a:bodyPr>
        <a:lstStyle/>
        <a:p>
          <a:pPr lvl="0" algn="l" defTabSz="711200">
            <a:lnSpc>
              <a:spcPct val="90000"/>
            </a:lnSpc>
            <a:spcBef>
              <a:spcPct val="0"/>
            </a:spcBef>
            <a:spcAft>
              <a:spcPct val="35000"/>
            </a:spcAft>
          </a:pPr>
          <a:r>
            <a:rPr lang="zh-CN" altLang="en-US" sz="1600" b="1" kern="1200" dirty="0" smtClean="0">
              <a:solidFill>
                <a:schemeClr val="tx1"/>
              </a:solidFill>
              <a:latin typeface="微软雅黑" pitchFamily="34" charset="-122"/>
              <a:ea typeface="微软雅黑" pitchFamily="34" charset="-122"/>
            </a:rPr>
            <a:t>途径</a:t>
          </a:r>
          <a:endParaRPr lang="zh-CN" altLang="en-US" sz="1600" b="1" kern="1200" dirty="0">
            <a:solidFill>
              <a:schemeClr val="tx1"/>
            </a:solidFill>
            <a:latin typeface="微软雅黑" pitchFamily="34" charset="-122"/>
            <a:ea typeface="微软雅黑" pitchFamily="34" charset="-122"/>
          </a:endParaRPr>
        </a:p>
      </dsp:txBody>
      <dsp:txXfrm>
        <a:off x="1622436" y="2178098"/>
        <a:ext cx="472348" cy="396559"/>
      </dsp:txXfrm>
    </dsp:sp>
    <dsp:sp modelId="{1129A056-9B04-4927-8E36-C119899EC820}">
      <dsp:nvSpPr>
        <dsp:cNvPr id="0" name=""/>
        <dsp:cNvSpPr/>
      </dsp:nvSpPr>
      <dsp:spPr>
        <a:xfrm>
          <a:off x="1892824" y="2595970"/>
          <a:ext cx="1673208" cy="4248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5240" rIns="0" bIns="15240" numCol="1" spcCol="1270" anchor="ctr" anchorCtr="0">
          <a:noAutofit/>
        </a:bodyPr>
        <a:lstStyle/>
        <a:p>
          <a:pPr lvl="0" algn="l" defTabSz="533400">
            <a:lnSpc>
              <a:spcPct val="90000"/>
            </a:lnSpc>
            <a:spcBef>
              <a:spcPct val="0"/>
            </a:spcBef>
            <a:spcAft>
              <a:spcPct val="35000"/>
            </a:spcAft>
          </a:pPr>
          <a:r>
            <a:rPr lang="zh-CN" altLang="en-US" sz="1200" b="1" kern="1200" dirty="0" smtClean="0">
              <a:latin typeface="微软雅黑" pitchFamily="34" charset="-122"/>
              <a:ea typeface="微软雅黑" pitchFamily="34" charset="-122"/>
            </a:rPr>
            <a:t>     引入企业顶岗锻炼机会，使得教师知识面、理念和技能与市场接轨。</a:t>
          </a:r>
          <a:endParaRPr lang="zh-CN" altLang="en-US" sz="1200" b="1" kern="1200" dirty="0">
            <a:latin typeface="微软雅黑" pitchFamily="34" charset="-122"/>
            <a:ea typeface="微软雅黑" pitchFamily="34" charset="-122"/>
          </a:endParaRPr>
        </a:p>
      </dsp:txBody>
      <dsp:txXfrm>
        <a:off x="1892824" y="2595970"/>
        <a:ext cx="1673208" cy="424810"/>
      </dsp:txXfrm>
    </dsp:sp>
    <dsp:sp modelId="{A791F158-3CC4-4AE6-8B9D-173D3BEE1311}">
      <dsp:nvSpPr>
        <dsp:cNvPr id="0" name=""/>
        <dsp:cNvSpPr/>
      </dsp:nvSpPr>
      <dsp:spPr>
        <a:xfrm>
          <a:off x="1248518" y="4077285"/>
          <a:ext cx="72322" cy="72322"/>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sp>
    <dsp:sp modelId="{49119246-BA6D-4239-A326-B5AC113037AB}">
      <dsp:nvSpPr>
        <dsp:cNvPr id="0" name=""/>
        <dsp:cNvSpPr/>
      </dsp:nvSpPr>
      <dsp:spPr>
        <a:xfrm>
          <a:off x="1826141" y="3371829"/>
          <a:ext cx="1923572" cy="3358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3970" rIns="0" bIns="13970" numCol="1" spcCol="1270" anchor="ctr" anchorCtr="0">
          <a:noAutofit/>
        </a:bodyPr>
        <a:lstStyle/>
        <a:p>
          <a:pPr lvl="0" algn="l" defTabSz="488950">
            <a:lnSpc>
              <a:spcPct val="90000"/>
            </a:lnSpc>
            <a:spcBef>
              <a:spcPct val="0"/>
            </a:spcBef>
            <a:spcAft>
              <a:spcPct val="35000"/>
            </a:spcAft>
          </a:pPr>
          <a:r>
            <a:rPr lang="zh-CN" altLang="en-US" sz="1100" b="1" kern="1200" dirty="0" smtClean="0">
              <a:latin typeface="微软雅黑" pitchFamily="34" charset="-122"/>
              <a:ea typeface="微软雅黑" pitchFamily="34" charset="-122"/>
            </a:rPr>
            <a:t>    搜索各行各业实业人才资源，在教育云平台上建立储备师资库，协助引进企业师资。</a:t>
          </a:r>
          <a:endParaRPr lang="zh-CN" altLang="en-US" sz="1100" b="1" kern="1200" dirty="0">
            <a:latin typeface="微软雅黑" pitchFamily="34" charset="-122"/>
            <a:ea typeface="微软雅黑" pitchFamily="34" charset="-122"/>
          </a:endParaRPr>
        </a:p>
      </dsp:txBody>
      <dsp:txXfrm>
        <a:off x="1826141" y="3371829"/>
        <a:ext cx="1923572" cy="33584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865B0E-CC95-4263-8D91-558D01887AF3}">
      <dsp:nvSpPr>
        <dsp:cNvPr id="0" name=""/>
        <dsp:cNvSpPr/>
      </dsp:nvSpPr>
      <dsp:spPr>
        <a:xfrm>
          <a:off x="1117284" y="210"/>
          <a:ext cx="861775" cy="861775"/>
        </a:xfrm>
        <a:prstGeom prst="ellipse">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zh-CN" altLang="en-US" sz="2400" kern="1200" dirty="0" smtClean="0">
              <a:latin typeface="微软雅黑" panose="020B0503020204020204" pitchFamily="34" charset="-122"/>
              <a:ea typeface="微软雅黑" panose="020B0503020204020204" pitchFamily="34" charset="-122"/>
            </a:rPr>
            <a:t>教</a:t>
          </a:r>
          <a:endParaRPr lang="zh-CN" altLang="en-US" sz="2400" kern="1200" dirty="0">
            <a:latin typeface="微软雅黑" panose="020B0503020204020204" pitchFamily="34" charset="-122"/>
            <a:ea typeface="微软雅黑" panose="020B0503020204020204" pitchFamily="34" charset="-122"/>
          </a:endParaRPr>
        </a:p>
      </dsp:txBody>
      <dsp:txXfrm>
        <a:off x="1243488" y="126414"/>
        <a:ext cx="609367" cy="609367"/>
      </dsp:txXfrm>
    </dsp:sp>
    <dsp:sp modelId="{F681D767-4143-4992-BAAF-43A7E6AF55A3}">
      <dsp:nvSpPr>
        <dsp:cNvPr id="0" name=""/>
        <dsp:cNvSpPr/>
      </dsp:nvSpPr>
      <dsp:spPr>
        <a:xfrm rot="2160000">
          <a:off x="1951685" y="661855"/>
          <a:ext cx="228514" cy="290849"/>
        </a:xfrm>
        <a:prstGeom prst="rightArrow">
          <a:avLst>
            <a:gd name="adj1" fmla="val 60000"/>
            <a:gd name="adj2" fmla="val 50000"/>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533400">
            <a:lnSpc>
              <a:spcPct val="90000"/>
            </a:lnSpc>
            <a:spcBef>
              <a:spcPct val="0"/>
            </a:spcBef>
            <a:spcAft>
              <a:spcPct val="35000"/>
            </a:spcAft>
          </a:pPr>
          <a:endParaRPr lang="zh-CN" altLang="en-US" sz="1200" kern="1200"/>
        </a:p>
      </dsp:txBody>
      <dsp:txXfrm>
        <a:off x="1958231" y="699877"/>
        <a:ext cx="159960" cy="174509"/>
      </dsp:txXfrm>
    </dsp:sp>
    <dsp:sp modelId="{04890EFF-817C-4178-A16C-3BF260C76011}">
      <dsp:nvSpPr>
        <dsp:cNvPr id="0" name=""/>
        <dsp:cNvSpPr/>
      </dsp:nvSpPr>
      <dsp:spPr>
        <a:xfrm>
          <a:off x="2163289" y="760177"/>
          <a:ext cx="861775" cy="861775"/>
        </a:xfrm>
        <a:prstGeom prst="ellipse">
          <a:avLst/>
        </a:prstGeom>
        <a:gradFill rotWithShape="0">
          <a:gsLst>
            <a:gs pos="0">
              <a:schemeClr val="accent4">
                <a:hueOff val="2598923"/>
                <a:satOff val="-11992"/>
                <a:lumOff val="441"/>
                <a:alphaOff val="0"/>
                <a:satMod val="103000"/>
                <a:lumMod val="102000"/>
                <a:tint val="94000"/>
              </a:schemeClr>
            </a:gs>
            <a:gs pos="50000">
              <a:schemeClr val="accent4">
                <a:hueOff val="2598923"/>
                <a:satOff val="-11992"/>
                <a:lumOff val="441"/>
                <a:alphaOff val="0"/>
                <a:satMod val="110000"/>
                <a:lumMod val="100000"/>
                <a:shade val="100000"/>
              </a:schemeClr>
            </a:gs>
            <a:gs pos="100000">
              <a:schemeClr val="accent4">
                <a:hueOff val="2598923"/>
                <a:satOff val="-11992"/>
                <a:lumOff val="441"/>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zh-CN" altLang="en-US" sz="2400" kern="1200" dirty="0" smtClean="0">
              <a:latin typeface="微软雅黑" panose="020B0503020204020204" pitchFamily="34" charset="-122"/>
              <a:ea typeface="微软雅黑" panose="020B0503020204020204" pitchFamily="34" charset="-122"/>
            </a:rPr>
            <a:t>学</a:t>
          </a:r>
          <a:endParaRPr lang="zh-CN" altLang="en-US" sz="2400" kern="1200" dirty="0">
            <a:latin typeface="微软雅黑" panose="020B0503020204020204" pitchFamily="34" charset="-122"/>
            <a:ea typeface="微软雅黑" panose="020B0503020204020204" pitchFamily="34" charset="-122"/>
          </a:endParaRPr>
        </a:p>
      </dsp:txBody>
      <dsp:txXfrm>
        <a:off x="2289493" y="886381"/>
        <a:ext cx="609367" cy="609367"/>
      </dsp:txXfrm>
    </dsp:sp>
    <dsp:sp modelId="{AB5CF8BB-6EAE-4D91-BE6D-16CC1F577A1B}">
      <dsp:nvSpPr>
        <dsp:cNvPr id="0" name=""/>
        <dsp:cNvSpPr/>
      </dsp:nvSpPr>
      <dsp:spPr>
        <a:xfrm rot="6480000">
          <a:off x="2282149" y="1654316"/>
          <a:ext cx="228514" cy="290849"/>
        </a:xfrm>
        <a:prstGeom prst="rightArrow">
          <a:avLst>
            <a:gd name="adj1" fmla="val 60000"/>
            <a:gd name="adj2" fmla="val 50000"/>
          </a:avLst>
        </a:prstGeom>
        <a:gradFill rotWithShape="0">
          <a:gsLst>
            <a:gs pos="0">
              <a:schemeClr val="accent4">
                <a:hueOff val="2598923"/>
                <a:satOff val="-11992"/>
                <a:lumOff val="441"/>
                <a:alphaOff val="0"/>
                <a:satMod val="103000"/>
                <a:lumMod val="102000"/>
                <a:tint val="94000"/>
              </a:schemeClr>
            </a:gs>
            <a:gs pos="50000">
              <a:schemeClr val="accent4">
                <a:hueOff val="2598923"/>
                <a:satOff val="-11992"/>
                <a:lumOff val="441"/>
                <a:alphaOff val="0"/>
                <a:satMod val="110000"/>
                <a:lumMod val="100000"/>
                <a:shade val="100000"/>
              </a:schemeClr>
            </a:gs>
            <a:gs pos="100000">
              <a:schemeClr val="accent4">
                <a:hueOff val="2598923"/>
                <a:satOff val="-11992"/>
                <a:lumOff val="441"/>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533400">
            <a:lnSpc>
              <a:spcPct val="90000"/>
            </a:lnSpc>
            <a:spcBef>
              <a:spcPct val="0"/>
            </a:spcBef>
            <a:spcAft>
              <a:spcPct val="35000"/>
            </a:spcAft>
          </a:pPr>
          <a:endParaRPr lang="zh-CN" altLang="en-US" sz="1200" kern="1200"/>
        </a:p>
      </dsp:txBody>
      <dsp:txXfrm rot="10800000">
        <a:off x="2327018" y="1679887"/>
        <a:ext cx="159960" cy="174509"/>
      </dsp:txXfrm>
    </dsp:sp>
    <dsp:sp modelId="{79B32FE3-8DB8-4A8E-B502-6F0D6F0CBC37}">
      <dsp:nvSpPr>
        <dsp:cNvPr id="0" name=""/>
        <dsp:cNvSpPr/>
      </dsp:nvSpPr>
      <dsp:spPr>
        <a:xfrm>
          <a:off x="1763751" y="1989831"/>
          <a:ext cx="861775" cy="861775"/>
        </a:xfrm>
        <a:prstGeom prst="ellipse">
          <a:avLst/>
        </a:prstGeom>
        <a:gradFill rotWithShape="0">
          <a:gsLst>
            <a:gs pos="0">
              <a:schemeClr val="accent4">
                <a:hueOff val="5197847"/>
                <a:satOff val="-23984"/>
                <a:lumOff val="883"/>
                <a:alphaOff val="0"/>
                <a:satMod val="103000"/>
                <a:lumMod val="102000"/>
                <a:tint val="94000"/>
              </a:schemeClr>
            </a:gs>
            <a:gs pos="50000">
              <a:schemeClr val="accent4">
                <a:hueOff val="5197847"/>
                <a:satOff val="-23984"/>
                <a:lumOff val="883"/>
                <a:alphaOff val="0"/>
                <a:satMod val="110000"/>
                <a:lumMod val="100000"/>
                <a:shade val="100000"/>
              </a:schemeClr>
            </a:gs>
            <a:gs pos="100000">
              <a:schemeClr val="accent4">
                <a:hueOff val="5197847"/>
                <a:satOff val="-23984"/>
                <a:lumOff val="883"/>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3020" tIns="33020" rIns="33020" bIns="33020" numCol="1" spcCol="1270" anchor="ctr" anchorCtr="0">
          <a:noAutofit/>
        </a:bodyPr>
        <a:lstStyle/>
        <a:p>
          <a:pPr lvl="0" algn="ctr" defTabSz="1155700">
            <a:lnSpc>
              <a:spcPct val="90000"/>
            </a:lnSpc>
            <a:spcBef>
              <a:spcPct val="0"/>
            </a:spcBef>
            <a:spcAft>
              <a:spcPct val="35000"/>
            </a:spcAft>
          </a:pPr>
          <a:r>
            <a:rPr lang="zh-CN" altLang="en-US" sz="2600" kern="1200" dirty="0" smtClean="0">
              <a:latin typeface="微软雅黑" panose="020B0503020204020204" pitchFamily="34" charset="-122"/>
              <a:ea typeface="微软雅黑" panose="020B0503020204020204" pitchFamily="34" charset="-122"/>
            </a:rPr>
            <a:t>做</a:t>
          </a:r>
          <a:endParaRPr lang="zh-CN" altLang="en-US" sz="2600" kern="1200" dirty="0">
            <a:latin typeface="微软雅黑" panose="020B0503020204020204" pitchFamily="34" charset="-122"/>
            <a:ea typeface="微软雅黑" panose="020B0503020204020204" pitchFamily="34" charset="-122"/>
          </a:endParaRPr>
        </a:p>
      </dsp:txBody>
      <dsp:txXfrm>
        <a:off x="1889955" y="2116035"/>
        <a:ext cx="609367" cy="609367"/>
      </dsp:txXfrm>
    </dsp:sp>
    <dsp:sp modelId="{2736C80C-7B49-4F71-8351-E829A101CB25}">
      <dsp:nvSpPr>
        <dsp:cNvPr id="0" name=""/>
        <dsp:cNvSpPr/>
      </dsp:nvSpPr>
      <dsp:spPr>
        <a:xfrm rot="10800000">
          <a:off x="1440382" y="2275294"/>
          <a:ext cx="228514" cy="290849"/>
        </a:xfrm>
        <a:prstGeom prst="rightArrow">
          <a:avLst>
            <a:gd name="adj1" fmla="val 60000"/>
            <a:gd name="adj2" fmla="val 50000"/>
          </a:avLst>
        </a:prstGeom>
        <a:gradFill rotWithShape="0">
          <a:gsLst>
            <a:gs pos="0">
              <a:schemeClr val="accent4">
                <a:hueOff val="5197847"/>
                <a:satOff val="-23984"/>
                <a:lumOff val="883"/>
                <a:alphaOff val="0"/>
                <a:satMod val="103000"/>
                <a:lumMod val="102000"/>
                <a:tint val="94000"/>
              </a:schemeClr>
            </a:gs>
            <a:gs pos="50000">
              <a:schemeClr val="accent4">
                <a:hueOff val="5197847"/>
                <a:satOff val="-23984"/>
                <a:lumOff val="883"/>
                <a:alphaOff val="0"/>
                <a:satMod val="110000"/>
                <a:lumMod val="100000"/>
                <a:shade val="100000"/>
              </a:schemeClr>
            </a:gs>
            <a:gs pos="100000">
              <a:schemeClr val="accent4">
                <a:hueOff val="5197847"/>
                <a:satOff val="-23984"/>
                <a:lumOff val="883"/>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533400">
            <a:lnSpc>
              <a:spcPct val="90000"/>
            </a:lnSpc>
            <a:spcBef>
              <a:spcPct val="0"/>
            </a:spcBef>
            <a:spcAft>
              <a:spcPct val="35000"/>
            </a:spcAft>
          </a:pPr>
          <a:endParaRPr lang="zh-CN" altLang="en-US" sz="1200" kern="1200"/>
        </a:p>
      </dsp:txBody>
      <dsp:txXfrm rot="10800000">
        <a:off x="1508936" y="2333464"/>
        <a:ext cx="159960" cy="174509"/>
      </dsp:txXfrm>
    </dsp:sp>
    <dsp:sp modelId="{EAF00115-5B40-4EC2-A1F0-49080B1451D9}">
      <dsp:nvSpPr>
        <dsp:cNvPr id="0" name=""/>
        <dsp:cNvSpPr/>
      </dsp:nvSpPr>
      <dsp:spPr>
        <a:xfrm>
          <a:off x="470817" y="1989831"/>
          <a:ext cx="861775" cy="861775"/>
        </a:xfrm>
        <a:prstGeom prst="ellipse">
          <a:avLst/>
        </a:prstGeom>
        <a:gradFill rotWithShape="0">
          <a:gsLst>
            <a:gs pos="0">
              <a:schemeClr val="accent4">
                <a:hueOff val="7796770"/>
                <a:satOff val="-35976"/>
                <a:lumOff val="1324"/>
                <a:alphaOff val="0"/>
                <a:satMod val="103000"/>
                <a:lumMod val="102000"/>
                <a:tint val="94000"/>
              </a:schemeClr>
            </a:gs>
            <a:gs pos="50000">
              <a:schemeClr val="accent4">
                <a:hueOff val="7796770"/>
                <a:satOff val="-35976"/>
                <a:lumOff val="1324"/>
                <a:alphaOff val="0"/>
                <a:satMod val="110000"/>
                <a:lumMod val="100000"/>
                <a:shade val="100000"/>
              </a:schemeClr>
            </a:gs>
            <a:gs pos="100000">
              <a:schemeClr val="accent4">
                <a:hueOff val="7796770"/>
                <a:satOff val="-35976"/>
                <a:lumOff val="1324"/>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zh-CN" altLang="en-US" sz="2400" kern="1200" dirty="0" smtClean="0">
              <a:latin typeface="微软雅黑" panose="020B0503020204020204" pitchFamily="34" charset="-122"/>
              <a:ea typeface="微软雅黑" panose="020B0503020204020204" pitchFamily="34" charset="-122"/>
            </a:rPr>
            <a:t>训</a:t>
          </a:r>
          <a:endParaRPr lang="zh-CN" altLang="en-US" sz="2400" kern="1200" dirty="0">
            <a:latin typeface="微软雅黑" panose="020B0503020204020204" pitchFamily="34" charset="-122"/>
            <a:ea typeface="微软雅黑" panose="020B0503020204020204" pitchFamily="34" charset="-122"/>
          </a:endParaRPr>
        </a:p>
      </dsp:txBody>
      <dsp:txXfrm>
        <a:off x="597021" y="2116035"/>
        <a:ext cx="609367" cy="609367"/>
      </dsp:txXfrm>
    </dsp:sp>
    <dsp:sp modelId="{FBC5ED07-CBE9-47B1-87DE-422DCB91AA8A}">
      <dsp:nvSpPr>
        <dsp:cNvPr id="0" name=""/>
        <dsp:cNvSpPr/>
      </dsp:nvSpPr>
      <dsp:spPr>
        <a:xfrm rot="15120000">
          <a:off x="589677" y="1666618"/>
          <a:ext cx="228514" cy="290849"/>
        </a:xfrm>
        <a:prstGeom prst="rightArrow">
          <a:avLst>
            <a:gd name="adj1" fmla="val 60000"/>
            <a:gd name="adj2" fmla="val 50000"/>
          </a:avLst>
        </a:prstGeom>
        <a:gradFill rotWithShape="0">
          <a:gsLst>
            <a:gs pos="0">
              <a:schemeClr val="accent4">
                <a:hueOff val="7796770"/>
                <a:satOff val="-35976"/>
                <a:lumOff val="1324"/>
                <a:alphaOff val="0"/>
                <a:satMod val="103000"/>
                <a:lumMod val="102000"/>
                <a:tint val="94000"/>
              </a:schemeClr>
            </a:gs>
            <a:gs pos="50000">
              <a:schemeClr val="accent4">
                <a:hueOff val="7796770"/>
                <a:satOff val="-35976"/>
                <a:lumOff val="1324"/>
                <a:alphaOff val="0"/>
                <a:satMod val="110000"/>
                <a:lumMod val="100000"/>
                <a:shade val="100000"/>
              </a:schemeClr>
            </a:gs>
            <a:gs pos="100000">
              <a:schemeClr val="accent4">
                <a:hueOff val="7796770"/>
                <a:satOff val="-35976"/>
                <a:lumOff val="1324"/>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533400">
            <a:lnSpc>
              <a:spcPct val="90000"/>
            </a:lnSpc>
            <a:spcBef>
              <a:spcPct val="0"/>
            </a:spcBef>
            <a:spcAft>
              <a:spcPct val="35000"/>
            </a:spcAft>
          </a:pPr>
          <a:endParaRPr lang="zh-CN" altLang="en-US" sz="1200" kern="1200"/>
        </a:p>
      </dsp:txBody>
      <dsp:txXfrm rot="10800000">
        <a:off x="634546" y="1757387"/>
        <a:ext cx="159960" cy="174509"/>
      </dsp:txXfrm>
    </dsp:sp>
    <dsp:sp modelId="{6633279C-D4AB-4F57-9982-3DFC826BB13D}">
      <dsp:nvSpPr>
        <dsp:cNvPr id="0" name=""/>
        <dsp:cNvSpPr/>
      </dsp:nvSpPr>
      <dsp:spPr>
        <a:xfrm>
          <a:off x="71278" y="760177"/>
          <a:ext cx="861775" cy="861775"/>
        </a:xfrm>
        <a:prstGeom prst="ellipse">
          <a:avLst/>
        </a:prstGeom>
        <a:gradFill rotWithShape="0">
          <a:gsLst>
            <a:gs pos="0">
              <a:schemeClr val="accent4">
                <a:hueOff val="10395693"/>
                <a:satOff val="-47968"/>
                <a:lumOff val="1765"/>
                <a:alphaOff val="0"/>
                <a:satMod val="103000"/>
                <a:lumMod val="102000"/>
                <a:tint val="94000"/>
              </a:schemeClr>
            </a:gs>
            <a:gs pos="50000">
              <a:schemeClr val="accent4">
                <a:hueOff val="10395693"/>
                <a:satOff val="-47968"/>
                <a:lumOff val="1765"/>
                <a:alphaOff val="0"/>
                <a:satMod val="110000"/>
                <a:lumMod val="100000"/>
                <a:shade val="100000"/>
              </a:schemeClr>
            </a:gs>
            <a:gs pos="100000">
              <a:schemeClr val="accent4">
                <a:hueOff val="10395693"/>
                <a:satOff val="-47968"/>
                <a:lumOff val="1765"/>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zh-CN" altLang="en-US" sz="2400" kern="1200" dirty="0" smtClean="0">
              <a:latin typeface="微软雅黑" panose="020B0503020204020204" pitchFamily="34" charset="-122"/>
              <a:ea typeface="微软雅黑" panose="020B0503020204020204" pitchFamily="34" charset="-122"/>
            </a:rPr>
            <a:t>创</a:t>
          </a:r>
          <a:endParaRPr lang="zh-CN" altLang="en-US" sz="2400" kern="1200" dirty="0">
            <a:latin typeface="微软雅黑" panose="020B0503020204020204" pitchFamily="34" charset="-122"/>
            <a:ea typeface="微软雅黑" panose="020B0503020204020204" pitchFamily="34" charset="-122"/>
          </a:endParaRPr>
        </a:p>
      </dsp:txBody>
      <dsp:txXfrm>
        <a:off x="197482" y="886381"/>
        <a:ext cx="609367" cy="609367"/>
      </dsp:txXfrm>
    </dsp:sp>
    <dsp:sp modelId="{D7296272-998E-4D64-9987-7ED6E0FD1C74}">
      <dsp:nvSpPr>
        <dsp:cNvPr id="0" name=""/>
        <dsp:cNvSpPr/>
      </dsp:nvSpPr>
      <dsp:spPr>
        <a:xfrm rot="19440000">
          <a:off x="905679" y="669458"/>
          <a:ext cx="228514" cy="290849"/>
        </a:xfrm>
        <a:prstGeom prst="rightArrow">
          <a:avLst>
            <a:gd name="adj1" fmla="val 60000"/>
            <a:gd name="adj2" fmla="val 50000"/>
          </a:avLst>
        </a:prstGeom>
        <a:gradFill rotWithShape="0">
          <a:gsLst>
            <a:gs pos="0">
              <a:schemeClr val="accent4">
                <a:hueOff val="10395693"/>
                <a:satOff val="-47968"/>
                <a:lumOff val="1765"/>
                <a:alphaOff val="0"/>
                <a:satMod val="103000"/>
                <a:lumMod val="102000"/>
                <a:tint val="94000"/>
              </a:schemeClr>
            </a:gs>
            <a:gs pos="50000">
              <a:schemeClr val="accent4">
                <a:hueOff val="10395693"/>
                <a:satOff val="-47968"/>
                <a:lumOff val="1765"/>
                <a:alphaOff val="0"/>
                <a:satMod val="110000"/>
                <a:lumMod val="100000"/>
                <a:shade val="100000"/>
              </a:schemeClr>
            </a:gs>
            <a:gs pos="100000">
              <a:schemeClr val="accent4">
                <a:hueOff val="10395693"/>
                <a:satOff val="-47968"/>
                <a:lumOff val="1765"/>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533400">
            <a:lnSpc>
              <a:spcPct val="90000"/>
            </a:lnSpc>
            <a:spcBef>
              <a:spcPct val="0"/>
            </a:spcBef>
            <a:spcAft>
              <a:spcPct val="35000"/>
            </a:spcAft>
          </a:pPr>
          <a:endParaRPr lang="zh-CN" altLang="en-US" sz="1200" kern="1200"/>
        </a:p>
      </dsp:txBody>
      <dsp:txXfrm>
        <a:off x="912225" y="747776"/>
        <a:ext cx="159960" cy="17450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A75A8D-709A-434F-8A03-C0AD9DCE456D}">
      <dsp:nvSpPr>
        <dsp:cNvPr id="0" name=""/>
        <dsp:cNvSpPr/>
      </dsp:nvSpPr>
      <dsp:spPr>
        <a:xfrm>
          <a:off x="0" y="0"/>
          <a:ext cx="5969946" cy="1295687"/>
        </a:xfrm>
        <a:prstGeom prst="rightArrow">
          <a:avLst/>
        </a:prstGeom>
        <a:solidFill>
          <a:srgbClr val="8064A2">
            <a:tint val="40000"/>
            <a:hueOff val="0"/>
            <a:satOff val="0"/>
            <a:lumOff val="0"/>
            <a:alphaOff val="0"/>
          </a:srgbClr>
        </a:solidFill>
        <a:ln>
          <a:noFill/>
        </a:ln>
        <a:effectLst/>
      </dsp:spPr>
      <dsp:style>
        <a:lnRef idx="0">
          <a:scrgbClr r="0" g="0" b="0"/>
        </a:lnRef>
        <a:fillRef idx="1">
          <a:scrgbClr r="0" g="0" b="0"/>
        </a:fillRef>
        <a:effectRef idx="0">
          <a:scrgbClr r="0" g="0" b="0"/>
        </a:effectRef>
        <a:fontRef idx="minor"/>
      </dsp:style>
    </dsp:sp>
    <dsp:sp modelId="{074C35FE-7E05-4A36-8176-FD1FFCBD0596}">
      <dsp:nvSpPr>
        <dsp:cNvPr id="0" name=""/>
        <dsp:cNvSpPr/>
      </dsp:nvSpPr>
      <dsp:spPr>
        <a:xfrm>
          <a:off x="34153" y="388706"/>
          <a:ext cx="1053449" cy="518275"/>
        </a:xfrm>
        <a:prstGeom prst="roundRect">
          <a:avLst/>
        </a:prstGeom>
        <a:solidFill>
          <a:srgbClr val="8064A2">
            <a:hueOff val="0"/>
            <a:satOff val="0"/>
            <a:lumOff val="0"/>
            <a:alphaOff val="0"/>
          </a:srgbClr>
        </a:solidFill>
        <a:ln w="254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ts val="0"/>
            </a:spcAft>
          </a:pPr>
          <a:r>
            <a:rPr lang="zh-CN" altLang="en-US" sz="1100" b="1" kern="1200" dirty="0">
              <a:solidFill>
                <a:sysClr val="window" lastClr="FFFFFF"/>
              </a:solidFill>
              <a:latin typeface="微软雅黑" panose="020B0503020204020204" pitchFamily="34" charset="-122"/>
              <a:ea typeface="微软雅黑" panose="020B0503020204020204" pitchFamily="34" charset="-122"/>
              <a:cs typeface="+mn-cs"/>
            </a:rPr>
            <a:t>创新创业</a:t>
          </a:r>
          <a:endParaRPr lang="en-US" altLang="zh-CN" sz="1100" b="1" kern="1200" dirty="0">
            <a:solidFill>
              <a:sysClr val="window" lastClr="FFFFFF"/>
            </a:solidFill>
            <a:latin typeface="微软雅黑" panose="020B0503020204020204" pitchFamily="34" charset="-122"/>
            <a:ea typeface="微软雅黑" panose="020B0503020204020204" pitchFamily="34" charset="-122"/>
            <a:cs typeface="+mn-cs"/>
          </a:endParaRPr>
        </a:p>
        <a:p>
          <a:pPr lvl="0" algn="ctr" defTabSz="488950">
            <a:lnSpc>
              <a:spcPct val="90000"/>
            </a:lnSpc>
            <a:spcBef>
              <a:spcPct val="0"/>
            </a:spcBef>
            <a:spcAft>
              <a:spcPts val="0"/>
            </a:spcAft>
          </a:pPr>
          <a:r>
            <a:rPr lang="zh-CN" altLang="en-US" sz="1100" b="1" kern="1200" dirty="0">
              <a:solidFill>
                <a:sysClr val="window" lastClr="FFFFFF"/>
              </a:solidFill>
              <a:latin typeface="微软雅黑" panose="020B0503020204020204" pitchFamily="34" charset="-122"/>
              <a:ea typeface="微软雅黑" panose="020B0503020204020204" pitchFamily="34" charset="-122"/>
              <a:cs typeface="+mn-cs"/>
            </a:rPr>
            <a:t>文化熏陶</a:t>
          </a:r>
        </a:p>
      </dsp:txBody>
      <dsp:txXfrm>
        <a:off x="59453" y="414006"/>
        <a:ext cx="1002849" cy="467675"/>
      </dsp:txXfrm>
    </dsp:sp>
    <dsp:sp modelId="{A724122E-4719-4277-9AC8-E16235D86D74}">
      <dsp:nvSpPr>
        <dsp:cNvPr id="0" name=""/>
        <dsp:cNvSpPr/>
      </dsp:nvSpPr>
      <dsp:spPr>
        <a:xfrm>
          <a:off x="1306473" y="388706"/>
          <a:ext cx="876324" cy="518275"/>
        </a:xfrm>
        <a:prstGeom prst="roundRect">
          <a:avLst/>
        </a:prstGeom>
        <a:solidFill>
          <a:srgbClr val="8064A2">
            <a:hueOff val="-1116192"/>
            <a:satOff val="6725"/>
            <a:lumOff val="539"/>
            <a:alphaOff val="0"/>
          </a:srgbClr>
        </a:solidFill>
        <a:ln w="254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ts val="0"/>
            </a:spcAft>
          </a:pPr>
          <a:r>
            <a:rPr lang="zh-CN" altLang="en-US" sz="1100" b="1" kern="1200" dirty="0">
              <a:solidFill>
                <a:sysClr val="window" lastClr="FFFFFF"/>
              </a:solidFill>
              <a:latin typeface="微软雅黑" panose="020B0503020204020204" pitchFamily="34" charset="-122"/>
              <a:ea typeface="微软雅黑" panose="020B0503020204020204" pitchFamily="34" charset="-122"/>
              <a:cs typeface="+mn-cs"/>
            </a:rPr>
            <a:t>创新思维训练</a:t>
          </a:r>
        </a:p>
      </dsp:txBody>
      <dsp:txXfrm>
        <a:off x="1331773" y="414006"/>
        <a:ext cx="825724" cy="467675"/>
      </dsp:txXfrm>
    </dsp:sp>
    <dsp:sp modelId="{EA9C3EC2-12DD-4D31-8199-B4865CDE1617}">
      <dsp:nvSpPr>
        <dsp:cNvPr id="0" name=""/>
        <dsp:cNvSpPr/>
      </dsp:nvSpPr>
      <dsp:spPr>
        <a:xfrm>
          <a:off x="2451291" y="388706"/>
          <a:ext cx="933011" cy="518275"/>
        </a:xfrm>
        <a:prstGeom prst="roundRect">
          <a:avLst/>
        </a:prstGeom>
        <a:solidFill>
          <a:srgbClr val="8064A2">
            <a:hueOff val="-2232385"/>
            <a:satOff val="13449"/>
            <a:lumOff val="1078"/>
            <a:alphaOff val="0"/>
          </a:srgbClr>
        </a:solidFill>
        <a:ln w="254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zh-CN" altLang="en-US" sz="1100" b="1" kern="1200" dirty="0">
              <a:solidFill>
                <a:sysClr val="window" lastClr="FFFFFF"/>
              </a:solidFill>
              <a:latin typeface="微软雅黑" panose="020B0503020204020204" pitchFamily="34" charset="-122"/>
              <a:ea typeface="微软雅黑" panose="020B0503020204020204" pitchFamily="34" charset="-122"/>
              <a:cs typeface="+mn-cs"/>
            </a:rPr>
            <a:t>创客实践</a:t>
          </a:r>
        </a:p>
      </dsp:txBody>
      <dsp:txXfrm>
        <a:off x="2476591" y="414006"/>
        <a:ext cx="882411" cy="467675"/>
      </dsp:txXfrm>
    </dsp:sp>
    <dsp:sp modelId="{67D15CF9-5179-46A1-A660-198859E5E786}">
      <dsp:nvSpPr>
        <dsp:cNvPr id="0" name=""/>
        <dsp:cNvSpPr/>
      </dsp:nvSpPr>
      <dsp:spPr>
        <a:xfrm>
          <a:off x="3615960" y="388706"/>
          <a:ext cx="979028" cy="518275"/>
        </a:xfrm>
        <a:prstGeom prst="roundRect">
          <a:avLst/>
        </a:prstGeom>
        <a:solidFill>
          <a:srgbClr val="8064A2">
            <a:hueOff val="-3348577"/>
            <a:satOff val="20174"/>
            <a:lumOff val="1617"/>
            <a:alphaOff val="0"/>
          </a:srgbClr>
        </a:solidFill>
        <a:ln w="254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zh-CN" altLang="en-US" sz="1100" b="1" kern="1200" dirty="0">
              <a:solidFill>
                <a:sysClr val="window" lastClr="FFFFFF"/>
              </a:solidFill>
              <a:latin typeface="微软雅黑" panose="020B0503020204020204" pitchFamily="34" charset="-122"/>
              <a:ea typeface="微软雅黑" panose="020B0503020204020204" pitchFamily="34" charset="-122"/>
              <a:cs typeface="+mn-cs"/>
            </a:rPr>
            <a:t>创业能力培养</a:t>
          </a:r>
        </a:p>
      </dsp:txBody>
      <dsp:txXfrm>
        <a:off x="3641260" y="414006"/>
        <a:ext cx="928428" cy="467675"/>
      </dsp:txXfrm>
    </dsp:sp>
    <dsp:sp modelId="{82699592-9DDB-4624-8A67-3BE34F82486E}">
      <dsp:nvSpPr>
        <dsp:cNvPr id="0" name=""/>
        <dsp:cNvSpPr/>
      </dsp:nvSpPr>
      <dsp:spPr>
        <a:xfrm>
          <a:off x="4800735" y="388706"/>
          <a:ext cx="912593" cy="518275"/>
        </a:xfrm>
        <a:prstGeom prst="roundRect">
          <a:avLst/>
        </a:prstGeom>
        <a:solidFill>
          <a:srgbClr val="8064A2">
            <a:hueOff val="-4464770"/>
            <a:satOff val="26899"/>
            <a:lumOff val="2156"/>
            <a:alphaOff val="0"/>
          </a:srgbClr>
        </a:solidFill>
        <a:ln w="254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zh-CN" altLang="en-US" sz="1100" b="1" kern="1200" dirty="0">
              <a:solidFill>
                <a:sysClr val="window" lastClr="FFFFFF"/>
              </a:solidFill>
              <a:latin typeface="微软雅黑" panose="020B0503020204020204" pitchFamily="34" charset="-122"/>
              <a:ea typeface="微软雅黑" panose="020B0503020204020204" pitchFamily="34" charset="-122"/>
              <a:cs typeface="+mn-cs"/>
            </a:rPr>
            <a:t>孵化引领</a:t>
          </a:r>
        </a:p>
      </dsp:txBody>
      <dsp:txXfrm>
        <a:off x="4826035" y="414006"/>
        <a:ext cx="861993" cy="467675"/>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VerticalCircleList">
  <dgm:title val=""/>
  <dgm:desc val=""/>
  <dgm:catLst>
    <dgm:cat type="list" pri="235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41" srcId="1" destId="11" srcOrd="0" destOrd="0"/>
        <dgm:cxn modelId="42" srcId="1" destId="12" srcOrd="1" destOrd="0"/>
        <dgm:cxn modelId="5" srcId="0" destId="2" srcOrd="0" destOrd="0"/>
        <dgm:cxn modelId="51" srcId="2" destId="21" srcOrd="0" destOrd="0"/>
        <dgm:cxn modelId="52" srcId="2" destId="22" srcOrd="1" destOrd="0"/>
      </dgm:cxnLst>
      <dgm:bg/>
      <dgm:whole/>
    </dgm:dataModel>
  </dgm:sampData>
  <dgm:styleData useDef="1">
    <dgm:dataModel>
      <dgm:ptLst/>
      <dgm:bg/>
      <dgm:whole/>
    </dgm:dataModel>
  </dgm:styleData>
  <dgm:clrData useDef="1">
    <dgm:dataModel>
      <dgm:ptLst/>
      <dgm:bg/>
      <dgm:whole/>
    </dgm:dataModel>
  </dgm:clrData>
  <dgm:layoutNode name="Name0">
    <dgm:varLst>
      <dgm:dir/>
    </dgm:varLst>
    <dgm:alg type="lin">
      <dgm:param type="linDir" val="fromT"/>
      <dgm:param type="fallback" val="2D"/>
    </dgm:alg>
    <dgm:shape xmlns:r="http://schemas.openxmlformats.org/officeDocument/2006/relationships" r:blip="">
      <dgm:adjLst/>
    </dgm:shape>
    <dgm:presOf/>
    <dgm:constrLst>
      <dgm:constr type="w" for="ch" forName="withChildren" refType="w"/>
      <dgm:constr type="h" for="ch" forName="withChildren" refType="w" fact="0.909"/>
      <dgm:constr type="w" for="ch" forName="noChildren" refType="w"/>
      <dgm:constr type="h" for="ch" forName="noChildren" refType="w" fact="0.164"/>
      <dgm:constr type="w" for="ch" forName="overlap" val="1"/>
      <dgm:constr type="h" for="ch" forName="overlap" refType="w" refFor="ch" refForName="withChildren" fact="-0.089"/>
      <dgm:constr type="primFontSz" for="des" forName="txLvl1" op="equ" val="65"/>
      <dgm:constr type="primFontSz" for="des" forName="txLvlOnly1" refType="primFontSz" refFor="des" refForName="txLvl1" op="equ"/>
      <dgm:constr type="primFontSz" for="des" forName="txLvl2" refType="primFontSz" refFor="des" refForName="txLvl1" op="equ" fact="0.78"/>
      <dgm:constr type="primFontSz" for="des" forName="txLvl3" refType="primFontSz" refFor="des" refForName="txLvl1" op="equ" fact="0.78"/>
      <dgm:constr type="userF" for="des" forName="lin" refType="primFontSz" refFor="des" refForName="txLvl2" op="equ"/>
    </dgm:constrLst>
    <dgm:forEach name="Name1" axis="ch" ptType="node">
      <dgm:choose name="Name2">
        <dgm:if name="Name3" axis="ch" ptType="node" func="cnt" op="gte" val="1">
          <dgm:layoutNode name="withChildren">
            <dgm:alg type="composite"/>
            <dgm:choose name="Name4">
              <dgm:if name="Name5" func="var" arg="dir" op="equ" val="norm">
                <dgm:constrLst>
                  <dgm:constr type="l" for="ch" forName="bigCircle"/>
                  <dgm:constr type="w" for="ch" forName="bigCircle" refType="h" refFor="ch" refForName="bigCircle"/>
                  <dgm:constr type="t" for="ch" forName="bigCircle"/>
                  <dgm:constr type="h" for="ch" forName="bigCircle" refType="h"/>
                  <dgm:constr type="l" for="ch" forName="medCircle" refType="w" fact="0.043"/>
                  <dgm:constr type="w" for="ch" forName="medCircle" refType="h" refFor="ch" refForName="medCircle"/>
                  <dgm:constr type="t" for="ch" forName="medCircle" refType="h" fact="0.042"/>
                  <dgm:constr type="h" for="ch" forName="medCircle" refType="h" fact="0.18"/>
                  <dgm:constr type="l" for="ch" forName="txLvl1" refType="ctrX" refFor="ch" refForName="medCircle"/>
                  <dgm:constr type="r" for="ch" forName="txLvl1" refType="w"/>
                  <dgm:constr type="h" for="ch" forName="txLvl1" refType="h" refFor="ch" refForName="medCircle"/>
                  <dgm:constr type="t" for="ch" forName="txLvl1" refType="t" refFor="ch" refForName="medCircle"/>
                  <dgm:constr type="l" for="ch" forName="lin" refType="ctrX" refFor="ch" refForName="medCircle"/>
                  <dgm:constr type="r" for="ch" forName="lin" refType="w"/>
                  <dgm:constr type="t" for="ch" forName="lin" refType="h" fact="0.222"/>
                  <dgm:constr type="h" for="ch" forName="lin" refType="h" fact="0.68"/>
                </dgm:constrLst>
              </dgm:if>
              <dgm:else name="Name6">
                <dgm:constrLst>
                  <dgm:constr type="r" for="ch" forName="bigCircle" refType="w"/>
                  <dgm:constr type="w" for="ch" forName="bigCircle" refType="h" refFor="ch" refForName="bigCircle"/>
                  <dgm:constr type="t" for="ch" forName="bigCircle"/>
                  <dgm:constr type="h" for="ch" forName="bigCircle" refType="h"/>
                  <dgm:constr type="r" for="ch" forName="medCircle" refType="w" fact="0.957"/>
                  <dgm:constr type="w" for="ch" forName="medCircle" refType="h" refFor="ch" refForName="medCircle"/>
                  <dgm:constr type="t" for="ch" forName="medCircle" refType="h" fact="0.042"/>
                  <dgm:constr type="h" for="ch" forName="medCircle" refType="h" fact="0.18"/>
                  <dgm:constr type="l" for="ch" forName="txLvl1"/>
                  <dgm:constr type="r" for="ch" forName="txLvl1" refType="ctrX" refFor="ch" refForName="medCircle"/>
                  <dgm:constr type="h" for="ch" forName="txLvl1" refType="h" refFor="ch" refForName="medCircle"/>
                  <dgm:constr type="t" for="ch" forName="txLvl1" refType="t" refFor="ch" refForName="medCircle"/>
                  <dgm:constr type="l" for="ch" forName="lin"/>
                  <dgm:constr type="r" for="ch" forName="lin" refType="ctrX" refFor="ch" refForName="medCircle"/>
                  <dgm:constr type="t" for="ch" forName="lin" refType="h" fact="0.222"/>
                  <dgm:constr type="h" for="ch" forName="lin" refType="h" fact="0.68"/>
                </dgm:constrLst>
              </dgm:else>
            </dgm:choose>
            <dgm:layoutNode name="bigCircle" styleLbl="vennNode1">
              <dgm:alg type="sp"/>
              <dgm:shape xmlns:r="http://schemas.openxmlformats.org/officeDocument/2006/relationships" type="ellipse" r:blip="">
                <dgm:adjLst/>
              </dgm:shape>
              <dgm:presOf/>
              <dgm:constrLst>
                <dgm:constr type="w" refType="h"/>
              </dgm:constrLst>
            </dgm:layoutNode>
            <dgm:layoutNode name="medCircle" styleLbl="vennNode1">
              <dgm:alg type="sp"/>
              <dgm:shape xmlns:r="http://schemas.openxmlformats.org/officeDocument/2006/relationships" type="ellipse" r:blip="">
                <dgm:adjLst/>
              </dgm:shape>
              <dgm:presOf/>
              <dgm:constrLst>
                <dgm:constr type="w" refType="h"/>
              </dgm:constrLst>
            </dgm:layoutNode>
            <dgm:layoutNode name="txLvl1" styleLbl="revTx">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ect" r:blip="">
                <dgm:adjLst/>
              </dgm:shape>
              <dgm:presOf axis="self" ptType="node"/>
              <dgm:constrLst>
                <dgm:constr type="lMarg"/>
                <dgm:constr type="rMarg"/>
                <dgm:constr type="tMarg" refType="primFontSz" fact="0.1"/>
                <dgm:constr type="bMarg" refType="primFontSz" fact="0.1"/>
              </dgm:constrLst>
              <dgm:ruleLst>
                <dgm:rule type="primFontSz" val="5" fact="NaN" max="NaN"/>
              </dgm:ruleLst>
            </dgm:layoutNode>
            <dgm:layoutNode name="lin">
              <dgm:choose name="Name10">
                <dgm:if name="Name11" func="var" arg="dir" op="equ" val="norm">
                  <dgm:alg type="lin">
                    <dgm:param type="linDir" val="fromT"/>
                    <dgm:param type="vertAlign" val="t"/>
                    <dgm:param type="nodeHorzAlign" val="l"/>
                  </dgm:alg>
                </dgm:if>
                <dgm:else name="Name12">
                  <dgm:alg type="lin">
                    <dgm:param type="linDir" val="fromT"/>
                    <dgm:param type="vertAlign" val="t"/>
                    <dgm:param type="nodeHorzAlign" val="r"/>
                  </dgm:alg>
                </dgm:else>
              </dgm:choose>
              <dgm:shape xmlns:r="http://schemas.openxmlformats.org/officeDocument/2006/relationships" r:blip="">
                <dgm:adjLst/>
              </dgm:shape>
              <dgm:presOf/>
              <dgm:constrLst>
                <dgm:constr type="userF"/>
                <dgm:constr type="primFontSz" for="ch" forName="txLvl2" refType="userF"/>
                <dgm:constr type="w" for="ch" forName="txLvl2" refType="w"/>
                <dgm:constr type="h" for="ch" forName="txLvl2" refType="primFontSz" refFor="ch" refForName="txLvl2" fact="0.39"/>
                <dgm:constr type="w" for="ch" forName="txLvl3" refType="w"/>
                <dgm:constr type="h" for="ch" forName="txLvl3" refType="primFontSz" refFor="ch" refForName="txLvl2" fact="0.39"/>
                <dgm:constr type="h" for="ch" forName="smCircle" refType="primFontSz" refFor="ch" refForName="txLvl2" fact="0.14"/>
                <dgm:constr type="h" for="ch" forName="indentDot1" refType="primFontSz" refFor="ch" refForName="txLvl2" fact="0.14"/>
                <dgm:constr type="h" for="ch" forName="indentDot2" refType="primFontSz" refFor="ch" refForName="txLvl2" fact="0.14"/>
                <dgm:constr type="h" for="ch" forName="indentDot3" refType="primFontSz" refFor="ch" refForName="txLvl2" fact="0.14"/>
                <dgm:constr type="w" for="ch" forName="indentDot1" refType="w"/>
                <dgm:constr type="w" for="ch" forName="indentDot2" refType="w"/>
                <dgm:constr type="w" for="ch" forName="indentDot3" refType="w"/>
                <dgm:constr type="userI" for="ch" forName="txLvl3" refType="primFontSz" refFor="ch" refForName="txLvl2" fact="0.14"/>
                <dgm:constr type="userI" for="ch" forName="indentDot1" refType="primFontSz" refFor="ch" refForName="txLvl2" fact="0.14"/>
                <dgm:constr type="userI" for="ch" forName="indentDot2" refType="primFontSz" refFor="ch" refForName="txLvl2" fact="0.14"/>
                <dgm:constr type="userI" for="ch" forName="indentDot3" refType="primFontSz" refFor="ch" refForName="txLvl2" fact="0.14"/>
              </dgm:constrLst>
              <dgm:ruleLst>
                <dgm:rule type="primFontSz" for="ch" forName="txLvl2" val="5" fact="NaN" max="NaN"/>
              </dgm:ruleLst>
              <dgm:forEach name="Name13" axis="ch" ptType="node">
                <dgm:layoutNode name="txLvl2" styleLbl="revTx">
                  <dgm:choose name="Name14">
                    <dgm:if name="Name15" func="var" arg="dir" op="equ" val="norm">
                      <dgm:alg type="tx">
                        <dgm:param type="parTxLTRAlign" val="l"/>
                        <dgm:param type="parTxRTLAlign" val="l"/>
                      </dgm:alg>
                    </dgm:if>
                    <dgm:else name="Name16">
                      <dgm:alg type="tx">
                        <dgm:param type="parTxLTRAlign" val="r"/>
                        <dgm:param type="parTxRTLAlign" val="r"/>
                      </dgm:alg>
                    </dgm:else>
                  </dgm:choose>
                  <dgm:shape xmlns:r="http://schemas.openxmlformats.org/officeDocument/2006/relationships" type="rect" r:blip="">
                    <dgm:adjLst/>
                  </dgm:shape>
                  <dgm:presOf axis="self" ptType="node"/>
                  <dgm:constrLst>
                    <dgm:constr type="lMarg"/>
                    <dgm:constr type="rMarg"/>
                    <dgm:constr type="tMarg" refType="primFontSz" fact="0.1"/>
                    <dgm:constr type="bMarg" refType="primFontSz" fact="0.1"/>
                  </dgm:constrLst>
                  <dgm:ruleLst>
                    <dgm:rule type="h" val="INF" fact="NaN" max="NaN"/>
                  </dgm:ruleLst>
                </dgm:layoutNode>
                <dgm:forEach name="Name17" axis="ch" ptType="node" cnt="1">
                  <dgm:layoutNode name="indentDot1">
                    <dgm:alg type="composite"/>
                    <dgm:shape xmlns:r="http://schemas.openxmlformats.org/officeDocument/2006/relationships" r:blip="">
                      <dgm:adjLst/>
                    </dgm:shape>
                    <dgm:presOf/>
                    <dgm:choose name="Name18">
                      <dgm:if name="Name19" func="var" arg="dir" op="equ" val="norm">
                        <dgm:constrLst>
                          <dgm:constr type="userI"/>
                          <dgm:constr type="w" for="ch" forName="gap1" refType="userI" fact="3"/>
                          <dgm:constr type="w" for="ch" forName="smCircle1" refType="h"/>
                          <dgm:constr type="l" for="ch" forName="smCircle1" refType="r" refFor="ch" refForName="gap1"/>
                        </dgm:constrLst>
                      </dgm:if>
                      <dgm:else name="Name20">
                        <dgm:constrLst>
                          <dgm:constr type="userI"/>
                          <dgm:constr type="w" for="ch" forName="gap1" refType="userI" fact="3"/>
                          <dgm:constr type="w" for="ch" forName="smCircle1" refType="h"/>
                          <dgm:constr type="r" for="ch" forName="smCircle1" refType="l" refFor="ch" refForName="gap1"/>
                        </dgm:constrLst>
                      </dgm:else>
                    </dgm:choose>
                    <dgm:layoutNode name="gap1">
                      <dgm:alg type="sp"/>
                      <dgm:shape xmlns:r="http://schemas.openxmlformats.org/officeDocument/2006/relationships" type="rect" r:blip="" hideGeom="1">
                        <dgm:adjLst/>
                      </dgm:shape>
                      <dgm:presOf/>
                    </dgm:layoutNode>
                    <dgm:layoutNode name="smCircle1" styleLbl="vennNode1">
                      <dgm:alg type="sp"/>
                      <dgm:shape xmlns:r="http://schemas.openxmlformats.org/officeDocument/2006/relationships" type="ellipse" r:blip="">
                        <dgm:adjLst/>
                      </dgm:shape>
                      <dgm:presOf/>
                      <dgm:constrLst>
                        <dgm:constr type="w" refType="h"/>
                      </dgm:constrLst>
                    </dgm:layoutNode>
                  </dgm:layoutNode>
                </dgm:forEach>
                <dgm:forEach name="Name21" axis="ch" ptType="node">
                  <dgm:layoutNode name="txLvl3" styleLbl="revTx">
                    <dgm:varLst>
                      <dgm:bulletEnabled val="1"/>
                    </dgm:varLst>
                    <dgm:choose name="Name22">
                      <dgm:if name="Name23" func="var" arg="dir" op="equ" val="norm">
                        <dgm:alg type="tx">
                          <dgm:param type="parTxLTRAlign" val="l"/>
                          <dgm:param type="parTxRTLAlign" val="l"/>
                          <dgm:param type="shpTxLTRAlignCh" val="l"/>
                          <dgm:param type="shpTxRTLAlignCh" val="l"/>
                        </dgm:alg>
                      </dgm:if>
                      <dgm:else name="Name24">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hoose name="Name25">
                      <dgm:if name="Name26" func="var" arg="dir" op="equ" val="norm">
                        <dgm:constrLst>
                          <dgm:constr type="userI"/>
                          <dgm:constr type="lMarg" refType="userI" fact="8.504"/>
                          <dgm:constr type="rMarg"/>
                          <dgm:constr type="tMarg" refType="primFontSz" fact="0.1"/>
                          <dgm:constr type="bMarg" refType="primFontSz" fact="0.1"/>
                        </dgm:constrLst>
                      </dgm:if>
                      <dgm:else name="Name27">
                        <dgm:constrLst>
                          <dgm:constr type="userI"/>
                          <dgm:constr type="lMarg"/>
                          <dgm:constr type="rMarg" refType="userI" fact="8.504"/>
                          <dgm:constr type="tMarg" refType="primFontSz" fact="0.1"/>
                          <dgm:constr type="bMarg" refType="primFontSz" fact="0.1"/>
                        </dgm:constrLst>
                      </dgm:else>
                    </dgm:choose>
                    <dgm:ruleLst>
                      <dgm:rule type="h" val="INF" fact="NaN" max="NaN"/>
                    </dgm:ruleLst>
                  </dgm:layoutNode>
                  <dgm:forEach name="Name28" axis="followSib" ptType="sibTrans" cnt="1">
                    <dgm:layoutNode name="indentDot2">
                      <dgm:alg type="composite"/>
                      <dgm:shape xmlns:r="http://schemas.openxmlformats.org/officeDocument/2006/relationships" r:blip="">
                        <dgm:adjLst/>
                      </dgm:shape>
                      <dgm:presOf/>
                      <dgm:choose name="Name29">
                        <dgm:if name="Name30" func="var" arg="dir" op="equ" val="norm">
                          <dgm:constrLst>
                            <dgm:constr type="userI"/>
                            <dgm:constr type="w" for="ch" forName="gap2" refType="userI" fact="3"/>
                            <dgm:constr type="w" for="ch" forName="smCircle2" refType="h"/>
                            <dgm:constr type="l" for="ch" forName="smCircle2" refType="r" refFor="ch" refForName="gap2"/>
                          </dgm:constrLst>
                        </dgm:if>
                        <dgm:else name="Name31">
                          <dgm:constrLst>
                            <dgm:constr type="userI"/>
                            <dgm:constr type="w" for="ch" forName="gap2" refType="userI" fact="3"/>
                            <dgm:constr type="w" for="ch" forName="smCircle2" refType="h"/>
                            <dgm:constr type="r" for="ch" forName="smCircle2" refType="l" refFor="ch" refForName="gap2"/>
                          </dgm:constrLst>
                        </dgm:else>
                      </dgm:choose>
                      <dgm:layoutNode name="gap2">
                        <dgm:alg type="sp"/>
                        <dgm:shape xmlns:r="http://schemas.openxmlformats.org/officeDocument/2006/relationships" type="rect" r:blip="" hideGeom="1">
                          <dgm:adjLst/>
                        </dgm:shape>
                        <dgm:presOf/>
                      </dgm:layoutNode>
                      <dgm:layoutNode name="smCircle2" styleLbl="vennNode1">
                        <dgm:alg type="sp"/>
                        <dgm:shape xmlns:r="http://schemas.openxmlformats.org/officeDocument/2006/relationships" type="ellipse" r:blip="">
                          <dgm:adjLst/>
                        </dgm:shape>
                        <dgm:presOf/>
                        <dgm:constrLst>
                          <dgm:constr type="w" refType="h"/>
                        </dgm:constrLst>
                      </dgm:layoutNode>
                    </dgm:layoutNode>
                  </dgm:forEach>
                </dgm:forEach>
                <dgm:choose name="Name32">
                  <dgm:if name="Name33" axis="ch" ptType="node" func="cnt" op="gte" val="1">
                    <dgm:forEach name="Name34" axis="followSib" ptType="sibTrans" cnt="1">
                      <dgm:layoutNode name="indentDot3">
                        <dgm:alg type="composite"/>
                        <dgm:shape xmlns:r="http://schemas.openxmlformats.org/officeDocument/2006/relationships" r:blip="">
                          <dgm:adjLst/>
                        </dgm:shape>
                        <dgm:presOf/>
                        <dgm:choose name="Name35">
                          <dgm:if name="Name36" func="var" arg="dir" op="equ" val="norm">
                            <dgm:constrLst>
                              <dgm:constr type="userI"/>
                              <dgm:constr type="w" for="ch" forName="gap3" refType="userI" fact="3"/>
                              <dgm:constr type="w" for="ch" forName="smCircle3" refType="h"/>
                              <dgm:constr type="l" for="ch" forName="smCircle3" refType="r" refFor="ch" refForName="gap3"/>
                            </dgm:constrLst>
                          </dgm:if>
                          <dgm:else name="Name37">
                            <dgm:constrLst>
                              <dgm:constr type="userI"/>
                              <dgm:constr type="w" for="ch" forName="gap3" refType="userI" fact="3"/>
                              <dgm:constr type="w" for="ch" forName="smCircle3" refType="h"/>
                              <dgm:constr type="r" for="ch" forName="smCircle3" refType="l" refFor="ch" refForName="gap3"/>
                            </dgm:constrLst>
                          </dgm:else>
                        </dgm:choose>
                        <dgm:layoutNode name="gap3">
                          <dgm:alg type="sp"/>
                          <dgm:shape xmlns:r="http://schemas.openxmlformats.org/officeDocument/2006/relationships" type="rect" r:blip="" hideGeom="1">
                            <dgm:adjLst/>
                          </dgm:shape>
                          <dgm:presOf/>
                        </dgm:layoutNode>
                        <dgm:layoutNode name="smCircle3" styleLbl="vennNode1">
                          <dgm:alg type="sp"/>
                          <dgm:shape xmlns:r="http://schemas.openxmlformats.org/officeDocument/2006/relationships" type="ellipse" r:blip="">
                            <dgm:adjLst/>
                          </dgm:shape>
                          <dgm:presOf/>
                          <dgm:constrLst>
                            <dgm:constr type="w" refType="h"/>
                          </dgm:constrLst>
                        </dgm:layoutNode>
                      </dgm:layoutNode>
                    </dgm:forEach>
                  </dgm:if>
                  <dgm:else name="Name38">
                    <dgm:forEach name="Name39" axis="followSib" ptType="sibTrans" cnt="1">
                      <dgm:layoutNode name="smCircle" styleLbl="vennNode1">
                        <dgm:alg type="sp"/>
                        <dgm:shape xmlns:r="http://schemas.openxmlformats.org/officeDocument/2006/relationships" type="ellipse" r:blip="">
                          <dgm:adjLst/>
                        </dgm:shape>
                        <dgm:presOf/>
                        <dgm:constrLst>
                          <dgm:constr type="w" refType="h"/>
                        </dgm:constrLst>
                      </dgm:layoutNode>
                    </dgm:forEach>
                  </dgm:else>
                </dgm:choose>
              </dgm:forEach>
            </dgm:layoutNode>
          </dgm:layoutNode>
          <dgm:choose name="Name40">
            <dgm:if name="Name41" axis="followSib ch" ptType="node node" cnt="1 0" func="cnt" op="gte" val="1">
              <dgm:layoutNode name="overlap">
                <dgm:alg type="sp"/>
                <dgm:shape xmlns:r="http://schemas.openxmlformats.org/officeDocument/2006/relationships" r:blip="">
                  <dgm:adjLst/>
                </dgm:shape>
                <dgm:presOf/>
              </dgm:layoutNode>
            </dgm:if>
            <dgm:else name="Name42"/>
          </dgm:choose>
        </dgm:if>
        <dgm:else name="Name43">
          <dgm:layoutNode name="noChildren">
            <dgm:alg type="composite"/>
            <dgm:choose name="Name44">
              <dgm:if name="Name45" func="var" arg="dir" op="equ" val="norm">
                <dgm:constrLst>
                  <dgm:constr type="l" for="ch" forName="gap"/>
                  <dgm:constr type="w" for="ch" forName="gap" refType="w" fact="0.043"/>
                  <dgm:constr type="h" for="ch" forName="gap" refType="h"/>
                  <dgm:constr type="t" for="ch" forName="gap"/>
                  <dgm:constr type="l" for="ch" forName="medCircle2" refType="r" refFor="ch" refForName="gap"/>
                  <dgm:constr type="w" for="ch" forName="medCircle2" refType="h" refFor="ch" refForName="medCircle2"/>
                  <dgm:constr type="t" for="ch" forName="medCircle2"/>
                  <dgm:constr type="h" for="ch" forName="medCircle2" refType="h"/>
                  <dgm:constr type="l" for="ch" forName="txLvlOnly1" refType="ctrX" refFor="ch" refForName="medCircle2"/>
                  <dgm:constr type="r" for="ch" forName="txLvlOnly1" refType="w"/>
                  <dgm:constr type="h" for="ch" forName="txLvlOnly1" refType="h"/>
                  <dgm:constr type="t" for="ch" forName="txLvlOnly1"/>
                </dgm:constrLst>
              </dgm:if>
              <dgm:else name="Name46">
                <dgm:constrLst>
                  <dgm:constr type="r" for="ch" forName="gap" refType="w"/>
                  <dgm:constr type="w" for="ch" forName="gap" refType="w" fact="0.043"/>
                  <dgm:constr type="h" for="ch" forName="gap" refType="h"/>
                  <dgm:constr type="t" for="ch" forName="gap"/>
                  <dgm:constr type="r" for="ch" forName="medCircle2" refType="l" refFor="ch" refForName="gap"/>
                  <dgm:constr type="w" for="ch" forName="medCircle2" refType="h" refFor="ch" refForName="medCircle2"/>
                  <dgm:constr type="t" for="ch" forName="medCircle2"/>
                  <dgm:constr type="h" for="ch" forName="medCircle2" refType="h"/>
                  <dgm:constr type="l" for="ch" forName="txLvlOnly1"/>
                  <dgm:constr type="r" for="ch" forName="txLvlOnly1" refType="ctrX" refFor="ch" refForName="medCircle2"/>
                  <dgm:constr type="h" for="ch" forName="txLvlOnly1" refType="h"/>
                  <dgm:constr type="t" for="ch" forName="txLvlOnly1"/>
                </dgm:constrLst>
              </dgm:else>
            </dgm:choose>
            <dgm:layoutNode name="gap">
              <dgm:alg type="sp"/>
              <dgm:shape xmlns:r="http://schemas.openxmlformats.org/officeDocument/2006/relationships" r:blip="">
                <dgm:adjLst/>
              </dgm:shape>
              <dgm:presOf/>
            </dgm:layoutNode>
            <dgm:layoutNode name="medCircle2" styleLbl="vennNode1">
              <dgm:alg type="sp"/>
              <dgm:shape xmlns:r="http://schemas.openxmlformats.org/officeDocument/2006/relationships" type="ellipse" r:blip="">
                <dgm:adjLst/>
              </dgm:shape>
              <dgm:presOf/>
              <dgm:constrLst>
                <dgm:constr type="w" refType="h"/>
              </dgm:constrLst>
            </dgm:layoutNode>
            <dgm:layoutNode name="txLvlOnly1" styleLbl="revTx">
              <dgm:choose name="Name47">
                <dgm:if name="Name48" func="var" arg="dir" op="equ" val="norm">
                  <dgm:alg type="tx">
                    <dgm:param type="parTxLTRAlign" val="l"/>
                    <dgm:param type="parTxRTLAlign" val="l"/>
                  </dgm:alg>
                </dgm:if>
                <dgm:else name="Name49">
                  <dgm:alg type="tx">
                    <dgm:param type="parTxLTRAlign" val="r"/>
                    <dgm:param type="parTxRTLAlign" val="r"/>
                  </dgm:alg>
                </dgm:else>
              </dgm:choose>
              <dgm:shape xmlns:r="http://schemas.openxmlformats.org/officeDocument/2006/relationships" type="rect" r:blip="">
                <dgm:adjLst/>
              </dgm:shape>
              <dgm:presOf axis="self" ptType="node"/>
              <dgm:constrLst>
                <dgm:constr type="lMarg"/>
                <dgm:constr type="rMarg"/>
                <dgm:constr type="tMarg" refType="primFontSz" fact="0.1"/>
                <dgm:constr type="bMarg" refType="primFontSz" fact="0.1"/>
              </dgm:constrLst>
              <dgm:ruleLst>
                <dgm:rule type="primFontSz" val="5" fact="NaN" max="NaN"/>
              </dgm:ruleLst>
            </dgm:layoutNode>
          </dgm:layoutNod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89.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94.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6055900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日期占位符 2"/>
          <p:cNvSpPr>
            <a:spLocks noGrp="1"/>
          </p:cNvSpPr>
          <p:nvPr>
            <p:ph type="dt" idx="1"/>
          </p:nvPr>
        </p:nvSpPr>
        <p:spPr>
          <a:xfrm>
            <a:off x="5622799" y="0"/>
            <a:ext cx="4301543" cy="341064"/>
          </a:xfrm>
          <a:prstGeom prst="rect">
            <a:avLst/>
          </a:prstGeom>
        </p:spPr>
        <p:txBody>
          <a:bodyPr vert="horz" lIns="91440" tIns="45720" rIns="91440" bIns="45720" rtlCol="0"/>
          <a:lstStyle>
            <a:lvl1pPr algn="r">
              <a:defRPr sz="1200"/>
            </a:lvl1pPr>
          </a:lstStyle>
          <a:p>
            <a:fld id="{775D5AC2-807F-4DDE-86FE-628966CCDBDB}" type="datetimeFigureOut">
              <a:rPr lang="zh-CN" altLang="en-US" smtClean="0"/>
              <a:pPr/>
              <a:t>2018/9/4</a:t>
            </a:fld>
            <a:endParaRPr lang="zh-CN" altLang="en-US"/>
          </a:p>
        </p:txBody>
      </p:sp>
      <p:sp>
        <p:nvSpPr>
          <p:cNvPr id="5" name="备注占位符 4"/>
          <p:cNvSpPr>
            <a:spLocks noGrp="1"/>
          </p:cNvSpPr>
          <p:nvPr>
            <p:ph type="body" sz="quarter" idx="3"/>
          </p:nvPr>
        </p:nvSpPr>
        <p:spPr>
          <a:xfrm>
            <a:off x="992665" y="3271381"/>
            <a:ext cx="7941310" cy="2676585"/>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灯片编号占位符 6"/>
          <p:cNvSpPr>
            <a:spLocks noGrp="1"/>
          </p:cNvSpPr>
          <p:nvPr>
            <p:ph type="sldNum" sz="quarter" idx="5"/>
          </p:nvPr>
        </p:nvSpPr>
        <p:spPr>
          <a:xfrm>
            <a:off x="5622799" y="6456612"/>
            <a:ext cx="4301543" cy="341064"/>
          </a:xfrm>
          <a:prstGeom prst="rect">
            <a:avLst/>
          </a:prstGeom>
        </p:spPr>
        <p:txBody>
          <a:bodyPr vert="horz" lIns="91440" tIns="45720" rIns="91440" bIns="45720" rtlCol="0" anchor="b"/>
          <a:lstStyle>
            <a:lvl1pPr algn="r">
              <a:defRPr sz="1200"/>
            </a:lvl1pPr>
          </a:lstStyle>
          <a:p>
            <a:fld id="{74C938DD-1231-4649-BA5D-2D6E5B95CF43}" type="slidenum">
              <a:rPr lang="zh-CN" altLang="en-US" smtClean="0"/>
              <a:pPr/>
              <a:t>‹#›</a:t>
            </a:fld>
            <a:endParaRPr lang="zh-CN" altLang="en-US"/>
          </a:p>
        </p:txBody>
      </p:sp>
    </p:spTree>
    <p:extLst>
      <p:ext uri="{BB962C8B-B14F-4D97-AF65-F5344CB8AC3E}">
        <p14:creationId xmlns:p14="http://schemas.microsoft.com/office/powerpoint/2010/main" val="23261465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4330586"/>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grpSp>
        <p:nvGrpSpPr>
          <p:cNvPr id="7" name="组合 6"/>
          <p:cNvGrpSpPr/>
          <p:nvPr userDrawn="1"/>
        </p:nvGrpSpPr>
        <p:grpSpPr>
          <a:xfrm>
            <a:off x="0" y="6585056"/>
            <a:ext cx="9429060" cy="168965"/>
            <a:chOff x="0" y="6718852"/>
            <a:chExt cx="7871927" cy="139148"/>
          </a:xfrm>
        </p:grpSpPr>
        <p:sp>
          <p:nvSpPr>
            <p:cNvPr id="8" name="矩形 7"/>
            <p:cNvSpPr/>
            <p:nvPr/>
          </p:nvSpPr>
          <p:spPr>
            <a:xfrm>
              <a:off x="0" y="6718852"/>
              <a:ext cx="1948070" cy="13914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9" name="矩形 8"/>
            <p:cNvSpPr/>
            <p:nvPr/>
          </p:nvSpPr>
          <p:spPr>
            <a:xfrm>
              <a:off x="1965435" y="6718852"/>
              <a:ext cx="3160575" cy="13914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0" name="矩形 20"/>
            <p:cNvSpPr/>
            <p:nvPr/>
          </p:nvSpPr>
          <p:spPr>
            <a:xfrm>
              <a:off x="5146708" y="6718852"/>
              <a:ext cx="2725219" cy="139148"/>
            </a:xfrm>
            <a:custGeom>
              <a:avLst/>
              <a:gdLst>
                <a:gd name="connsiteX0" fmla="*/ 0 w 2713313"/>
                <a:gd name="connsiteY0" fmla="*/ 0 h 139148"/>
                <a:gd name="connsiteX1" fmla="*/ 2713313 w 2713313"/>
                <a:gd name="connsiteY1" fmla="*/ 0 h 139148"/>
                <a:gd name="connsiteX2" fmla="*/ 2713313 w 2713313"/>
                <a:gd name="connsiteY2" fmla="*/ 139148 h 139148"/>
                <a:gd name="connsiteX3" fmla="*/ 0 w 2713313"/>
                <a:gd name="connsiteY3" fmla="*/ 139148 h 139148"/>
                <a:gd name="connsiteX4" fmla="*/ 0 w 2713313"/>
                <a:gd name="connsiteY4" fmla="*/ 0 h 139148"/>
                <a:gd name="connsiteX0" fmla="*/ 0 w 2772947"/>
                <a:gd name="connsiteY0" fmla="*/ 0 h 139148"/>
                <a:gd name="connsiteX1" fmla="*/ 2772947 w 2772947"/>
                <a:gd name="connsiteY1" fmla="*/ 0 h 139148"/>
                <a:gd name="connsiteX2" fmla="*/ 2713313 w 2772947"/>
                <a:gd name="connsiteY2" fmla="*/ 139148 h 139148"/>
                <a:gd name="connsiteX3" fmla="*/ 0 w 2772947"/>
                <a:gd name="connsiteY3" fmla="*/ 139148 h 139148"/>
                <a:gd name="connsiteX4" fmla="*/ 0 w 2772947"/>
                <a:gd name="connsiteY4" fmla="*/ 0 h 139148"/>
                <a:gd name="connsiteX0" fmla="*/ 0 w 2723251"/>
                <a:gd name="connsiteY0" fmla="*/ 0 h 139148"/>
                <a:gd name="connsiteX1" fmla="*/ 2723251 w 2723251"/>
                <a:gd name="connsiteY1" fmla="*/ 0 h 139148"/>
                <a:gd name="connsiteX2" fmla="*/ 2713313 w 2723251"/>
                <a:gd name="connsiteY2" fmla="*/ 139148 h 139148"/>
                <a:gd name="connsiteX3" fmla="*/ 0 w 2723251"/>
                <a:gd name="connsiteY3" fmla="*/ 139148 h 139148"/>
                <a:gd name="connsiteX4" fmla="*/ 0 w 2723251"/>
                <a:gd name="connsiteY4" fmla="*/ 0 h 139148"/>
                <a:gd name="connsiteX0" fmla="*/ 0 w 2725219"/>
                <a:gd name="connsiteY0" fmla="*/ 0 h 139148"/>
                <a:gd name="connsiteX1" fmla="*/ 2723251 w 2725219"/>
                <a:gd name="connsiteY1" fmla="*/ 0 h 139148"/>
                <a:gd name="connsiteX2" fmla="*/ 2725219 w 2725219"/>
                <a:gd name="connsiteY2" fmla="*/ 139148 h 139148"/>
                <a:gd name="connsiteX3" fmla="*/ 0 w 2725219"/>
                <a:gd name="connsiteY3" fmla="*/ 139148 h 139148"/>
                <a:gd name="connsiteX4" fmla="*/ 0 w 2725219"/>
                <a:gd name="connsiteY4" fmla="*/ 0 h 139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5219" h="139148">
                  <a:moveTo>
                    <a:pt x="0" y="0"/>
                  </a:moveTo>
                  <a:lnTo>
                    <a:pt x="2723251" y="0"/>
                  </a:lnTo>
                  <a:lnTo>
                    <a:pt x="2725219" y="139148"/>
                  </a:lnTo>
                  <a:lnTo>
                    <a:pt x="0" y="139148"/>
                  </a:lnTo>
                  <a:lnTo>
                    <a:pt x="0" y="0"/>
                  </a:lnTo>
                  <a:close/>
                </a:path>
              </a:pathLst>
            </a:custGeom>
            <a:solidFill>
              <a:srgbClr val="3E3A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nvGrpSpPr>
          <p:cNvPr id="2" name="组合 1"/>
          <p:cNvGrpSpPr/>
          <p:nvPr userDrawn="1"/>
        </p:nvGrpSpPr>
        <p:grpSpPr>
          <a:xfrm>
            <a:off x="9438585" y="6545334"/>
            <a:ext cx="2528192" cy="246221"/>
            <a:chOff x="9438585" y="6545334"/>
            <a:chExt cx="2528192" cy="246221"/>
          </a:xfrm>
        </p:grpSpPr>
        <p:sp>
          <p:nvSpPr>
            <p:cNvPr id="11" name="标题 3"/>
            <p:cNvSpPr txBox="1">
              <a:spLocks/>
            </p:cNvSpPr>
            <p:nvPr userDrawn="1"/>
          </p:nvSpPr>
          <p:spPr>
            <a:xfrm>
              <a:off x="9607550" y="6545334"/>
              <a:ext cx="219026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l" defTabSz="685800" rtl="0" eaLnBrk="1" latinLnBrk="0" hangingPunct="1">
                <a:lnSpc>
                  <a:spcPct val="90000"/>
                </a:lnSpc>
                <a:spcBef>
                  <a:spcPct val="0"/>
                </a:spcBef>
                <a:buNone/>
                <a:defRPr sz="2400" b="1" i="0" kern="1200" baseline="0">
                  <a:solidFill>
                    <a:schemeClr val="accent1">
                      <a:lumMod val="75000"/>
                    </a:schemeClr>
                  </a:solidFill>
                  <a:effectLst/>
                  <a:latin typeface="Arial Black" panose="020B0A04020102020204" pitchFamily="34" charset="0"/>
                  <a:ea typeface="微软雅黑" panose="020B0503020204020204" pitchFamily="34" charset="-122"/>
                  <a:cs typeface="+mj-cs"/>
                </a:defRPr>
              </a:lvl1pPr>
            </a:lstStyle>
            <a:p>
              <a:pPr algn="dist" defTabSz="913765">
                <a:lnSpc>
                  <a:spcPct val="100000"/>
                </a:lnSpc>
              </a:pPr>
              <a:r>
                <a:rPr lang="zh-CN" altLang="en-US" sz="1000" b="0" dirty="0" smtClean="0">
                  <a:solidFill>
                    <a:srgbClr val="3E3A39"/>
                  </a:solidFill>
                  <a:latin typeface="微软雅黑" pitchFamily="34" charset="-122"/>
                </a:rPr>
                <a:t>深圳国泰安教育技术股份有限公司</a:t>
              </a:r>
              <a:endParaRPr lang="zh-CN" altLang="en-US" sz="1000" b="0" dirty="0">
                <a:solidFill>
                  <a:srgbClr val="3E3A39"/>
                </a:solidFill>
                <a:latin typeface="微软雅黑" pitchFamily="34" charset="-122"/>
              </a:endParaRPr>
            </a:p>
          </p:txBody>
        </p:sp>
        <p:sp>
          <p:nvSpPr>
            <p:cNvPr id="13" name="矩形 12"/>
            <p:cNvSpPr/>
            <p:nvPr userDrawn="1"/>
          </p:nvSpPr>
          <p:spPr>
            <a:xfrm>
              <a:off x="9438585" y="6585056"/>
              <a:ext cx="168965" cy="168965"/>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4" name="矩形 13"/>
            <p:cNvSpPr/>
            <p:nvPr userDrawn="1"/>
          </p:nvSpPr>
          <p:spPr>
            <a:xfrm>
              <a:off x="11797812" y="6585056"/>
              <a:ext cx="168965" cy="168965"/>
            </a:xfrm>
            <a:prstGeom prst="rect">
              <a:avLst/>
            </a:prstGeom>
            <a:solidFill>
              <a:srgbClr val="1074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pic>
        <p:nvPicPr>
          <p:cNvPr id="15" name="图片 14"/>
          <p:cNvPicPr>
            <a:picLocks noChangeAspect="1"/>
          </p:cNvPicPr>
          <p:nvPr userDrawn="1"/>
        </p:nvPicPr>
        <p:blipFill>
          <a:blip r:embed="rId2"/>
          <a:stretch>
            <a:fillRect/>
          </a:stretch>
        </p:blipFill>
        <p:spPr>
          <a:xfrm>
            <a:off x="232238" y="218118"/>
            <a:ext cx="1228814" cy="268968"/>
          </a:xfrm>
          <a:prstGeom prst="rect">
            <a:avLst/>
          </a:prstGeom>
        </p:spPr>
      </p:pic>
      <p:grpSp>
        <p:nvGrpSpPr>
          <p:cNvPr id="3" name="组合 2"/>
          <p:cNvGrpSpPr/>
          <p:nvPr userDrawn="1"/>
        </p:nvGrpSpPr>
        <p:grpSpPr>
          <a:xfrm>
            <a:off x="11605717" y="227342"/>
            <a:ext cx="596587" cy="320010"/>
            <a:chOff x="11605717" y="245174"/>
            <a:chExt cx="596587" cy="320010"/>
          </a:xfrm>
        </p:grpSpPr>
        <p:sp>
          <p:nvSpPr>
            <p:cNvPr id="16" name="矩形 15"/>
            <p:cNvSpPr/>
            <p:nvPr userDrawn="1"/>
          </p:nvSpPr>
          <p:spPr>
            <a:xfrm>
              <a:off x="11882294" y="245174"/>
              <a:ext cx="320010" cy="32001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7" name="矩形 16"/>
            <p:cNvSpPr/>
            <p:nvPr userDrawn="1"/>
          </p:nvSpPr>
          <p:spPr>
            <a:xfrm>
              <a:off x="11704004" y="245174"/>
              <a:ext cx="160005" cy="32001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sp>
          <p:nvSpPr>
            <p:cNvPr id="18" name="矩形 17"/>
            <p:cNvSpPr/>
            <p:nvPr userDrawn="1"/>
          </p:nvSpPr>
          <p:spPr>
            <a:xfrm>
              <a:off x="11605717" y="245174"/>
              <a:ext cx="80002" cy="320010"/>
            </a:xfrm>
            <a:prstGeom prst="rect">
              <a:avLst/>
            </a:prstGeom>
            <a:solidFill>
              <a:srgbClr val="3E3A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grpSp>
      <p:sp>
        <p:nvSpPr>
          <p:cNvPr id="19" name="矩形 18"/>
          <p:cNvSpPr/>
          <p:nvPr userDrawn="1"/>
        </p:nvSpPr>
        <p:spPr>
          <a:xfrm>
            <a:off x="0" y="0"/>
            <a:ext cx="12192000" cy="79174"/>
          </a:xfrm>
          <a:prstGeom prst="rect">
            <a:avLst/>
          </a:prstGeom>
          <a:solidFill>
            <a:srgbClr val="1074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Tree>
    <p:extLst>
      <p:ext uri="{BB962C8B-B14F-4D97-AF65-F5344CB8AC3E}">
        <p14:creationId xmlns:p14="http://schemas.microsoft.com/office/powerpoint/2010/main" val="1217940331"/>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8" name="图片 7"/>
          <p:cNvPicPr>
            <a:picLocks noChangeAspect="1"/>
          </p:cNvPicPr>
          <p:nvPr userDrawn="1"/>
        </p:nvPicPr>
        <p:blipFill>
          <a:blip r:embed="rId2"/>
          <a:stretch>
            <a:fillRect/>
          </a:stretch>
        </p:blipFill>
        <p:spPr>
          <a:xfrm>
            <a:off x="232238" y="218118"/>
            <a:ext cx="1228814" cy="268968"/>
          </a:xfrm>
          <a:prstGeom prst="rect">
            <a:avLst/>
          </a:prstGeom>
        </p:spPr>
      </p:pic>
      <p:grpSp>
        <p:nvGrpSpPr>
          <p:cNvPr id="9" name="组合 8"/>
          <p:cNvGrpSpPr/>
          <p:nvPr userDrawn="1"/>
        </p:nvGrpSpPr>
        <p:grpSpPr>
          <a:xfrm>
            <a:off x="11605717" y="227342"/>
            <a:ext cx="596587" cy="320010"/>
            <a:chOff x="11605717" y="245174"/>
            <a:chExt cx="596587" cy="320010"/>
          </a:xfrm>
        </p:grpSpPr>
        <p:sp>
          <p:nvSpPr>
            <p:cNvPr id="10" name="矩形 9"/>
            <p:cNvSpPr/>
            <p:nvPr userDrawn="1"/>
          </p:nvSpPr>
          <p:spPr>
            <a:xfrm>
              <a:off x="11882294" y="245174"/>
              <a:ext cx="320010" cy="32001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6" name="矩形 15"/>
            <p:cNvSpPr/>
            <p:nvPr userDrawn="1"/>
          </p:nvSpPr>
          <p:spPr>
            <a:xfrm>
              <a:off x="11704004" y="245174"/>
              <a:ext cx="160005" cy="32001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sp>
          <p:nvSpPr>
            <p:cNvPr id="17" name="矩形 16"/>
            <p:cNvSpPr/>
            <p:nvPr userDrawn="1"/>
          </p:nvSpPr>
          <p:spPr>
            <a:xfrm>
              <a:off x="11605717" y="245174"/>
              <a:ext cx="80002" cy="320010"/>
            </a:xfrm>
            <a:prstGeom prst="rect">
              <a:avLst/>
            </a:prstGeom>
            <a:solidFill>
              <a:srgbClr val="3E3A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grpSp>
      <p:sp>
        <p:nvSpPr>
          <p:cNvPr id="18" name="矩形 17"/>
          <p:cNvSpPr/>
          <p:nvPr userDrawn="1"/>
        </p:nvSpPr>
        <p:spPr>
          <a:xfrm>
            <a:off x="0" y="0"/>
            <a:ext cx="12192000" cy="79174"/>
          </a:xfrm>
          <a:prstGeom prst="rect">
            <a:avLst/>
          </a:prstGeom>
          <a:solidFill>
            <a:srgbClr val="1074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Tree>
    <p:extLst>
      <p:ext uri="{BB962C8B-B14F-4D97-AF65-F5344CB8AC3E}">
        <p14:creationId xmlns:p14="http://schemas.microsoft.com/office/powerpoint/2010/main" val="2672032732"/>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676382576"/>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996525946"/>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grpSp>
        <p:nvGrpSpPr>
          <p:cNvPr id="2" name="组合 1"/>
          <p:cNvGrpSpPr/>
          <p:nvPr userDrawn="1"/>
        </p:nvGrpSpPr>
        <p:grpSpPr>
          <a:xfrm>
            <a:off x="-14513" y="-8009"/>
            <a:ext cx="12206513" cy="6776670"/>
            <a:chOff x="-14514" y="-29029"/>
            <a:chExt cx="12206514" cy="6908800"/>
          </a:xfrm>
        </p:grpSpPr>
        <p:pic>
          <p:nvPicPr>
            <p:cNvPr id="3" name="图片 2"/>
            <p:cNvPicPr>
              <a:picLocks noChangeAspect="1"/>
            </p:cNvPicPr>
            <p:nvPr/>
          </p:nvPicPr>
          <p:blipFill rotWithShape="1">
            <a:blip r:embed="rId2">
              <a:extLst>
                <a:ext uri="{28A0092B-C50C-407E-A947-70E740481C1C}">
                  <a14:useLocalDpi xmlns:a14="http://schemas.microsoft.com/office/drawing/2010/main" val="0"/>
                </a:ext>
              </a:extLst>
            </a:blip>
            <a:srcRect l="13715" t="560" r="13801" b="663"/>
            <a:stretch/>
          </p:blipFill>
          <p:spPr>
            <a:xfrm>
              <a:off x="-14514" y="-29029"/>
              <a:ext cx="12206514" cy="6908800"/>
            </a:xfrm>
            <a:prstGeom prst="rect">
              <a:avLst/>
            </a:prstGeom>
          </p:spPr>
        </p:pic>
        <p:sp>
          <p:nvSpPr>
            <p:cNvPr id="4" name="矩形 3"/>
            <p:cNvSpPr/>
            <p:nvPr/>
          </p:nvSpPr>
          <p:spPr>
            <a:xfrm>
              <a:off x="-14514" y="0"/>
              <a:ext cx="12206514" cy="6858000"/>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37"/>
              <a:endParaRPr lang="zh-CN" altLang="en-US">
                <a:solidFill>
                  <a:prstClr val="white"/>
                </a:solidFill>
              </a:endParaRPr>
            </a:p>
          </p:txBody>
        </p:sp>
      </p:grpSp>
    </p:spTree>
    <p:extLst>
      <p:ext uri="{BB962C8B-B14F-4D97-AF65-F5344CB8AC3E}">
        <p14:creationId xmlns:p14="http://schemas.microsoft.com/office/powerpoint/2010/main" val="2075231647"/>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grpSp>
        <p:nvGrpSpPr>
          <p:cNvPr id="7" name="组合 6"/>
          <p:cNvGrpSpPr/>
          <p:nvPr userDrawn="1"/>
        </p:nvGrpSpPr>
        <p:grpSpPr>
          <a:xfrm>
            <a:off x="1" y="6585056"/>
            <a:ext cx="9429060" cy="168965"/>
            <a:chOff x="0" y="6718852"/>
            <a:chExt cx="7871927" cy="139148"/>
          </a:xfrm>
        </p:grpSpPr>
        <p:sp>
          <p:nvSpPr>
            <p:cNvPr id="8" name="矩形 7"/>
            <p:cNvSpPr/>
            <p:nvPr/>
          </p:nvSpPr>
          <p:spPr>
            <a:xfrm>
              <a:off x="0" y="6718852"/>
              <a:ext cx="1948070" cy="13914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9" name="矩形 8"/>
            <p:cNvSpPr/>
            <p:nvPr/>
          </p:nvSpPr>
          <p:spPr>
            <a:xfrm>
              <a:off x="1965435" y="6718852"/>
              <a:ext cx="3160575" cy="13914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0" name="矩形 20"/>
            <p:cNvSpPr/>
            <p:nvPr/>
          </p:nvSpPr>
          <p:spPr>
            <a:xfrm>
              <a:off x="5146708" y="6718852"/>
              <a:ext cx="2725219" cy="139148"/>
            </a:xfrm>
            <a:custGeom>
              <a:avLst/>
              <a:gdLst>
                <a:gd name="connsiteX0" fmla="*/ 0 w 2713313"/>
                <a:gd name="connsiteY0" fmla="*/ 0 h 139148"/>
                <a:gd name="connsiteX1" fmla="*/ 2713313 w 2713313"/>
                <a:gd name="connsiteY1" fmla="*/ 0 h 139148"/>
                <a:gd name="connsiteX2" fmla="*/ 2713313 w 2713313"/>
                <a:gd name="connsiteY2" fmla="*/ 139148 h 139148"/>
                <a:gd name="connsiteX3" fmla="*/ 0 w 2713313"/>
                <a:gd name="connsiteY3" fmla="*/ 139148 h 139148"/>
                <a:gd name="connsiteX4" fmla="*/ 0 w 2713313"/>
                <a:gd name="connsiteY4" fmla="*/ 0 h 139148"/>
                <a:gd name="connsiteX0" fmla="*/ 0 w 2772947"/>
                <a:gd name="connsiteY0" fmla="*/ 0 h 139148"/>
                <a:gd name="connsiteX1" fmla="*/ 2772947 w 2772947"/>
                <a:gd name="connsiteY1" fmla="*/ 0 h 139148"/>
                <a:gd name="connsiteX2" fmla="*/ 2713313 w 2772947"/>
                <a:gd name="connsiteY2" fmla="*/ 139148 h 139148"/>
                <a:gd name="connsiteX3" fmla="*/ 0 w 2772947"/>
                <a:gd name="connsiteY3" fmla="*/ 139148 h 139148"/>
                <a:gd name="connsiteX4" fmla="*/ 0 w 2772947"/>
                <a:gd name="connsiteY4" fmla="*/ 0 h 139148"/>
                <a:gd name="connsiteX0" fmla="*/ 0 w 2723251"/>
                <a:gd name="connsiteY0" fmla="*/ 0 h 139148"/>
                <a:gd name="connsiteX1" fmla="*/ 2723251 w 2723251"/>
                <a:gd name="connsiteY1" fmla="*/ 0 h 139148"/>
                <a:gd name="connsiteX2" fmla="*/ 2713313 w 2723251"/>
                <a:gd name="connsiteY2" fmla="*/ 139148 h 139148"/>
                <a:gd name="connsiteX3" fmla="*/ 0 w 2723251"/>
                <a:gd name="connsiteY3" fmla="*/ 139148 h 139148"/>
                <a:gd name="connsiteX4" fmla="*/ 0 w 2723251"/>
                <a:gd name="connsiteY4" fmla="*/ 0 h 139148"/>
                <a:gd name="connsiteX0" fmla="*/ 0 w 2725219"/>
                <a:gd name="connsiteY0" fmla="*/ 0 h 139148"/>
                <a:gd name="connsiteX1" fmla="*/ 2723251 w 2725219"/>
                <a:gd name="connsiteY1" fmla="*/ 0 h 139148"/>
                <a:gd name="connsiteX2" fmla="*/ 2725219 w 2725219"/>
                <a:gd name="connsiteY2" fmla="*/ 139148 h 139148"/>
                <a:gd name="connsiteX3" fmla="*/ 0 w 2725219"/>
                <a:gd name="connsiteY3" fmla="*/ 139148 h 139148"/>
                <a:gd name="connsiteX4" fmla="*/ 0 w 2725219"/>
                <a:gd name="connsiteY4" fmla="*/ 0 h 139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5219" h="139148">
                  <a:moveTo>
                    <a:pt x="0" y="0"/>
                  </a:moveTo>
                  <a:lnTo>
                    <a:pt x="2723251" y="0"/>
                  </a:lnTo>
                  <a:lnTo>
                    <a:pt x="2725219" y="139148"/>
                  </a:lnTo>
                  <a:lnTo>
                    <a:pt x="0" y="139148"/>
                  </a:lnTo>
                  <a:lnTo>
                    <a:pt x="0" y="0"/>
                  </a:lnTo>
                  <a:close/>
                </a:path>
              </a:pathLst>
            </a:custGeom>
            <a:solidFill>
              <a:srgbClr val="3E3A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nvGrpSpPr>
          <p:cNvPr id="2" name="组合 1"/>
          <p:cNvGrpSpPr/>
          <p:nvPr userDrawn="1"/>
        </p:nvGrpSpPr>
        <p:grpSpPr>
          <a:xfrm>
            <a:off x="9438585" y="6545338"/>
            <a:ext cx="2528192" cy="246221"/>
            <a:chOff x="9438585" y="6545334"/>
            <a:chExt cx="2528192" cy="246221"/>
          </a:xfrm>
        </p:grpSpPr>
        <p:sp>
          <p:nvSpPr>
            <p:cNvPr id="11" name="标题 3"/>
            <p:cNvSpPr txBox="1">
              <a:spLocks/>
            </p:cNvSpPr>
            <p:nvPr userDrawn="1"/>
          </p:nvSpPr>
          <p:spPr>
            <a:xfrm>
              <a:off x="9607550" y="6545334"/>
              <a:ext cx="2190263"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l" defTabSz="685800" rtl="0" eaLnBrk="1" latinLnBrk="0" hangingPunct="1">
                <a:lnSpc>
                  <a:spcPct val="90000"/>
                </a:lnSpc>
                <a:spcBef>
                  <a:spcPct val="0"/>
                </a:spcBef>
                <a:buNone/>
                <a:defRPr sz="2400" b="1" i="0" kern="1200" baseline="0">
                  <a:solidFill>
                    <a:schemeClr val="accent1">
                      <a:lumMod val="75000"/>
                    </a:schemeClr>
                  </a:solidFill>
                  <a:effectLst/>
                  <a:latin typeface="Arial Black" panose="020B0A04020102020204" pitchFamily="34" charset="0"/>
                  <a:ea typeface="微软雅黑" panose="020B0503020204020204" pitchFamily="34" charset="-122"/>
                  <a:cs typeface="+mj-cs"/>
                </a:defRPr>
              </a:lvl1pPr>
            </a:lstStyle>
            <a:p>
              <a:pPr algn="dist" defTabSz="913729">
                <a:lnSpc>
                  <a:spcPct val="100000"/>
                </a:lnSpc>
              </a:pPr>
              <a:r>
                <a:rPr lang="zh-CN" altLang="en-US" sz="1000" b="0" dirty="0" smtClean="0">
                  <a:solidFill>
                    <a:srgbClr val="3E3A39"/>
                  </a:solidFill>
                  <a:latin typeface="微软雅黑" pitchFamily="34" charset="-122"/>
                </a:rPr>
                <a:t>深圳国泰安教育技术股份有限公司</a:t>
              </a:r>
              <a:endParaRPr lang="zh-CN" altLang="en-US" sz="1000" b="0" dirty="0">
                <a:solidFill>
                  <a:srgbClr val="3E3A39"/>
                </a:solidFill>
                <a:latin typeface="微软雅黑" pitchFamily="34" charset="-122"/>
              </a:endParaRPr>
            </a:p>
          </p:txBody>
        </p:sp>
        <p:sp>
          <p:nvSpPr>
            <p:cNvPr id="13" name="矩形 12"/>
            <p:cNvSpPr/>
            <p:nvPr userDrawn="1"/>
          </p:nvSpPr>
          <p:spPr>
            <a:xfrm>
              <a:off x="9438585" y="6585056"/>
              <a:ext cx="168965" cy="168965"/>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4" name="矩形 13"/>
            <p:cNvSpPr/>
            <p:nvPr userDrawn="1"/>
          </p:nvSpPr>
          <p:spPr>
            <a:xfrm>
              <a:off x="11797812" y="6585056"/>
              <a:ext cx="168965" cy="168965"/>
            </a:xfrm>
            <a:prstGeom prst="rect">
              <a:avLst/>
            </a:prstGeom>
            <a:solidFill>
              <a:srgbClr val="1074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pic>
        <p:nvPicPr>
          <p:cNvPr id="15" name="图片 14"/>
          <p:cNvPicPr>
            <a:picLocks noChangeAspect="1"/>
          </p:cNvPicPr>
          <p:nvPr userDrawn="1"/>
        </p:nvPicPr>
        <p:blipFill>
          <a:blip r:embed="rId2"/>
          <a:stretch>
            <a:fillRect/>
          </a:stretch>
        </p:blipFill>
        <p:spPr>
          <a:xfrm>
            <a:off x="232238" y="218118"/>
            <a:ext cx="1228815" cy="268968"/>
          </a:xfrm>
          <a:prstGeom prst="rect">
            <a:avLst/>
          </a:prstGeom>
        </p:spPr>
      </p:pic>
      <p:grpSp>
        <p:nvGrpSpPr>
          <p:cNvPr id="3" name="组合 2"/>
          <p:cNvGrpSpPr/>
          <p:nvPr userDrawn="1"/>
        </p:nvGrpSpPr>
        <p:grpSpPr>
          <a:xfrm>
            <a:off x="11605717" y="227343"/>
            <a:ext cx="596587" cy="320010"/>
            <a:chOff x="11605717" y="245174"/>
            <a:chExt cx="596587" cy="320010"/>
          </a:xfrm>
        </p:grpSpPr>
        <p:sp>
          <p:nvSpPr>
            <p:cNvPr id="16" name="矩形 15"/>
            <p:cNvSpPr/>
            <p:nvPr userDrawn="1"/>
          </p:nvSpPr>
          <p:spPr>
            <a:xfrm>
              <a:off x="11882294" y="245174"/>
              <a:ext cx="320010" cy="32001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7" name="矩形 16"/>
            <p:cNvSpPr/>
            <p:nvPr userDrawn="1"/>
          </p:nvSpPr>
          <p:spPr>
            <a:xfrm>
              <a:off x="11704004" y="245174"/>
              <a:ext cx="160005" cy="32001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sp>
          <p:nvSpPr>
            <p:cNvPr id="18" name="矩形 17"/>
            <p:cNvSpPr/>
            <p:nvPr userDrawn="1"/>
          </p:nvSpPr>
          <p:spPr>
            <a:xfrm>
              <a:off x="11605717" y="245174"/>
              <a:ext cx="80002" cy="320010"/>
            </a:xfrm>
            <a:prstGeom prst="rect">
              <a:avLst/>
            </a:prstGeom>
            <a:solidFill>
              <a:srgbClr val="3E3A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grpSp>
      <p:sp>
        <p:nvSpPr>
          <p:cNvPr id="19" name="矩形 18"/>
          <p:cNvSpPr/>
          <p:nvPr userDrawn="1"/>
        </p:nvSpPr>
        <p:spPr>
          <a:xfrm>
            <a:off x="0" y="0"/>
            <a:ext cx="12192000" cy="79174"/>
          </a:xfrm>
          <a:prstGeom prst="rect">
            <a:avLst/>
          </a:prstGeom>
          <a:solidFill>
            <a:srgbClr val="1074BB"/>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a:endParaRPr lang="zh-CN" altLang="en-US">
              <a:solidFill>
                <a:prstClr val="white"/>
              </a:solidFill>
            </a:endParaRPr>
          </a:p>
        </p:txBody>
      </p:sp>
    </p:spTree>
    <p:extLst>
      <p:ext uri="{BB962C8B-B14F-4D97-AF65-F5344CB8AC3E}">
        <p14:creationId xmlns:p14="http://schemas.microsoft.com/office/powerpoint/2010/main" val="2685096479"/>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19_标题和内容">
    <p:spTree>
      <p:nvGrpSpPr>
        <p:cNvPr id="1" name=""/>
        <p:cNvGrpSpPr/>
        <p:nvPr/>
      </p:nvGrpSpPr>
      <p:grpSpPr>
        <a:xfrm>
          <a:off x="0" y="0"/>
          <a:ext cx="0" cy="0"/>
          <a:chOff x="0" y="0"/>
          <a:chExt cx="0" cy="0"/>
        </a:xfrm>
      </p:grpSpPr>
      <p:grpSp>
        <p:nvGrpSpPr>
          <p:cNvPr id="7" name="组合 6"/>
          <p:cNvGrpSpPr/>
          <p:nvPr userDrawn="1"/>
        </p:nvGrpSpPr>
        <p:grpSpPr>
          <a:xfrm>
            <a:off x="1" y="6585056"/>
            <a:ext cx="9429060" cy="168965"/>
            <a:chOff x="0" y="6718852"/>
            <a:chExt cx="7871927" cy="139148"/>
          </a:xfrm>
        </p:grpSpPr>
        <p:sp>
          <p:nvSpPr>
            <p:cNvPr id="8" name="矩形 7"/>
            <p:cNvSpPr/>
            <p:nvPr/>
          </p:nvSpPr>
          <p:spPr>
            <a:xfrm>
              <a:off x="0" y="6718852"/>
              <a:ext cx="1948070" cy="13914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9" name="矩形 8"/>
            <p:cNvSpPr/>
            <p:nvPr/>
          </p:nvSpPr>
          <p:spPr>
            <a:xfrm>
              <a:off x="1965435" y="6718852"/>
              <a:ext cx="3160575" cy="13914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0" name="矩形 20"/>
            <p:cNvSpPr/>
            <p:nvPr/>
          </p:nvSpPr>
          <p:spPr>
            <a:xfrm>
              <a:off x="5146708" y="6718852"/>
              <a:ext cx="2725219" cy="139148"/>
            </a:xfrm>
            <a:custGeom>
              <a:avLst/>
              <a:gdLst>
                <a:gd name="connsiteX0" fmla="*/ 0 w 2713313"/>
                <a:gd name="connsiteY0" fmla="*/ 0 h 139148"/>
                <a:gd name="connsiteX1" fmla="*/ 2713313 w 2713313"/>
                <a:gd name="connsiteY1" fmla="*/ 0 h 139148"/>
                <a:gd name="connsiteX2" fmla="*/ 2713313 w 2713313"/>
                <a:gd name="connsiteY2" fmla="*/ 139148 h 139148"/>
                <a:gd name="connsiteX3" fmla="*/ 0 w 2713313"/>
                <a:gd name="connsiteY3" fmla="*/ 139148 h 139148"/>
                <a:gd name="connsiteX4" fmla="*/ 0 w 2713313"/>
                <a:gd name="connsiteY4" fmla="*/ 0 h 139148"/>
                <a:gd name="connsiteX0" fmla="*/ 0 w 2772947"/>
                <a:gd name="connsiteY0" fmla="*/ 0 h 139148"/>
                <a:gd name="connsiteX1" fmla="*/ 2772947 w 2772947"/>
                <a:gd name="connsiteY1" fmla="*/ 0 h 139148"/>
                <a:gd name="connsiteX2" fmla="*/ 2713313 w 2772947"/>
                <a:gd name="connsiteY2" fmla="*/ 139148 h 139148"/>
                <a:gd name="connsiteX3" fmla="*/ 0 w 2772947"/>
                <a:gd name="connsiteY3" fmla="*/ 139148 h 139148"/>
                <a:gd name="connsiteX4" fmla="*/ 0 w 2772947"/>
                <a:gd name="connsiteY4" fmla="*/ 0 h 139148"/>
                <a:gd name="connsiteX0" fmla="*/ 0 w 2723251"/>
                <a:gd name="connsiteY0" fmla="*/ 0 h 139148"/>
                <a:gd name="connsiteX1" fmla="*/ 2723251 w 2723251"/>
                <a:gd name="connsiteY1" fmla="*/ 0 h 139148"/>
                <a:gd name="connsiteX2" fmla="*/ 2713313 w 2723251"/>
                <a:gd name="connsiteY2" fmla="*/ 139148 h 139148"/>
                <a:gd name="connsiteX3" fmla="*/ 0 w 2723251"/>
                <a:gd name="connsiteY3" fmla="*/ 139148 h 139148"/>
                <a:gd name="connsiteX4" fmla="*/ 0 w 2723251"/>
                <a:gd name="connsiteY4" fmla="*/ 0 h 139148"/>
                <a:gd name="connsiteX0" fmla="*/ 0 w 2725219"/>
                <a:gd name="connsiteY0" fmla="*/ 0 h 139148"/>
                <a:gd name="connsiteX1" fmla="*/ 2723251 w 2725219"/>
                <a:gd name="connsiteY1" fmla="*/ 0 h 139148"/>
                <a:gd name="connsiteX2" fmla="*/ 2725219 w 2725219"/>
                <a:gd name="connsiteY2" fmla="*/ 139148 h 139148"/>
                <a:gd name="connsiteX3" fmla="*/ 0 w 2725219"/>
                <a:gd name="connsiteY3" fmla="*/ 139148 h 139148"/>
                <a:gd name="connsiteX4" fmla="*/ 0 w 2725219"/>
                <a:gd name="connsiteY4" fmla="*/ 0 h 139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5219" h="139148">
                  <a:moveTo>
                    <a:pt x="0" y="0"/>
                  </a:moveTo>
                  <a:lnTo>
                    <a:pt x="2723251" y="0"/>
                  </a:lnTo>
                  <a:lnTo>
                    <a:pt x="2725219" y="139148"/>
                  </a:lnTo>
                  <a:lnTo>
                    <a:pt x="0" y="139148"/>
                  </a:lnTo>
                  <a:lnTo>
                    <a:pt x="0" y="0"/>
                  </a:lnTo>
                  <a:close/>
                </a:path>
              </a:pathLst>
            </a:custGeom>
            <a:solidFill>
              <a:srgbClr val="3E3A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nvGrpSpPr>
          <p:cNvPr id="2" name="组合 1"/>
          <p:cNvGrpSpPr/>
          <p:nvPr userDrawn="1"/>
        </p:nvGrpSpPr>
        <p:grpSpPr>
          <a:xfrm>
            <a:off x="9438585" y="6545338"/>
            <a:ext cx="2528192" cy="246221"/>
            <a:chOff x="9438585" y="6545334"/>
            <a:chExt cx="2528192" cy="246221"/>
          </a:xfrm>
        </p:grpSpPr>
        <p:sp>
          <p:nvSpPr>
            <p:cNvPr id="11" name="标题 3"/>
            <p:cNvSpPr txBox="1">
              <a:spLocks/>
            </p:cNvSpPr>
            <p:nvPr userDrawn="1"/>
          </p:nvSpPr>
          <p:spPr>
            <a:xfrm>
              <a:off x="9607550" y="6545334"/>
              <a:ext cx="2190263"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l" defTabSz="685800" rtl="0" eaLnBrk="1" latinLnBrk="0" hangingPunct="1">
                <a:lnSpc>
                  <a:spcPct val="90000"/>
                </a:lnSpc>
                <a:spcBef>
                  <a:spcPct val="0"/>
                </a:spcBef>
                <a:buNone/>
                <a:defRPr sz="2400" b="1" i="0" kern="1200" baseline="0">
                  <a:solidFill>
                    <a:schemeClr val="accent1">
                      <a:lumMod val="75000"/>
                    </a:schemeClr>
                  </a:solidFill>
                  <a:effectLst/>
                  <a:latin typeface="Arial Black" panose="020B0A04020102020204" pitchFamily="34" charset="0"/>
                  <a:ea typeface="微软雅黑" panose="020B0503020204020204" pitchFamily="34" charset="-122"/>
                  <a:cs typeface="+mj-cs"/>
                </a:defRPr>
              </a:lvl1pPr>
            </a:lstStyle>
            <a:p>
              <a:pPr algn="dist" defTabSz="913729">
                <a:lnSpc>
                  <a:spcPct val="100000"/>
                </a:lnSpc>
              </a:pPr>
              <a:r>
                <a:rPr lang="zh-CN" altLang="en-US" sz="1000" b="0" dirty="0" smtClean="0">
                  <a:solidFill>
                    <a:srgbClr val="3E3A39"/>
                  </a:solidFill>
                  <a:latin typeface="微软雅黑" pitchFamily="34" charset="-122"/>
                </a:rPr>
                <a:t>深圳国泰安教育技术股份有限公司</a:t>
              </a:r>
              <a:endParaRPr lang="zh-CN" altLang="en-US" sz="1000" b="0" dirty="0">
                <a:solidFill>
                  <a:srgbClr val="3E3A39"/>
                </a:solidFill>
                <a:latin typeface="微软雅黑" pitchFamily="34" charset="-122"/>
              </a:endParaRPr>
            </a:p>
          </p:txBody>
        </p:sp>
        <p:sp>
          <p:nvSpPr>
            <p:cNvPr id="13" name="矩形 12"/>
            <p:cNvSpPr/>
            <p:nvPr userDrawn="1"/>
          </p:nvSpPr>
          <p:spPr>
            <a:xfrm>
              <a:off x="9438585" y="6585056"/>
              <a:ext cx="168965" cy="168965"/>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4" name="矩形 13"/>
            <p:cNvSpPr/>
            <p:nvPr userDrawn="1"/>
          </p:nvSpPr>
          <p:spPr>
            <a:xfrm>
              <a:off x="11797812" y="6585056"/>
              <a:ext cx="168965" cy="168965"/>
            </a:xfrm>
            <a:prstGeom prst="rect">
              <a:avLst/>
            </a:prstGeom>
            <a:solidFill>
              <a:srgbClr val="1074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pic>
        <p:nvPicPr>
          <p:cNvPr id="15" name="图片 14"/>
          <p:cNvPicPr>
            <a:picLocks noChangeAspect="1"/>
          </p:cNvPicPr>
          <p:nvPr userDrawn="1"/>
        </p:nvPicPr>
        <p:blipFill>
          <a:blip r:embed="rId2"/>
          <a:stretch>
            <a:fillRect/>
          </a:stretch>
        </p:blipFill>
        <p:spPr>
          <a:xfrm>
            <a:off x="232238" y="218118"/>
            <a:ext cx="1228815" cy="268968"/>
          </a:xfrm>
          <a:prstGeom prst="rect">
            <a:avLst/>
          </a:prstGeom>
        </p:spPr>
      </p:pic>
      <p:grpSp>
        <p:nvGrpSpPr>
          <p:cNvPr id="3" name="组合 2"/>
          <p:cNvGrpSpPr/>
          <p:nvPr userDrawn="1"/>
        </p:nvGrpSpPr>
        <p:grpSpPr>
          <a:xfrm>
            <a:off x="11605717" y="227343"/>
            <a:ext cx="596587" cy="320010"/>
            <a:chOff x="11605717" y="245174"/>
            <a:chExt cx="596587" cy="320010"/>
          </a:xfrm>
        </p:grpSpPr>
        <p:sp>
          <p:nvSpPr>
            <p:cNvPr id="16" name="矩形 15"/>
            <p:cNvSpPr/>
            <p:nvPr userDrawn="1"/>
          </p:nvSpPr>
          <p:spPr>
            <a:xfrm>
              <a:off x="11882294" y="245174"/>
              <a:ext cx="320010" cy="32001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7" name="矩形 16"/>
            <p:cNvSpPr/>
            <p:nvPr userDrawn="1"/>
          </p:nvSpPr>
          <p:spPr>
            <a:xfrm>
              <a:off x="11704004" y="245174"/>
              <a:ext cx="160005" cy="32001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sp>
          <p:nvSpPr>
            <p:cNvPr id="18" name="矩形 17"/>
            <p:cNvSpPr/>
            <p:nvPr userDrawn="1"/>
          </p:nvSpPr>
          <p:spPr>
            <a:xfrm>
              <a:off x="11605717" y="245174"/>
              <a:ext cx="80002" cy="320010"/>
            </a:xfrm>
            <a:prstGeom prst="rect">
              <a:avLst/>
            </a:prstGeom>
            <a:solidFill>
              <a:srgbClr val="3E3A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grpSp>
      <p:sp>
        <p:nvSpPr>
          <p:cNvPr id="19" name="矩形 18"/>
          <p:cNvSpPr/>
          <p:nvPr userDrawn="1"/>
        </p:nvSpPr>
        <p:spPr>
          <a:xfrm>
            <a:off x="0" y="0"/>
            <a:ext cx="12192000" cy="79174"/>
          </a:xfrm>
          <a:prstGeom prst="rect">
            <a:avLst/>
          </a:prstGeom>
          <a:solidFill>
            <a:srgbClr val="1074BB"/>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a:endParaRPr lang="zh-CN" altLang="en-US">
              <a:solidFill>
                <a:prstClr val="white"/>
              </a:solidFill>
            </a:endParaRPr>
          </a:p>
        </p:txBody>
      </p:sp>
    </p:spTree>
    <p:extLst>
      <p:ext uri="{BB962C8B-B14F-4D97-AF65-F5344CB8AC3E}">
        <p14:creationId xmlns:p14="http://schemas.microsoft.com/office/powerpoint/2010/main" val="4168887747"/>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5_标题和内容">
    <p:spTree>
      <p:nvGrpSpPr>
        <p:cNvPr id="1" name=""/>
        <p:cNvGrpSpPr/>
        <p:nvPr/>
      </p:nvGrpSpPr>
      <p:grpSpPr>
        <a:xfrm>
          <a:off x="0" y="0"/>
          <a:ext cx="0" cy="0"/>
          <a:chOff x="0" y="0"/>
          <a:chExt cx="0" cy="0"/>
        </a:xfrm>
      </p:grpSpPr>
      <p:grpSp>
        <p:nvGrpSpPr>
          <p:cNvPr id="7" name="组合 6"/>
          <p:cNvGrpSpPr/>
          <p:nvPr userDrawn="1"/>
        </p:nvGrpSpPr>
        <p:grpSpPr>
          <a:xfrm>
            <a:off x="1" y="6585056"/>
            <a:ext cx="9429060" cy="168965"/>
            <a:chOff x="0" y="6718852"/>
            <a:chExt cx="7871927" cy="139148"/>
          </a:xfrm>
        </p:grpSpPr>
        <p:sp>
          <p:nvSpPr>
            <p:cNvPr id="8" name="矩形 7"/>
            <p:cNvSpPr/>
            <p:nvPr/>
          </p:nvSpPr>
          <p:spPr>
            <a:xfrm>
              <a:off x="0" y="6718852"/>
              <a:ext cx="1948070" cy="13914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9" name="矩形 8"/>
            <p:cNvSpPr/>
            <p:nvPr/>
          </p:nvSpPr>
          <p:spPr>
            <a:xfrm>
              <a:off x="1965435" y="6718852"/>
              <a:ext cx="3160575" cy="13914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0" name="矩形 20"/>
            <p:cNvSpPr/>
            <p:nvPr/>
          </p:nvSpPr>
          <p:spPr>
            <a:xfrm>
              <a:off x="5146708" y="6718852"/>
              <a:ext cx="2725219" cy="139148"/>
            </a:xfrm>
            <a:custGeom>
              <a:avLst/>
              <a:gdLst>
                <a:gd name="connsiteX0" fmla="*/ 0 w 2713313"/>
                <a:gd name="connsiteY0" fmla="*/ 0 h 139148"/>
                <a:gd name="connsiteX1" fmla="*/ 2713313 w 2713313"/>
                <a:gd name="connsiteY1" fmla="*/ 0 h 139148"/>
                <a:gd name="connsiteX2" fmla="*/ 2713313 w 2713313"/>
                <a:gd name="connsiteY2" fmla="*/ 139148 h 139148"/>
                <a:gd name="connsiteX3" fmla="*/ 0 w 2713313"/>
                <a:gd name="connsiteY3" fmla="*/ 139148 h 139148"/>
                <a:gd name="connsiteX4" fmla="*/ 0 w 2713313"/>
                <a:gd name="connsiteY4" fmla="*/ 0 h 139148"/>
                <a:gd name="connsiteX0" fmla="*/ 0 w 2772947"/>
                <a:gd name="connsiteY0" fmla="*/ 0 h 139148"/>
                <a:gd name="connsiteX1" fmla="*/ 2772947 w 2772947"/>
                <a:gd name="connsiteY1" fmla="*/ 0 h 139148"/>
                <a:gd name="connsiteX2" fmla="*/ 2713313 w 2772947"/>
                <a:gd name="connsiteY2" fmla="*/ 139148 h 139148"/>
                <a:gd name="connsiteX3" fmla="*/ 0 w 2772947"/>
                <a:gd name="connsiteY3" fmla="*/ 139148 h 139148"/>
                <a:gd name="connsiteX4" fmla="*/ 0 w 2772947"/>
                <a:gd name="connsiteY4" fmla="*/ 0 h 139148"/>
                <a:gd name="connsiteX0" fmla="*/ 0 w 2723251"/>
                <a:gd name="connsiteY0" fmla="*/ 0 h 139148"/>
                <a:gd name="connsiteX1" fmla="*/ 2723251 w 2723251"/>
                <a:gd name="connsiteY1" fmla="*/ 0 h 139148"/>
                <a:gd name="connsiteX2" fmla="*/ 2713313 w 2723251"/>
                <a:gd name="connsiteY2" fmla="*/ 139148 h 139148"/>
                <a:gd name="connsiteX3" fmla="*/ 0 w 2723251"/>
                <a:gd name="connsiteY3" fmla="*/ 139148 h 139148"/>
                <a:gd name="connsiteX4" fmla="*/ 0 w 2723251"/>
                <a:gd name="connsiteY4" fmla="*/ 0 h 139148"/>
                <a:gd name="connsiteX0" fmla="*/ 0 w 2725219"/>
                <a:gd name="connsiteY0" fmla="*/ 0 h 139148"/>
                <a:gd name="connsiteX1" fmla="*/ 2723251 w 2725219"/>
                <a:gd name="connsiteY1" fmla="*/ 0 h 139148"/>
                <a:gd name="connsiteX2" fmla="*/ 2725219 w 2725219"/>
                <a:gd name="connsiteY2" fmla="*/ 139148 h 139148"/>
                <a:gd name="connsiteX3" fmla="*/ 0 w 2725219"/>
                <a:gd name="connsiteY3" fmla="*/ 139148 h 139148"/>
                <a:gd name="connsiteX4" fmla="*/ 0 w 2725219"/>
                <a:gd name="connsiteY4" fmla="*/ 0 h 139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5219" h="139148">
                  <a:moveTo>
                    <a:pt x="0" y="0"/>
                  </a:moveTo>
                  <a:lnTo>
                    <a:pt x="2723251" y="0"/>
                  </a:lnTo>
                  <a:lnTo>
                    <a:pt x="2725219" y="139148"/>
                  </a:lnTo>
                  <a:lnTo>
                    <a:pt x="0" y="139148"/>
                  </a:lnTo>
                  <a:lnTo>
                    <a:pt x="0" y="0"/>
                  </a:lnTo>
                  <a:close/>
                </a:path>
              </a:pathLst>
            </a:custGeom>
            <a:solidFill>
              <a:srgbClr val="3E3A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nvGrpSpPr>
          <p:cNvPr id="2" name="组合 1"/>
          <p:cNvGrpSpPr/>
          <p:nvPr userDrawn="1"/>
        </p:nvGrpSpPr>
        <p:grpSpPr>
          <a:xfrm>
            <a:off x="9438585" y="6545338"/>
            <a:ext cx="2528192" cy="246221"/>
            <a:chOff x="9438585" y="6545334"/>
            <a:chExt cx="2528192" cy="246221"/>
          </a:xfrm>
        </p:grpSpPr>
        <p:sp>
          <p:nvSpPr>
            <p:cNvPr id="11" name="标题 3"/>
            <p:cNvSpPr txBox="1">
              <a:spLocks/>
            </p:cNvSpPr>
            <p:nvPr userDrawn="1"/>
          </p:nvSpPr>
          <p:spPr>
            <a:xfrm>
              <a:off x="9607550" y="6545334"/>
              <a:ext cx="2190263"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l" defTabSz="685800" rtl="0" eaLnBrk="1" latinLnBrk="0" hangingPunct="1">
                <a:lnSpc>
                  <a:spcPct val="90000"/>
                </a:lnSpc>
                <a:spcBef>
                  <a:spcPct val="0"/>
                </a:spcBef>
                <a:buNone/>
                <a:defRPr sz="2400" b="1" i="0" kern="1200" baseline="0">
                  <a:solidFill>
                    <a:schemeClr val="accent1">
                      <a:lumMod val="75000"/>
                    </a:schemeClr>
                  </a:solidFill>
                  <a:effectLst/>
                  <a:latin typeface="Arial Black" panose="020B0A04020102020204" pitchFamily="34" charset="0"/>
                  <a:ea typeface="微软雅黑" panose="020B0503020204020204" pitchFamily="34" charset="-122"/>
                  <a:cs typeface="+mj-cs"/>
                </a:defRPr>
              </a:lvl1pPr>
            </a:lstStyle>
            <a:p>
              <a:pPr algn="dist" defTabSz="913729">
                <a:lnSpc>
                  <a:spcPct val="100000"/>
                </a:lnSpc>
              </a:pPr>
              <a:r>
                <a:rPr lang="zh-CN" altLang="en-US" sz="1000" b="0" dirty="0" smtClean="0">
                  <a:solidFill>
                    <a:srgbClr val="3E3A39"/>
                  </a:solidFill>
                  <a:latin typeface="微软雅黑" pitchFamily="34" charset="-122"/>
                </a:rPr>
                <a:t>深圳国泰安教育技术股份有限公司</a:t>
              </a:r>
              <a:endParaRPr lang="zh-CN" altLang="en-US" sz="1000" b="0" dirty="0">
                <a:solidFill>
                  <a:srgbClr val="3E3A39"/>
                </a:solidFill>
                <a:latin typeface="微软雅黑" pitchFamily="34" charset="-122"/>
              </a:endParaRPr>
            </a:p>
          </p:txBody>
        </p:sp>
        <p:sp>
          <p:nvSpPr>
            <p:cNvPr id="13" name="矩形 12"/>
            <p:cNvSpPr/>
            <p:nvPr userDrawn="1"/>
          </p:nvSpPr>
          <p:spPr>
            <a:xfrm>
              <a:off x="9438585" y="6585056"/>
              <a:ext cx="168965" cy="168965"/>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4" name="矩形 13"/>
            <p:cNvSpPr/>
            <p:nvPr userDrawn="1"/>
          </p:nvSpPr>
          <p:spPr>
            <a:xfrm>
              <a:off x="11797812" y="6585056"/>
              <a:ext cx="168965" cy="168965"/>
            </a:xfrm>
            <a:prstGeom prst="rect">
              <a:avLst/>
            </a:prstGeom>
            <a:solidFill>
              <a:srgbClr val="1074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pic>
        <p:nvPicPr>
          <p:cNvPr id="15" name="图片 14"/>
          <p:cNvPicPr>
            <a:picLocks noChangeAspect="1"/>
          </p:cNvPicPr>
          <p:nvPr userDrawn="1"/>
        </p:nvPicPr>
        <p:blipFill>
          <a:blip r:embed="rId2"/>
          <a:stretch>
            <a:fillRect/>
          </a:stretch>
        </p:blipFill>
        <p:spPr>
          <a:xfrm>
            <a:off x="232238" y="218118"/>
            <a:ext cx="1228815" cy="268968"/>
          </a:xfrm>
          <a:prstGeom prst="rect">
            <a:avLst/>
          </a:prstGeom>
        </p:spPr>
      </p:pic>
      <p:grpSp>
        <p:nvGrpSpPr>
          <p:cNvPr id="3" name="组合 2"/>
          <p:cNvGrpSpPr/>
          <p:nvPr userDrawn="1"/>
        </p:nvGrpSpPr>
        <p:grpSpPr>
          <a:xfrm>
            <a:off x="11605717" y="227343"/>
            <a:ext cx="596587" cy="320010"/>
            <a:chOff x="11605717" y="245174"/>
            <a:chExt cx="596587" cy="320010"/>
          </a:xfrm>
        </p:grpSpPr>
        <p:sp>
          <p:nvSpPr>
            <p:cNvPr id="16" name="矩形 15"/>
            <p:cNvSpPr/>
            <p:nvPr userDrawn="1"/>
          </p:nvSpPr>
          <p:spPr>
            <a:xfrm>
              <a:off x="11882294" y="245174"/>
              <a:ext cx="320010" cy="32001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7" name="矩形 16"/>
            <p:cNvSpPr/>
            <p:nvPr userDrawn="1"/>
          </p:nvSpPr>
          <p:spPr>
            <a:xfrm>
              <a:off x="11704004" y="245174"/>
              <a:ext cx="160005" cy="32001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sp>
          <p:nvSpPr>
            <p:cNvPr id="18" name="矩形 17"/>
            <p:cNvSpPr/>
            <p:nvPr userDrawn="1"/>
          </p:nvSpPr>
          <p:spPr>
            <a:xfrm>
              <a:off x="11605717" y="245174"/>
              <a:ext cx="80002" cy="320010"/>
            </a:xfrm>
            <a:prstGeom prst="rect">
              <a:avLst/>
            </a:prstGeom>
            <a:solidFill>
              <a:srgbClr val="3E3A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grpSp>
      <p:sp>
        <p:nvSpPr>
          <p:cNvPr id="19" name="矩形 18"/>
          <p:cNvSpPr/>
          <p:nvPr userDrawn="1"/>
        </p:nvSpPr>
        <p:spPr>
          <a:xfrm>
            <a:off x="0" y="0"/>
            <a:ext cx="12192000" cy="79174"/>
          </a:xfrm>
          <a:prstGeom prst="rect">
            <a:avLst/>
          </a:prstGeom>
          <a:solidFill>
            <a:srgbClr val="1074BB"/>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a:endParaRPr lang="zh-CN" altLang="en-US">
              <a:solidFill>
                <a:prstClr val="white"/>
              </a:solidFill>
            </a:endParaRPr>
          </a:p>
        </p:txBody>
      </p:sp>
    </p:spTree>
    <p:extLst>
      <p:ext uri="{BB962C8B-B14F-4D97-AF65-F5344CB8AC3E}">
        <p14:creationId xmlns:p14="http://schemas.microsoft.com/office/powerpoint/2010/main" val="3087311572"/>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0385691"/>
      </p:ext>
    </p:extLst>
  </p:cSld>
  <p:clrMap bg1="lt1" tx1="dk1" bg2="lt2" tx2="dk2" accent1="accent1" accent2="accent2" accent3="accent3" accent4="accent4" accent5="accent5" accent6="accent6" hlink="hlink" folHlink="folHlink"/>
  <p:sldLayoutIdLst>
    <p:sldLayoutId id="2147483656" r:id="rId1"/>
    <p:sldLayoutId id="2147483657" r:id="rId2"/>
    <p:sldLayoutId id="2147483658" r:id="rId3"/>
    <p:sldLayoutId id="2147483659" r:id="rId4"/>
    <p:sldLayoutId id="2147483661" r:id="rId5"/>
    <p:sldLayoutId id="2147483685" r:id="rId6"/>
    <p:sldLayoutId id="2147483686" r:id="rId7"/>
    <p:sldLayoutId id="2147483687" r:id="rId8"/>
    <p:sldLayoutId id="2147483688" r:id="rId9"/>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8" Type="http://schemas.openxmlformats.org/officeDocument/2006/relationships/tags" Target="../tags/tag80.xml"/><Relationship Id="rId13" Type="http://schemas.openxmlformats.org/officeDocument/2006/relationships/tags" Target="../tags/tag85.xml"/><Relationship Id="rId3" Type="http://schemas.openxmlformats.org/officeDocument/2006/relationships/tags" Target="../tags/tag75.xml"/><Relationship Id="rId7" Type="http://schemas.openxmlformats.org/officeDocument/2006/relationships/tags" Target="../tags/tag79.xml"/><Relationship Id="rId12" Type="http://schemas.openxmlformats.org/officeDocument/2006/relationships/tags" Target="../tags/tag84.xml"/><Relationship Id="rId17" Type="http://schemas.openxmlformats.org/officeDocument/2006/relationships/slideLayout" Target="../slideLayouts/slideLayout2.xml"/><Relationship Id="rId2" Type="http://schemas.openxmlformats.org/officeDocument/2006/relationships/tags" Target="../tags/tag74.xml"/><Relationship Id="rId16" Type="http://schemas.openxmlformats.org/officeDocument/2006/relationships/tags" Target="../tags/tag88.xml"/><Relationship Id="rId1" Type="http://schemas.openxmlformats.org/officeDocument/2006/relationships/tags" Target="../tags/tag73.xml"/><Relationship Id="rId6" Type="http://schemas.openxmlformats.org/officeDocument/2006/relationships/tags" Target="../tags/tag78.xml"/><Relationship Id="rId11" Type="http://schemas.openxmlformats.org/officeDocument/2006/relationships/tags" Target="../tags/tag83.xml"/><Relationship Id="rId5" Type="http://schemas.openxmlformats.org/officeDocument/2006/relationships/tags" Target="../tags/tag77.xml"/><Relationship Id="rId15" Type="http://schemas.openxmlformats.org/officeDocument/2006/relationships/tags" Target="../tags/tag87.xml"/><Relationship Id="rId10" Type="http://schemas.openxmlformats.org/officeDocument/2006/relationships/tags" Target="../tags/tag82.xml"/><Relationship Id="rId4" Type="http://schemas.openxmlformats.org/officeDocument/2006/relationships/tags" Target="../tags/tag76.xml"/><Relationship Id="rId9" Type="http://schemas.openxmlformats.org/officeDocument/2006/relationships/tags" Target="../tags/tag81.xml"/><Relationship Id="rId14" Type="http://schemas.openxmlformats.org/officeDocument/2006/relationships/tags" Target="../tags/tag86.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2.xml"/><Relationship Id="rId1" Type="http://schemas.openxmlformats.org/officeDocument/2006/relationships/tags" Target="../tags/tag89.xml"/><Relationship Id="rId4" Type="http://schemas.microsoft.com/office/2007/relationships/hdphoto" Target="../media/hdphoto2.wdp"/></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tags" Target="../tags/tag97.xml"/><Relationship Id="rId13" Type="http://schemas.openxmlformats.org/officeDocument/2006/relationships/tags" Target="../tags/tag102.xml"/><Relationship Id="rId18" Type="http://schemas.openxmlformats.org/officeDocument/2006/relationships/slideLayout" Target="../slideLayouts/slideLayout2.xml"/><Relationship Id="rId3" Type="http://schemas.openxmlformats.org/officeDocument/2006/relationships/tags" Target="../tags/tag92.xml"/><Relationship Id="rId7" Type="http://schemas.openxmlformats.org/officeDocument/2006/relationships/tags" Target="../tags/tag96.xml"/><Relationship Id="rId12" Type="http://schemas.openxmlformats.org/officeDocument/2006/relationships/tags" Target="../tags/tag101.xml"/><Relationship Id="rId17" Type="http://schemas.openxmlformats.org/officeDocument/2006/relationships/tags" Target="../tags/tag106.xml"/><Relationship Id="rId2" Type="http://schemas.openxmlformats.org/officeDocument/2006/relationships/tags" Target="../tags/tag91.xml"/><Relationship Id="rId16" Type="http://schemas.openxmlformats.org/officeDocument/2006/relationships/tags" Target="../tags/tag105.xml"/><Relationship Id="rId1" Type="http://schemas.openxmlformats.org/officeDocument/2006/relationships/tags" Target="../tags/tag90.xml"/><Relationship Id="rId6" Type="http://schemas.openxmlformats.org/officeDocument/2006/relationships/tags" Target="../tags/tag95.xml"/><Relationship Id="rId11" Type="http://schemas.openxmlformats.org/officeDocument/2006/relationships/tags" Target="../tags/tag100.xml"/><Relationship Id="rId5" Type="http://schemas.openxmlformats.org/officeDocument/2006/relationships/tags" Target="../tags/tag94.xml"/><Relationship Id="rId15" Type="http://schemas.openxmlformats.org/officeDocument/2006/relationships/tags" Target="../tags/tag104.xml"/><Relationship Id="rId10" Type="http://schemas.openxmlformats.org/officeDocument/2006/relationships/tags" Target="../tags/tag99.xml"/><Relationship Id="rId4" Type="http://schemas.openxmlformats.org/officeDocument/2006/relationships/tags" Target="../tags/tag93.xml"/><Relationship Id="rId9" Type="http://schemas.openxmlformats.org/officeDocument/2006/relationships/tags" Target="../tags/tag98.xml"/><Relationship Id="rId14" Type="http://schemas.openxmlformats.org/officeDocument/2006/relationships/tags" Target="../tags/tag103.xml"/></Relationships>
</file>

<file path=ppt/slides/_rels/slide15.xml.rels><?xml version="1.0" encoding="UTF-8" standalone="yes"?>
<Relationships xmlns="http://schemas.openxmlformats.org/package/2006/relationships"><Relationship Id="rId8" Type="http://schemas.openxmlformats.org/officeDocument/2006/relationships/tags" Target="../tags/tag114.xml"/><Relationship Id="rId13" Type="http://schemas.openxmlformats.org/officeDocument/2006/relationships/tags" Target="../tags/tag119.xml"/><Relationship Id="rId3" Type="http://schemas.openxmlformats.org/officeDocument/2006/relationships/tags" Target="../tags/tag109.xml"/><Relationship Id="rId7" Type="http://schemas.openxmlformats.org/officeDocument/2006/relationships/tags" Target="../tags/tag113.xml"/><Relationship Id="rId12" Type="http://schemas.openxmlformats.org/officeDocument/2006/relationships/tags" Target="../tags/tag118.xml"/><Relationship Id="rId2" Type="http://schemas.openxmlformats.org/officeDocument/2006/relationships/tags" Target="../tags/tag108.xml"/><Relationship Id="rId1" Type="http://schemas.openxmlformats.org/officeDocument/2006/relationships/tags" Target="../tags/tag107.xml"/><Relationship Id="rId6" Type="http://schemas.openxmlformats.org/officeDocument/2006/relationships/tags" Target="../tags/tag112.xml"/><Relationship Id="rId11" Type="http://schemas.openxmlformats.org/officeDocument/2006/relationships/tags" Target="../tags/tag117.xml"/><Relationship Id="rId5" Type="http://schemas.openxmlformats.org/officeDocument/2006/relationships/tags" Target="../tags/tag111.xml"/><Relationship Id="rId10" Type="http://schemas.openxmlformats.org/officeDocument/2006/relationships/tags" Target="../tags/tag116.xml"/><Relationship Id="rId4" Type="http://schemas.openxmlformats.org/officeDocument/2006/relationships/tags" Target="../tags/tag110.xml"/><Relationship Id="rId9" Type="http://schemas.openxmlformats.org/officeDocument/2006/relationships/tags" Target="../tags/tag115.xml"/><Relationship Id="rId14"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20.xml"/></Relationships>
</file>

<file path=ppt/slides/_rels/slide17.xml.rels><?xml version="1.0" encoding="UTF-8" standalone="yes"?>
<Relationships xmlns="http://schemas.openxmlformats.org/package/2006/relationships"><Relationship Id="rId3" Type="http://schemas.openxmlformats.org/officeDocument/2006/relationships/tags" Target="../tags/tag123.xml"/><Relationship Id="rId2" Type="http://schemas.openxmlformats.org/officeDocument/2006/relationships/tags" Target="../tags/tag122.xml"/><Relationship Id="rId1" Type="http://schemas.openxmlformats.org/officeDocument/2006/relationships/tags" Target="../tags/tag121.xml"/><Relationship Id="rId6" Type="http://schemas.openxmlformats.org/officeDocument/2006/relationships/image" Target="../media/image11.png"/><Relationship Id="rId5" Type="http://schemas.openxmlformats.org/officeDocument/2006/relationships/slideLayout" Target="../slideLayouts/slideLayout2.xml"/><Relationship Id="rId4" Type="http://schemas.openxmlformats.org/officeDocument/2006/relationships/tags" Target="../tags/tag12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8" Type="http://schemas.openxmlformats.org/officeDocument/2006/relationships/tags" Target="../tags/tag132.xml"/><Relationship Id="rId13" Type="http://schemas.openxmlformats.org/officeDocument/2006/relationships/image" Target="../media/image15.jpeg"/><Relationship Id="rId18" Type="http://schemas.openxmlformats.org/officeDocument/2006/relationships/image" Target="../media/image20.png"/><Relationship Id="rId26" Type="http://schemas.openxmlformats.org/officeDocument/2006/relationships/image" Target="../media/image28.jpeg"/><Relationship Id="rId3" Type="http://schemas.openxmlformats.org/officeDocument/2006/relationships/tags" Target="../tags/tag127.xml"/><Relationship Id="rId21" Type="http://schemas.openxmlformats.org/officeDocument/2006/relationships/image" Target="../media/image23.png"/><Relationship Id="rId7" Type="http://schemas.openxmlformats.org/officeDocument/2006/relationships/tags" Target="../tags/tag131.xml"/><Relationship Id="rId12" Type="http://schemas.openxmlformats.org/officeDocument/2006/relationships/image" Target="../media/image14.png"/><Relationship Id="rId17" Type="http://schemas.openxmlformats.org/officeDocument/2006/relationships/image" Target="../media/image19.png"/><Relationship Id="rId25" Type="http://schemas.openxmlformats.org/officeDocument/2006/relationships/image" Target="../media/image27.png"/><Relationship Id="rId2" Type="http://schemas.openxmlformats.org/officeDocument/2006/relationships/tags" Target="../tags/tag126.xml"/><Relationship Id="rId16" Type="http://schemas.openxmlformats.org/officeDocument/2006/relationships/image" Target="../media/image18.png"/><Relationship Id="rId20" Type="http://schemas.openxmlformats.org/officeDocument/2006/relationships/image" Target="../media/image22.png"/><Relationship Id="rId1" Type="http://schemas.openxmlformats.org/officeDocument/2006/relationships/tags" Target="../tags/tag125.xml"/><Relationship Id="rId6" Type="http://schemas.openxmlformats.org/officeDocument/2006/relationships/tags" Target="../tags/tag130.xml"/><Relationship Id="rId11" Type="http://schemas.openxmlformats.org/officeDocument/2006/relationships/slideLayout" Target="../slideLayouts/slideLayout2.xml"/><Relationship Id="rId24" Type="http://schemas.openxmlformats.org/officeDocument/2006/relationships/image" Target="../media/image26.jpeg"/><Relationship Id="rId5" Type="http://schemas.openxmlformats.org/officeDocument/2006/relationships/tags" Target="../tags/tag129.xml"/><Relationship Id="rId15" Type="http://schemas.openxmlformats.org/officeDocument/2006/relationships/image" Target="../media/image17.png"/><Relationship Id="rId23" Type="http://schemas.openxmlformats.org/officeDocument/2006/relationships/image" Target="../media/image25.jpeg"/><Relationship Id="rId10" Type="http://schemas.openxmlformats.org/officeDocument/2006/relationships/tags" Target="../tags/tag134.xml"/><Relationship Id="rId19" Type="http://schemas.openxmlformats.org/officeDocument/2006/relationships/image" Target="../media/image21.jpeg"/><Relationship Id="rId4" Type="http://schemas.openxmlformats.org/officeDocument/2006/relationships/tags" Target="../tags/tag128.xml"/><Relationship Id="rId9" Type="http://schemas.openxmlformats.org/officeDocument/2006/relationships/tags" Target="../tags/tag133.xml"/><Relationship Id="rId14" Type="http://schemas.openxmlformats.org/officeDocument/2006/relationships/image" Target="../media/image16.jpeg"/><Relationship Id="rId22" Type="http://schemas.openxmlformats.org/officeDocument/2006/relationships/image" Target="../media/image24.png"/><Relationship Id="rId27" Type="http://schemas.openxmlformats.org/officeDocument/2006/relationships/image" Target="../media/image29.png"/></Relationships>
</file>

<file path=ppt/slides/_rels/slide21.xml.rels><?xml version="1.0" encoding="UTF-8" standalone="yes"?>
<Relationships xmlns="http://schemas.openxmlformats.org/package/2006/relationships"><Relationship Id="rId8" Type="http://schemas.openxmlformats.org/officeDocument/2006/relationships/tags" Target="../tags/tag142.xml"/><Relationship Id="rId13" Type="http://schemas.openxmlformats.org/officeDocument/2006/relationships/image" Target="../media/image32.png"/><Relationship Id="rId3" Type="http://schemas.openxmlformats.org/officeDocument/2006/relationships/tags" Target="../tags/tag137.xml"/><Relationship Id="rId7" Type="http://schemas.openxmlformats.org/officeDocument/2006/relationships/tags" Target="../tags/tag141.xml"/><Relationship Id="rId12" Type="http://schemas.openxmlformats.org/officeDocument/2006/relationships/image" Target="../media/image31.png"/><Relationship Id="rId17" Type="http://schemas.openxmlformats.org/officeDocument/2006/relationships/image" Target="../media/image36.png"/><Relationship Id="rId2" Type="http://schemas.openxmlformats.org/officeDocument/2006/relationships/tags" Target="../tags/tag136.xml"/><Relationship Id="rId16" Type="http://schemas.openxmlformats.org/officeDocument/2006/relationships/image" Target="../media/image35.tiff"/><Relationship Id="rId1" Type="http://schemas.openxmlformats.org/officeDocument/2006/relationships/tags" Target="../tags/tag135.xml"/><Relationship Id="rId6" Type="http://schemas.openxmlformats.org/officeDocument/2006/relationships/tags" Target="../tags/tag140.xml"/><Relationship Id="rId11" Type="http://schemas.openxmlformats.org/officeDocument/2006/relationships/image" Target="../media/image30.png"/><Relationship Id="rId5" Type="http://schemas.openxmlformats.org/officeDocument/2006/relationships/tags" Target="../tags/tag139.xml"/><Relationship Id="rId15" Type="http://schemas.openxmlformats.org/officeDocument/2006/relationships/image" Target="../media/image34.png"/><Relationship Id="rId10" Type="http://schemas.openxmlformats.org/officeDocument/2006/relationships/slideLayout" Target="../slideLayouts/slideLayout8.xml"/><Relationship Id="rId4" Type="http://schemas.openxmlformats.org/officeDocument/2006/relationships/tags" Target="../tags/tag138.xml"/><Relationship Id="rId9" Type="http://schemas.openxmlformats.org/officeDocument/2006/relationships/tags" Target="../tags/tag143.xml"/><Relationship Id="rId14" Type="http://schemas.openxmlformats.org/officeDocument/2006/relationships/image" Target="../media/image33.png"/></Relationships>
</file>

<file path=ppt/slides/_rels/slide22.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8.png"/><Relationship Id="rId7" Type="http://schemas.openxmlformats.org/officeDocument/2006/relationships/image" Target="../media/image34.png"/><Relationship Id="rId12" Type="http://schemas.openxmlformats.org/officeDocument/2006/relationships/image" Target="../media/image45.png"/><Relationship Id="rId2" Type="http://schemas.openxmlformats.org/officeDocument/2006/relationships/image" Target="../media/image37.png"/><Relationship Id="rId1" Type="http://schemas.openxmlformats.org/officeDocument/2006/relationships/slideLayout" Target="../slideLayouts/slideLayout9.xml"/><Relationship Id="rId6" Type="http://schemas.openxmlformats.org/officeDocument/2006/relationships/image" Target="../media/image40.png"/><Relationship Id="rId11" Type="http://schemas.openxmlformats.org/officeDocument/2006/relationships/image" Target="../media/image44.png"/><Relationship Id="rId5" Type="http://schemas.openxmlformats.org/officeDocument/2006/relationships/image" Target="../media/image39.tiff"/><Relationship Id="rId10" Type="http://schemas.openxmlformats.org/officeDocument/2006/relationships/image" Target="../media/image43.png"/><Relationship Id="rId4" Type="http://schemas.microsoft.com/office/2007/relationships/hdphoto" Target="../media/hdphoto3.wdp"/><Relationship Id="rId9" Type="http://schemas.openxmlformats.org/officeDocument/2006/relationships/image" Target="../media/image42.png"/></Relationships>
</file>

<file path=ppt/slides/_rels/slide2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slideLayout" Target="../slideLayouts/slideLayout2.xml"/><Relationship Id="rId1" Type="http://schemas.openxmlformats.org/officeDocument/2006/relationships/tags" Target="../tags/tag144.xml"/><Relationship Id="rId5" Type="http://schemas.openxmlformats.org/officeDocument/2006/relationships/image" Target="../media/image48.png"/><Relationship Id="rId4" Type="http://schemas.openxmlformats.org/officeDocument/2006/relationships/image" Target="../media/image47.png"/></Relationships>
</file>

<file path=ppt/slides/_rels/slide2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em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tags" Target="../tags/tag152.xml"/><Relationship Id="rId13" Type="http://schemas.openxmlformats.org/officeDocument/2006/relationships/tags" Target="../tags/tag157.xml"/><Relationship Id="rId3" Type="http://schemas.openxmlformats.org/officeDocument/2006/relationships/tags" Target="../tags/tag147.xml"/><Relationship Id="rId7" Type="http://schemas.openxmlformats.org/officeDocument/2006/relationships/tags" Target="../tags/tag151.xml"/><Relationship Id="rId12" Type="http://schemas.openxmlformats.org/officeDocument/2006/relationships/tags" Target="../tags/tag156.xml"/><Relationship Id="rId2" Type="http://schemas.openxmlformats.org/officeDocument/2006/relationships/tags" Target="../tags/tag146.xml"/><Relationship Id="rId16" Type="http://schemas.openxmlformats.org/officeDocument/2006/relationships/slideLayout" Target="../slideLayouts/slideLayout2.xml"/><Relationship Id="rId1" Type="http://schemas.openxmlformats.org/officeDocument/2006/relationships/tags" Target="../tags/tag145.xml"/><Relationship Id="rId6" Type="http://schemas.openxmlformats.org/officeDocument/2006/relationships/tags" Target="../tags/tag150.xml"/><Relationship Id="rId11" Type="http://schemas.openxmlformats.org/officeDocument/2006/relationships/tags" Target="../tags/tag155.xml"/><Relationship Id="rId5" Type="http://schemas.openxmlformats.org/officeDocument/2006/relationships/tags" Target="../tags/tag149.xml"/><Relationship Id="rId15" Type="http://schemas.openxmlformats.org/officeDocument/2006/relationships/tags" Target="../tags/tag159.xml"/><Relationship Id="rId10" Type="http://schemas.openxmlformats.org/officeDocument/2006/relationships/tags" Target="../tags/tag154.xml"/><Relationship Id="rId4" Type="http://schemas.openxmlformats.org/officeDocument/2006/relationships/tags" Target="../tags/tag148.xml"/><Relationship Id="rId9" Type="http://schemas.openxmlformats.org/officeDocument/2006/relationships/tags" Target="../tags/tag153.xml"/><Relationship Id="rId14" Type="http://schemas.openxmlformats.org/officeDocument/2006/relationships/tags" Target="../tags/tag158.xml"/></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60.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8.xml.rels><?xml version="1.0" encoding="UTF-8" standalone="yes"?>
<Relationships xmlns="http://schemas.openxmlformats.org/package/2006/relationships"><Relationship Id="rId8" Type="http://schemas.openxmlformats.org/officeDocument/2006/relationships/tags" Target="../tags/tag168.xml"/><Relationship Id="rId13" Type="http://schemas.openxmlformats.org/officeDocument/2006/relationships/image" Target="../media/image53.png"/><Relationship Id="rId3" Type="http://schemas.openxmlformats.org/officeDocument/2006/relationships/tags" Target="../tags/tag163.xml"/><Relationship Id="rId7" Type="http://schemas.openxmlformats.org/officeDocument/2006/relationships/tags" Target="../tags/tag167.xml"/><Relationship Id="rId12" Type="http://schemas.openxmlformats.org/officeDocument/2006/relationships/image" Target="../media/image52.png"/><Relationship Id="rId2" Type="http://schemas.openxmlformats.org/officeDocument/2006/relationships/tags" Target="../tags/tag162.xml"/><Relationship Id="rId1" Type="http://schemas.openxmlformats.org/officeDocument/2006/relationships/tags" Target="../tags/tag161.xml"/><Relationship Id="rId6" Type="http://schemas.openxmlformats.org/officeDocument/2006/relationships/tags" Target="../tags/tag166.xml"/><Relationship Id="rId11" Type="http://schemas.openxmlformats.org/officeDocument/2006/relationships/image" Target="../media/image51.jpeg"/><Relationship Id="rId5" Type="http://schemas.openxmlformats.org/officeDocument/2006/relationships/tags" Target="../tags/tag165.xml"/><Relationship Id="rId10" Type="http://schemas.openxmlformats.org/officeDocument/2006/relationships/slideLayout" Target="../slideLayouts/slideLayout2.xml"/><Relationship Id="rId4" Type="http://schemas.openxmlformats.org/officeDocument/2006/relationships/tags" Target="../tags/tag164.xml"/><Relationship Id="rId9" Type="http://schemas.openxmlformats.org/officeDocument/2006/relationships/tags" Target="../tags/tag16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tags" Target="../tags/tag13.xml"/><Relationship Id="rId18" Type="http://schemas.openxmlformats.org/officeDocument/2006/relationships/tags" Target="../tags/tag18.xml"/><Relationship Id="rId26" Type="http://schemas.openxmlformats.org/officeDocument/2006/relationships/tags" Target="../tags/tag26.xml"/><Relationship Id="rId3" Type="http://schemas.openxmlformats.org/officeDocument/2006/relationships/tags" Target="../tags/tag3.xml"/><Relationship Id="rId21" Type="http://schemas.openxmlformats.org/officeDocument/2006/relationships/tags" Target="../tags/tag21.xml"/><Relationship Id="rId7" Type="http://schemas.openxmlformats.org/officeDocument/2006/relationships/tags" Target="../tags/tag7.xml"/><Relationship Id="rId12" Type="http://schemas.openxmlformats.org/officeDocument/2006/relationships/tags" Target="../tags/tag12.xml"/><Relationship Id="rId17" Type="http://schemas.openxmlformats.org/officeDocument/2006/relationships/tags" Target="../tags/tag17.xml"/><Relationship Id="rId25" Type="http://schemas.openxmlformats.org/officeDocument/2006/relationships/tags" Target="../tags/tag25.xml"/><Relationship Id="rId2" Type="http://schemas.openxmlformats.org/officeDocument/2006/relationships/tags" Target="../tags/tag2.xml"/><Relationship Id="rId16" Type="http://schemas.openxmlformats.org/officeDocument/2006/relationships/tags" Target="../tags/tag16.xml"/><Relationship Id="rId20" Type="http://schemas.openxmlformats.org/officeDocument/2006/relationships/tags" Target="../tags/tag20.xml"/><Relationship Id="rId29" Type="http://schemas.openxmlformats.org/officeDocument/2006/relationships/tags" Target="../tags/tag29.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24" Type="http://schemas.openxmlformats.org/officeDocument/2006/relationships/tags" Target="../tags/tag24.xml"/><Relationship Id="rId5" Type="http://schemas.openxmlformats.org/officeDocument/2006/relationships/tags" Target="../tags/tag5.xml"/><Relationship Id="rId15" Type="http://schemas.openxmlformats.org/officeDocument/2006/relationships/tags" Target="../tags/tag15.xml"/><Relationship Id="rId23" Type="http://schemas.openxmlformats.org/officeDocument/2006/relationships/tags" Target="../tags/tag23.xml"/><Relationship Id="rId28" Type="http://schemas.openxmlformats.org/officeDocument/2006/relationships/tags" Target="../tags/tag28.xml"/><Relationship Id="rId10" Type="http://schemas.openxmlformats.org/officeDocument/2006/relationships/tags" Target="../tags/tag10.xml"/><Relationship Id="rId19" Type="http://schemas.openxmlformats.org/officeDocument/2006/relationships/tags" Target="../tags/tag19.xml"/><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tags" Target="../tags/tag14.xml"/><Relationship Id="rId22" Type="http://schemas.openxmlformats.org/officeDocument/2006/relationships/tags" Target="../tags/tag22.xml"/><Relationship Id="rId27" Type="http://schemas.openxmlformats.org/officeDocument/2006/relationships/tags" Target="../tags/tag27.xml"/><Relationship Id="rId30"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tags" Target="../tags/tag177.xml"/><Relationship Id="rId13" Type="http://schemas.openxmlformats.org/officeDocument/2006/relationships/tags" Target="../tags/tag182.xml"/><Relationship Id="rId3" Type="http://schemas.openxmlformats.org/officeDocument/2006/relationships/tags" Target="../tags/tag172.xml"/><Relationship Id="rId7" Type="http://schemas.openxmlformats.org/officeDocument/2006/relationships/tags" Target="../tags/tag176.xml"/><Relationship Id="rId12" Type="http://schemas.openxmlformats.org/officeDocument/2006/relationships/tags" Target="../tags/tag181.xml"/><Relationship Id="rId17" Type="http://schemas.openxmlformats.org/officeDocument/2006/relationships/slideLayout" Target="../slideLayouts/slideLayout2.xml"/><Relationship Id="rId2" Type="http://schemas.openxmlformats.org/officeDocument/2006/relationships/tags" Target="../tags/tag171.xml"/><Relationship Id="rId16" Type="http://schemas.openxmlformats.org/officeDocument/2006/relationships/tags" Target="../tags/tag185.xml"/><Relationship Id="rId1" Type="http://schemas.openxmlformats.org/officeDocument/2006/relationships/tags" Target="../tags/tag170.xml"/><Relationship Id="rId6" Type="http://schemas.openxmlformats.org/officeDocument/2006/relationships/tags" Target="../tags/tag175.xml"/><Relationship Id="rId11" Type="http://schemas.openxmlformats.org/officeDocument/2006/relationships/tags" Target="../tags/tag180.xml"/><Relationship Id="rId5" Type="http://schemas.openxmlformats.org/officeDocument/2006/relationships/tags" Target="../tags/tag174.xml"/><Relationship Id="rId15" Type="http://schemas.openxmlformats.org/officeDocument/2006/relationships/tags" Target="../tags/tag184.xml"/><Relationship Id="rId10" Type="http://schemas.openxmlformats.org/officeDocument/2006/relationships/tags" Target="../tags/tag179.xml"/><Relationship Id="rId4" Type="http://schemas.openxmlformats.org/officeDocument/2006/relationships/tags" Target="../tags/tag173.xml"/><Relationship Id="rId9" Type="http://schemas.openxmlformats.org/officeDocument/2006/relationships/tags" Target="../tags/tag178.xml"/><Relationship Id="rId14" Type="http://schemas.openxmlformats.org/officeDocument/2006/relationships/tags" Target="../tags/tag183.xml"/></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54.pn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32.xml.rels><?xml version="1.0" encoding="UTF-8" standalone="yes"?>
<Relationships xmlns="http://schemas.openxmlformats.org/package/2006/relationships"><Relationship Id="rId8" Type="http://schemas.openxmlformats.org/officeDocument/2006/relationships/tags" Target="../tags/tag193.xml"/><Relationship Id="rId13" Type="http://schemas.openxmlformats.org/officeDocument/2006/relationships/tags" Target="../tags/tag198.xml"/><Relationship Id="rId18" Type="http://schemas.openxmlformats.org/officeDocument/2006/relationships/tags" Target="../tags/tag203.xml"/><Relationship Id="rId3" Type="http://schemas.openxmlformats.org/officeDocument/2006/relationships/tags" Target="../tags/tag188.xml"/><Relationship Id="rId21" Type="http://schemas.openxmlformats.org/officeDocument/2006/relationships/tags" Target="../tags/tag206.xml"/><Relationship Id="rId7" Type="http://schemas.openxmlformats.org/officeDocument/2006/relationships/tags" Target="../tags/tag192.xml"/><Relationship Id="rId12" Type="http://schemas.openxmlformats.org/officeDocument/2006/relationships/tags" Target="../tags/tag197.xml"/><Relationship Id="rId17" Type="http://schemas.openxmlformats.org/officeDocument/2006/relationships/tags" Target="../tags/tag202.xml"/><Relationship Id="rId2" Type="http://schemas.openxmlformats.org/officeDocument/2006/relationships/tags" Target="../tags/tag187.xml"/><Relationship Id="rId16" Type="http://schemas.openxmlformats.org/officeDocument/2006/relationships/tags" Target="../tags/tag201.xml"/><Relationship Id="rId20" Type="http://schemas.openxmlformats.org/officeDocument/2006/relationships/tags" Target="../tags/tag205.xml"/><Relationship Id="rId1" Type="http://schemas.openxmlformats.org/officeDocument/2006/relationships/tags" Target="../tags/tag186.xml"/><Relationship Id="rId6" Type="http://schemas.openxmlformats.org/officeDocument/2006/relationships/tags" Target="../tags/tag191.xml"/><Relationship Id="rId11" Type="http://schemas.openxmlformats.org/officeDocument/2006/relationships/tags" Target="../tags/tag196.xml"/><Relationship Id="rId5" Type="http://schemas.openxmlformats.org/officeDocument/2006/relationships/tags" Target="../tags/tag190.xml"/><Relationship Id="rId15" Type="http://schemas.openxmlformats.org/officeDocument/2006/relationships/tags" Target="../tags/tag200.xml"/><Relationship Id="rId10" Type="http://schemas.openxmlformats.org/officeDocument/2006/relationships/tags" Target="../tags/tag195.xml"/><Relationship Id="rId19" Type="http://schemas.openxmlformats.org/officeDocument/2006/relationships/tags" Target="../tags/tag204.xml"/><Relationship Id="rId4" Type="http://schemas.openxmlformats.org/officeDocument/2006/relationships/tags" Target="../tags/tag189.xml"/><Relationship Id="rId9" Type="http://schemas.openxmlformats.org/officeDocument/2006/relationships/tags" Target="../tags/tag194.xml"/><Relationship Id="rId14" Type="http://schemas.openxmlformats.org/officeDocument/2006/relationships/tags" Target="../tags/tag199.xml"/><Relationship Id="rId22"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8" Type="http://schemas.openxmlformats.org/officeDocument/2006/relationships/tags" Target="../tags/tag214.xml"/><Relationship Id="rId13" Type="http://schemas.openxmlformats.org/officeDocument/2006/relationships/tags" Target="../tags/tag219.xml"/><Relationship Id="rId18" Type="http://schemas.openxmlformats.org/officeDocument/2006/relationships/tags" Target="../tags/tag224.xml"/><Relationship Id="rId26" Type="http://schemas.openxmlformats.org/officeDocument/2006/relationships/tags" Target="../tags/tag232.xml"/><Relationship Id="rId3" Type="http://schemas.openxmlformats.org/officeDocument/2006/relationships/tags" Target="../tags/tag209.xml"/><Relationship Id="rId21" Type="http://schemas.openxmlformats.org/officeDocument/2006/relationships/tags" Target="../tags/tag227.xml"/><Relationship Id="rId7" Type="http://schemas.openxmlformats.org/officeDocument/2006/relationships/tags" Target="../tags/tag213.xml"/><Relationship Id="rId12" Type="http://schemas.openxmlformats.org/officeDocument/2006/relationships/tags" Target="../tags/tag218.xml"/><Relationship Id="rId17" Type="http://schemas.openxmlformats.org/officeDocument/2006/relationships/tags" Target="../tags/tag223.xml"/><Relationship Id="rId25" Type="http://schemas.openxmlformats.org/officeDocument/2006/relationships/tags" Target="../tags/tag231.xml"/><Relationship Id="rId2" Type="http://schemas.openxmlformats.org/officeDocument/2006/relationships/tags" Target="../tags/tag208.xml"/><Relationship Id="rId16" Type="http://schemas.openxmlformats.org/officeDocument/2006/relationships/tags" Target="../tags/tag222.xml"/><Relationship Id="rId20" Type="http://schemas.openxmlformats.org/officeDocument/2006/relationships/tags" Target="../tags/tag226.xml"/><Relationship Id="rId29" Type="http://schemas.openxmlformats.org/officeDocument/2006/relationships/slideLayout" Target="../slideLayouts/slideLayout2.xml"/><Relationship Id="rId1" Type="http://schemas.openxmlformats.org/officeDocument/2006/relationships/tags" Target="../tags/tag207.xml"/><Relationship Id="rId6" Type="http://schemas.openxmlformats.org/officeDocument/2006/relationships/tags" Target="../tags/tag212.xml"/><Relationship Id="rId11" Type="http://schemas.openxmlformats.org/officeDocument/2006/relationships/tags" Target="../tags/tag217.xml"/><Relationship Id="rId24" Type="http://schemas.openxmlformats.org/officeDocument/2006/relationships/tags" Target="../tags/tag230.xml"/><Relationship Id="rId5" Type="http://schemas.openxmlformats.org/officeDocument/2006/relationships/tags" Target="../tags/tag211.xml"/><Relationship Id="rId15" Type="http://schemas.openxmlformats.org/officeDocument/2006/relationships/tags" Target="../tags/tag221.xml"/><Relationship Id="rId23" Type="http://schemas.openxmlformats.org/officeDocument/2006/relationships/tags" Target="../tags/tag229.xml"/><Relationship Id="rId28" Type="http://schemas.openxmlformats.org/officeDocument/2006/relationships/tags" Target="../tags/tag234.xml"/><Relationship Id="rId10" Type="http://schemas.openxmlformats.org/officeDocument/2006/relationships/tags" Target="../tags/tag216.xml"/><Relationship Id="rId19" Type="http://schemas.openxmlformats.org/officeDocument/2006/relationships/tags" Target="../tags/tag225.xml"/><Relationship Id="rId4" Type="http://schemas.openxmlformats.org/officeDocument/2006/relationships/tags" Target="../tags/tag210.xml"/><Relationship Id="rId9" Type="http://schemas.openxmlformats.org/officeDocument/2006/relationships/tags" Target="../tags/tag215.xml"/><Relationship Id="rId14" Type="http://schemas.openxmlformats.org/officeDocument/2006/relationships/tags" Target="../tags/tag220.xml"/><Relationship Id="rId22" Type="http://schemas.openxmlformats.org/officeDocument/2006/relationships/tags" Target="../tags/tag228.xml"/><Relationship Id="rId27" Type="http://schemas.openxmlformats.org/officeDocument/2006/relationships/tags" Target="../tags/tag233.xml"/></Relationships>
</file>

<file path=ppt/slides/_rels/slide3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56.png"/><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3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37.xml.rels><?xml version="1.0" encoding="UTF-8" standalone="yes"?>
<Relationships xmlns="http://schemas.openxmlformats.org/package/2006/relationships"><Relationship Id="rId3" Type="http://schemas.openxmlformats.org/officeDocument/2006/relationships/tags" Target="../tags/tag237.xml"/><Relationship Id="rId7" Type="http://schemas.openxmlformats.org/officeDocument/2006/relationships/image" Target="../media/image66.png"/><Relationship Id="rId2" Type="http://schemas.openxmlformats.org/officeDocument/2006/relationships/tags" Target="../tags/tag236.xml"/><Relationship Id="rId1" Type="http://schemas.openxmlformats.org/officeDocument/2006/relationships/tags" Target="../tags/tag235.xml"/><Relationship Id="rId6" Type="http://schemas.openxmlformats.org/officeDocument/2006/relationships/image" Target="../media/image65.png"/><Relationship Id="rId5" Type="http://schemas.openxmlformats.org/officeDocument/2006/relationships/image" Target="../media/image64.jpeg"/><Relationship Id="rId4"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slideLayout" Target="../slideLayouts/slideLayout2.xml"/><Relationship Id="rId1" Type="http://schemas.openxmlformats.org/officeDocument/2006/relationships/tags" Target="../tags/tag238.xml"/><Relationship Id="rId4" Type="http://schemas.openxmlformats.org/officeDocument/2006/relationships/image" Target="../media/image68.emf"/></Relationships>
</file>

<file path=ppt/slides/_rels/slide3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slideLayout" Target="../slideLayouts/slideLayout2.xml"/><Relationship Id="rId1" Type="http://schemas.openxmlformats.org/officeDocument/2006/relationships/tags" Target="../tags/tag30.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0.xml.rels><?xml version="1.0" encoding="UTF-8" standalone="yes"?>
<Relationships xmlns="http://schemas.openxmlformats.org/package/2006/relationships"><Relationship Id="rId8" Type="http://schemas.openxmlformats.org/officeDocument/2006/relationships/image" Target="../media/image76.png"/><Relationship Id="rId13" Type="http://schemas.openxmlformats.org/officeDocument/2006/relationships/diagramQuickStyle" Target="../diagrams/quickStyle4.xml"/><Relationship Id="rId3" Type="http://schemas.microsoft.com/office/2007/relationships/hdphoto" Target="../media/hdphoto4.wdp"/><Relationship Id="rId7" Type="http://schemas.openxmlformats.org/officeDocument/2006/relationships/image" Target="../media/image75.png"/><Relationship Id="rId12" Type="http://schemas.openxmlformats.org/officeDocument/2006/relationships/diagramLayout" Target="../diagrams/layout4.xml"/><Relationship Id="rId2" Type="http://schemas.openxmlformats.org/officeDocument/2006/relationships/image" Target="../media/image71.png"/><Relationship Id="rId1" Type="http://schemas.openxmlformats.org/officeDocument/2006/relationships/slideLayout" Target="../slideLayouts/slideLayout2.xml"/><Relationship Id="rId6" Type="http://schemas.openxmlformats.org/officeDocument/2006/relationships/image" Target="../media/image74.png"/><Relationship Id="rId11" Type="http://schemas.openxmlformats.org/officeDocument/2006/relationships/diagramData" Target="../diagrams/data4.xml"/><Relationship Id="rId5" Type="http://schemas.openxmlformats.org/officeDocument/2006/relationships/image" Target="../media/image73.png"/><Relationship Id="rId15" Type="http://schemas.microsoft.com/office/2007/relationships/diagramDrawing" Target="../diagrams/drawing4.xml"/><Relationship Id="rId10" Type="http://schemas.openxmlformats.org/officeDocument/2006/relationships/image" Target="../media/image78.png"/><Relationship Id="rId4" Type="http://schemas.openxmlformats.org/officeDocument/2006/relationships/image" Target="../media/image72.png"/><Relationship Id="rId9" Type="http://schemas.openxmlformats.org/officeDocument/2006/relationships/image" Target="../media/image77.png"/><Relationship Id="rId14" Type="http://schemas.openxmlformats.org/officeDocument/2006/relationships/diagramColors" Target="../diagrams/colors4.xml"/></Relationships>
</file>

<file path=ppt/slides/_rels/slide41.xml.rels><?xml version="1.0" encoding="UTF-8" standalone="yes"?>
<Relationships xmlns="http://schemas.openxmlformats.org/package/2006/relationships"><Relationship Id="rId8" Type="http://schemas.openxmlformats.org/officeDocument/2006/relationships/tags" Target="../tags/tag246.xml"/><Relationship Id="rId13" Type="http://schemas.openxmlformats.org/officeDocument/2006/relationships/tags" Target="../tags/tag251.xml"/><Relationship Id="rId18" Type="http://schemas.openxmlformats.org/officeDocument/2006/relationships/tags" Target="../tags/tag256.xml"/><Relationship Id="rId3" Type="http://schemas.openxmlformats.org/officeDocument/2006/relationships/tags" Target="../tags/tag241.xml"/><Relationship Id="rId21" Type="http://schemas.openxmlformats.org/officeDocument/2006/relationships/image" Target="../media/image80.png"/><Relationship Id="rId7" Type="http://schemas.openxmlformats.org/officeDocument/2006/relationships/tags" Target="../tags/tag245.xml"/><Relationship Id="rId12" Type="http://schemas.openxmlformats.org/officeDocument/2006/relationships/tags" Target="../tags/tag250.xml"/><Relationship Id="rId17" Type="http://schemas.openxmlformats.org/officeDocument/2006/relationships/tags" Target="../tags/tag255.xml"/><Relationship Id="rId25" Type="http://schemas.openxmlformats.org/officeDocument/2006/relationships/image" Target="../media/image84.jpeg"/><Relationship Id="rId2" Type="http://schemas.openxmlformats.org/officeDocument/2006/relationships/tags" Target="../tags/tag240.xml"/><Relationship Id="rId16" Type="http://schemas.openxmlformats.org/officeDocument/2006/relationships/tags" Target="../tags/tag254.xml"/><Relationship Id="rId20" Type="http://schemas.openxmlformats.org/officeDocument/2006/relationships/image" Target="../media/image79.jpeg"/><Relationship Id="rId1" Type="http://schemas.openxmlformats.org/officeDocument/2006/relationships/tags" Target="../tags/tag239.xml"/><Relationship Id="rId6" Type="http://schemas.openxmlformats.org/officeDocument/2006/relationships/tags" Target="../tags/tag244.xml"/><Relationship Id="rId11" Type="http://schemas.openxmlformats.org/officeDocument/2006/relationships/tags" Target="../tags/tag249.xml"/><Relationship Id="rId24" Type="http://schemas.openxmlformats.org/officeDocument/2006/relationships/image" Target="../media/image83.jpeg"/><Relationship Id="rId5" Type="http://schemas.openxmlformats.org/officeDocument/2006/relationships/tags" Target="../tags/tag243.xml"/><Relationship Id="rId15" Type="http://schemas.openxmlformats.org/officeDocument/2006/relationships/tags" Target="../tags/tag253.xml"/><Relationship Id="rId23" Type="http://schemas.openxmlformats.org/officeDocument/2006/relationships/image" Target="../media/image82.jpeg"/><Relationship Id="rId10" Type="http://schemas.openxmlformats.org/officeDocument/2006/relationships/tags" Target="../tags/tag248.xml"/><Relationship Id="rId19" Type="http://schemas.openxmlformats.org/officeDocument/2006/relationships/slideLayout" Target="../slideLayouts/slideLayout2.xml"/><Relationship Id="rId4" Type="http://schemas.openxmlformats.org/officeDocument/2006/relationships/tags" Target="../tags/tag242.xml"/><Relationship Id="rId9" Type="http://schemas.openxmlformats.org/officeDocument/2006/relationships/tags" Target="../tags/tag247.xml"/><Relationship Id="rId14" Type="http://schemas.openxmlformats.org/officeDocument/2006/relationships/tags" Target="../tags/tag252.xml"/><Relationship Id="rId22" Type="http://schemas.openxmlformats.org/officeDocument/2006/relationships/image" Target="../media/image81.png"/></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57.xml"/></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58.xml"/></Relationships>
</file>

<file path=ppt/slides/_rels/slide4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slideLayout" Target="../slideLayouts/slideLayout2.xml"/><Relationship Id="rId1" Type="http://schemas.openxmlformats.org/officeDocument/2006/relationships/tags" Target="../tags/tag259.xml"/><Relationship Id="rId5" Type="http://schemas.openxmlformats.org/officeDocument/2006/relationships/image" Target="../media/image87.png"/><Relationship Id="rId4" Type="http://schemas.openxmlformats.org/officeDocument/2006/relationships/image" Target="../media/image86.png"/></Relationships>
</file>

<file path=ppt/slides/_rels/slide45.xml.rels><?xml version="1.0" encoding="UTF-8" standalone="yes"?>
<Relationships xmlns="http://schemas.openxmlformats.org/package/2006/relationships"><Relationship Id="rId8" Type="http://schemas.openxmlformats.org/officeDocument/2006/relationships/tags" Target="../tags/tag267.xml"/><Relationship Id="rId3" Type="http://schemas.openxmlformats.org/officeDocument/2006/relationships/tags" Target="../tags/tag262.xml"/><Relationship Id="rId7" Type="http://schemas.openxmlformats.org/officeDocument/2006/relationships/tags" Target="../tags/tag266.xml"/><Relationship Id="rId2" Type="http://schemas.openxmlformats.org/officeDocument/2006/relationships/tags" Target="../tags/tag261.xml"/><Relationship Id="rId1" Type="http://schemas.openxmlformats.org/officeDocument/2006/relationships/tags" Target="../tags/tag260.xml"/><Relationship Id="rId6" Type="http://schemas.openxmlformats.org/officeDocument/2006/relationships/tags" Target="../tags/tag265.xml"/><Relationship Id="rId5" Type="http://schemas.openxmlformats.org/officeDocument/2006/relationships/tags" Target="../tags/tag264.xml"/><Relationship Id="rId10" Type="http://schemas.openxmlformats.org/officeDocument/2006/relationships/image" Target="../media/image88.png"/><Relationship Id="rId4" Type="http://schemas.openxmlformats.org/officeDocument/2006/relationships/tags" Target="../tags/tag263.xml"/><Relationship Id="rId9"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90.png"/><Relationship Id="rId4" Type="http://schemas.openxmlformats.org/officeDocument/2006/relationships/image" Target="../media/image89.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slideLayout" Target="../slideLayouts/slideLayout2.xml"/><Relationship Id="rId1" Type="http://schemas.openxmlformats.org/officeDocument/2006/relationships/tags" Target="../tags/tag268.xml"/><Relationship Id="rId4" Type="http://schemas.openxmlformats.org/officeDocument/2006/relationships/image" Target="../media/image92.png"/></Relationships>
</file>

<file path=ppt/slides/_rels/slide4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slideLayout" Target="../slideLayouts/slideLayout2.xml"/><Relationship Id="rId1" Type="http://schemas.openxmlformats.org/officeDocument/2006/relationships/tags" Target="../tags/tag269.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1.xml"/></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70.xml"/><Relationship Id="rId1" Type="http://schemas.openxmlformats.org/officeDocument/2006/relationships/vmlDrawing" Target="../drawings/vmlDrawing2.vml"/><Relationship Id="rId6" Type="http://schemas.openxmlformats.org/officeDocument/2006/relationships/image" Target="../media/image94.png"/><Relationship Id="rId5" Type="http://schemas.openxmlformats.org/officeDocument/2006/relationships/oleObject" Target="../embeddings/oleObject2.bin"/><Relationship Id="rId4" Type="http://schemas.openxmlformats.org/officeDocument/2006/relationships/image" Target="../media/image95.jpeg"/></Relationships>
</file>

<file path=ppt/slides/_rels/slide51.xml.rels><?xml version="1.0" encoding="UTF-8" standalone="yes"?>
<Relationships xmlns="http://schemas.openxmlformats.org/package/2006/relationships"><Relationship Id="rId3" Type="http://schemas.openxmlformats.org/officeDocument/2006/relationships/image" Target="../media/image96.jpeg"/><Relationship Id="rId2" Type="http://schemas.openxmlformats.org/officeDocument/2006/relationships/slideLayout" Target="../slideLayouts/slideLayout2.xml"/><Relationship Id="rId1" Type="http://schemas.openxmlformats.org/officeDocument/2006/relationships/tags" Target="../tags/tag271.xml"/><Relationship Id="rId4" Type="http://schemas.openxmlformats.org/officeDocument/2006/relationships/image" Target="../media/image97.jpeg"/></Relationships>
</file>

<file path=ppt/slides/_rels/slide52.xml.rels><?xml version="1.0" encoding="UTF-8" standalone="yes"?>
<Relationships xmlns="http://schemas.openxmlformats.org/package/2006/relationships"><Relationship Id="rId8" Type="http://schemas.microsoft.com/office/2007/relationships/hdphoto" Target="../media/hdphoto7.wdp"/><Relationship Id="rId3" Type="http://schemas.openxmlformats.org/officeDocument/2006/relationships/image" Target="../media/image98.jpeg"/><Relationship Id="rId7" Type="http://schemas.openxmlformats.org/officeDocument/2006/relationships/image" Target="../media/image100.jpeg"/><Relationship Id="rId12" Type="http://schemas.microsoft.com/office/2007/relationships/hdphoto" Target="../media/hdphoto9.wdp"/><Relationship Id="rId2" Type="http://schemas.openxmlformats.org/officeDocument/2006/relationships/slideLayout" Target="../slideLayouts/slideLayout2.xml"/><Relationship Id="rId1" Type="http://schemas.openxmlformats.org/officeDocument/2006/relationships/tags" Target="../tags/tag272.xml"/><Relationship Id="rId6" Type="http://schemas.microsoft.com/office/2007/relationships/hdphoto" Target="../media/hdphoto6.wdp"/><Relationship Id="rId11" Type="http://schemas.openxmlformats.org/officeDocument/2006/relationships/image" Target="../media/image102.jpeg"/><Relationship Id="rId5" Type="http://schemas.openxmlformats.org/officeDocument/2006/relationships/image" Target="../media/image99.jpeg"/><Relationship Id="rId10" Type="http://schemas.microsoft.com/office/2007/relationships/hdphoto" Target="../media/hdphoto8.wdp"/><Relationship Id="rId4" Type="http://schemas.microsoft.com/office/2007/relationships/hdphoto" Target="../media/hdphoto5.wdp"/><Relationship Id="rId9" Type="http://schemas.openxmlformats.org/officeDocument/2006/relationships/image" Target="../media/image101.jpeg"/></Relationships>
</file>

<file path=ppt/slides/_rels/slide53.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3.emf"/><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8" Type="http://schemas.openxmlformats.org/officeDocument/2006/relationships/tags" Target="../tags/tag39.xml"/><Relationship Id="rId13" Type="http://schemas.openxmlformats.org/officeDocument/2006/relationships/tags" Target="../tags/tag44.xml"/><Relationship Id="rId3" Type="http://schemas.openxmlformats.org/officeDocument/2006/relationships/tags" Target="../tags/tag34.xml"/><Relationship Id="rId7" Type="http://schemas.openxmlformats.org/officeDocument/2006/relationships/tags" Target="../tags/tag38.xml"/><Relationship Id="rId12" Type="http://schemas.openxmlformats.org/officeDocument/2006/relationships/tags" Target="../tags/tag43.xml"/><Relationship Id="rId2" Type="http://schemas.openxmlformats.org/officeDocument/2006/relationships/tags" Target="../tags/tag33.xml"/><Relationship Id="rId1" Type="http://schemas.openxmlformats.org/officeDocument/2006/relationships/tags" Target="../tags/tag32.xml"/><Relationship Id="rId6" Type="http://schemas.openxmlformats.org/officeDocument/2006/relationships/tags" Target="../tags/tag37.xml"/><Relationship Id="rId11" Type="http://schemas.openxmlformats.org/officeDocument/2006/relationships/tags" Target="../tags/tag42.xml"/><Relationship Id="rId5" Type="http://schemas.openxmlformats.org/officeDocument/2006/relationships/tags" Target="../tags/tag36.xml"/><Relationship Id="rId10" Type="http://schemas.openxmlformats.org/officeDocument/2006/relationships/tags" Target="../tags/tag41.xml"/><Relationship Id="rId4" Type="http://schemas.openxmlformats.org/officeDocument/2006/relationships/tags" Target="../tags/tag35.xml"/><Relationship Id="rId9" Type="http://schemas.openxmlformats.org/officeDocument/2006/relationships/tags" Target="../tags/tag40.xml"/><Relationship Id="rId14"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2.xml"/><Relationship Id="rId1" Type="http://schemas.openxmlformats.org/officeDocument/2006/relationships/tags" Target="../tags/tag45.xml"/><Relationship Id="rId6" Type="http://schemas.microsoft.com/office/2007/relationships/hdphoto" Target="../media/hdphoto1.wdp"/><Relationship Id="rId5" Type="http://schemas.openxmlformats.org/officeDocument/2006/relationships/image" Target="../media/image6.png"/><Relationship Id="rId4" Type="http://schemas.openxmlformats.org/officeDocument/2006/relationships/chart" Target="../charts/chart1.xml"/></Relationships>
</file>

<file path=ppt/slides/_rels/slide8.xml.rels><?xml version="1.0" encoding="UTF-8" standalone="yes"?>
<Relationships xmlns="http://schemas.openxmlformats.org/package/2006/relationships"><Relationship Id="rId8" Type="http://schemas.openxmlformats.org/officeDocument/2006/relationships/tags" Target="../tags/tag53.xml"/><Relationship Id="rId13" Type="http://schemas.openxmlformats.org/officeDocument/2006/relationships/tags" Target="../tags/tag58.xml"/><Relationship Id="rId18" Type="http://schemas.openxmlformats.org/officeDocument/2006/relationships/slideLayout" Target="../slideLayouts/slideLayout2.xml"/><Relationship Id="rId3" Type="http://schemas.openxmlformats.org/officeDocument/2006/relationships/tags" Target="../tags/tag48.xml"/><Relationship Id="rId7" Type="http://schemas.openxmlformats.org/officeDocument/2006/relationships/tags" Target="../tags/tag52.xml"/><Relationship Id="rId12" Type="http://schemas.openxmlformats.org/officeDocument/2006/relationships/tags" Target="../tags/tag57.xml"/><Relationship Id="rId17" Type="http://schemas.openxmlformats.org/officeDocument/2006/relationships/tags" Target="../tags/tag62.xml"/><Relationship Id="rId2" Type="http://schemas.openxmlformats.org/officeDocument/2006/relationships/tags" Target="../tags/tag47.xml"/><Relationship Id="rId16" Type="http://schemas.openxmlformats.org/officeDocument/2006/relationships/tags" Target="../tags/tag61.xml"/><Relationship Id="rId1" Type="http://schemas.openxmlformats.org/officeDocument/2006/relationships/tags" Target="../tags/tag46.xml"/><Relationship Id="rId6" Type="http://schemas.openxmlformats.org/officeDocument/2006/relationships/tags" Target="../tags/tag51.xml"/><Relationship Id="rId11" Type="http://schemas.openxmlformats.org/officeDocument/2006/relationships/tags" Target="../tags/tag56.xml"/><Relationship Id="rId5" Type="http://schemas.openxmlformats.org/officeDocument/2006/relationships/tags" Target="../tags/tag50.xml"/><Relationship Id="rId15" Type="http://schemas.openxmlformats.org/officeDocument/2006/relationships/tags" Target="../tags/tag60.xml"/><Relationship Id="rId10" Type="http://schemas.openxmlformats.org/officeDocument/2006/relationships/tags" Target="../tags/tag55.xml"/><Relationship Id="rId4" Type="http://schemas.openxmlformats.org/officeDocument/2006/relationships/tags" Target="../tags/tag49.xml"/><Relationship Id="rId9" Type="http://schemas.openxmlformats.org/officeDocument/2006/relationships/tags" Target="../tags/tag54.xml"/><Relationship Id="rId14" Type="http://schemas.openxmlformats.org/officeDocument/2006/relationships/tags" Target="../tags/tag59.xml"/></Relationships>
</file>

<file path=ppt/slides/_rels/slide9.xml.rels><?xml version="1.0" encoding="UTF-8" standalone="yes"?>
<Relationships xmlns="http://schemas.openxmlformats.org/package/2006/relationships"><Relationship Id="rId8" Type="http://schemas.openxmlformats.org/officeDocument/2006/relationships/tags" Target="../tags/tag70.xml"/><Relationship Id="rId3" Type="http://schemas.openxmlformats.org/officeDocument/2006/relationships/tags" Target="../tags/tag65.xml"/><Relationship Id="rId7" Type="http://schemas.openxmlformats.org/officeDocument/2006/relationships/tags" Target="../tags/tag69.xml"/><Relationship Id="rId2" Type="http://schemas.openxmlformats.org/officeDocument/2006/relationships/tags" Target="../tags/tag64.xml"/><Relationship Id="rId1" Type="http://schemas.openxmlformats.org/officeDocument/2006/relationships/tags" Target="../tags/tag63.xml"/><Relationship Id="rId6" Type="http://schemas.openxmlformats.org/officeDocument/2006/relationships/tags" Target="../tags/tag68.xml"/><Relationship Id="rId11" Type="http://schemas.openxmlformats.org/officeDocument/2006/relationships/slideLayout" Target="../slideLayouts/slideLayout2.xml"/><Relationship Id="rId5" Type="http://schemas.openxmlformats.org/officeDocument/2006/relationships/tags" Target="../tags/tag67.xml"/><Relationship Id="rId10" Type="http://schemas.openxmlformats.org/officeDocument/2006/relationships/tags" Target="../tags/tag72.xml"/><Relationship Id="rId4" Type="http://schemas.openxmlformats.org/officeDocument/2006/relationships/tags" Target="../tags/tag66.xml"/><Relationship Id="rId9" Type="http://schemas.openxmlformats.org/officeDocument/2006/relationships/tags" Target="../tags/tag7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矩形 34"/>
          <p:cNvSpPr/>
          <p:nvPr/>
        </p:nvSpPr>
        <p:spPr>
          <a:xfrm flipH="1">
            <a:off x="0" y="5731769"/>
            <a:ext cx="12192000" cy="1136991"/>
          </a:xfrm>
          <a:prstGeom prst="rect">
            <a:avLst/>
          </a:prstGeom>
          <a:solidFill>
            <a:srgbClr val="3D3D3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prstClr val="white"/>
              </a:solidFill>
            </a:endParaRPr>
          </a:p>
        </p:txBody>
      </p:sp>
      <p:sp>
        <p:nvSpPr>
          <p:cNvPr id="18" name="矩形 17"/>
          <p:cNvSpPr/>
          <p:nvPr/>
        </p:nvSpPr>
        <p:spPr>
          <a:xfrm>
            <a:off x="0" y="175"/>
            <a:ext cx="12192000" cy="2507217"/>
          </a:xfrm>
          <a:prstGeom prst="rect">
            <a:avLst/>
          </a:prstGeom>
          <a:solidFill>
            <a:srgbClr val="1074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9" name="任意多边形 18"/>
          <p:cNvSpPr/>
          <p:nvPr/>
        </p:nvSpPr>
        <p:spPr>
          <a:xfrm>
            <a:off x="0" y="1"/>
            <a:ext cx="12191999" cy="2519345"/>
          </a:xfrm>
          <a:custGeom>
            <a:avLst/>
            <a:gdLst>
              <a:gd name="connsiteX0" fmla="*/ 3866920 w 6499952"/>
              <a:gd name="connsiteY0" fmla="*/ 0 h 1795750"/>
              <a:gd name="connsiteX1" fmla="*/ 6499952 w 6499952"/>
              <a:gd name="connsiteY1" fmla="*/ 0 h 1795750"/>
              <a:gd name="connsiteX2" fmla="*/ 3415229 w 6499952"/>
              <a:gd name="connsiteY2" fmla="*/ 1795750 h 1795750"/>
              <a:gd name="connsiteX3" fmla="*/ 0 w 6499952"/>
              <a:gd name="connsiteY3" fmla="*/ 1795750 h 1795750"/>
              <a:gd name="connsiteX4" fmla="*/ 3866920 w 6499952"/>
              <a:gd name="connsiteY4" fmla="*/ 0 h 179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99952" h="1795750">
                <a:moveTo>
                  <a:pt x="3866920" y="0"/>
                </a:moveTo>
                <a:lnTo>
                  <a:pt x="6499952" y="0"/>
                </a:lnTo>
                <a:lnTo>
                  <a:pt x="3415229" y="1795750"/>
                </a:lnTo>
                <a:lnTo>
                  <a:pt x="0" y="1795750"/>
                </a:lnTo>
                <a:lnTo>
                  <a:pt x="3866920" y="0"/>
                </a:lnTo>
                <a:close/>
              </a:path>
            </a:pathLst>
          </a:custGeom>
          <a:solidFill>
            <a:srgbClr val="00B0F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0" name="等腰三角形 19"/>
          <p:cNvSpPr/>
          <p:nvPr/>
        </p:nvSpPr>
        <p:spPr>
          <a:xfrm>
            <a:off x="0" y="174"/>
            <a:ext cx="10488058" cy="2507218"/>
          </a:xfrm>
          <a:prstGeom prst="triangle">
            <a:avLst>
              <a:gd name="adj" fmla="val 0"/>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7" name="任意多边形 36"/>
          <p:cNvSpPr/>
          <p:nvPr/>
        </p:nvSpPr>
        <p:spPr>
          <a:xfrm>
            <a:off x="7171981" y="1"/>
            <a:ext cx="5001658" cy="2488432"/>
          </a:xfrm>
          <a:custGeom>
            <a:avLst/>
            <a:gdLst>
              <a:gd name="connsiteX0" fmla="*/ 0 w 5695721"/>
              <a:gd name="connsiteY0" fmla="*/ 0 h 1773716"/>
              <a:gd name="connsiteX1" fmla="*/ 3701668 w 5695721"/>
              <a:gd name="connsiteY1" fmla="*/ 1773716 h 1773716"/>
              <a:gd name="connsiteX2" fmla="*/ 5695721 w 5695721"/>
              <a:gd name="connsiteY2" fmla="*/ 0 h 1773716"/>
              <a:gd name="connsiteX3" fmla="*/ 0 w 5695721"/>
              <a:gd name="connsiteY3" fmla="*/ 0 h 1773716"/>
            </a:gdLst>
            <a:ahLst/>
            <a:cxnLst>
              <a:cxn ang="0">
                <a:pos x="connsiteX0" y="connsiteY0"/>
              </a:cxn>
              <a:cxn ang="0">
                <a:pos x="connsiteX1" y="connsiteY1"/>
              </a:cxn>
              <a:cxn ang="0">
                <a:pos x="connsiteX2" y="connsiteY2"/>
              </a:cxn>
              <a:cxn ang="0">
                <a:pos x="connsiteX3" y="connsiteY3"/>
              </a:cxn>
            </a:cxnLst>
            <a:rect l="l" t="t" r="r" b="b"/>
            <a:pathLst>
              <a:path w="5695721" h="1773716">
                <a:moveTo>
                  <a:pt x="0" y="0"/>
                </a:moveTo>
                <a:lnTo>
                  <a:pt x="3701668" y="1773716"/>
                </a:lnTo>
                <a:lnTo>
                  <a:pt x="5695721" y="0"/>
                </a:lnTo>
                <a:lnTo>
                  <a:pt x="0" y="0"/>
                </a:lnTo>
                <a:close/>
              </a:path>
            </a:pathLst>
          </a:custGeom>
          <a:solidFill>
            <a:srgbClr val="00B0F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48" name="组合 47"/>
          <p:cNvGrpSpPr/>
          <p:nvPr/>
        </p:nvGrpSpPr>
        <p:grpSpPr>
          <a:xfrm>
            <a:off x="9613900" y="6190538"/>
            <a:ext cx="1882775" cy="226831"/>
            <a:chOff x="2045679" y="6310388"/>
            <a:chExt cx="2169905" cy="261424"/>
          </a:xfrm>
          <a:solidFill>
            <a:schemeClr val="bg1"/>
          </a:solidFill>
        </p:grpSpPr>
        <p:sp>
          <p:nvSpPr>
            <p:cNvPr id="51" name="文本框 50"/>
            <p:cNvSpPr txBox="1">
              <a:spLocks/>
            </p:cNvSpPr>
            <p:nvPr/>
          </p:nvSpPr>
          <p:spPr>
            <a:xfrm>
              <a:off x="2045679" y="6310388"/>
              <a:ext cx="2150454" cy="130745"/>
            </a:xfrm>
            <a:custGeom>
              <a:avLst/>
              <a:gdLst/>
              <a:ahLst/>
              <a:cxnLst/>
              <a:rect l="l" t="t" r="r" b="b"/>
              <a:pathLst>
                <a:path w="2150454" h="130745">
                  <a:moveTo>
                    <a:pt x="505067" y="94803"/>
                  </a:moveTo>
                  <a:cubicBezTo>
                    <a:pt x="520694" y="99578"/>
                    <a:pt x="535496" y="104483"/>
                    <a:pt x="549473" y="109519"/>
                  </a:cubicBezTo>
                  <a:lnTo>
                    <a:pt x="544785" y="119285"/>
                  </a:lnTo>
                  <a:cubicBezTo>
                    <a:pt x="530634" y="113295"/>
                    <a:pt x="516049" y="107782"/>
                    <a:pt x="501030" y="102747"/>
                  </a:cubicBezTo>
                  <a:close/>
                  <a:moveTo>
                    <a:pt x="483319" y="94803"/>
                  </a:moveTo>
                  <a:cubicBezTo>
                    <a:pt x="484014" y="98276"/>
                    <a:pt x="484752" y="101184"/>
                    <a:pt x="485533" y="103528"/>
                  </a:cubicBezTo>
                  <a:cubicBezTo>
                    <a:pt x="467649" y="108824"/>
                    <a:pt x="452673" y="113382"/>
                    <a:pt x="440605" y="117202"/>
                  </a:cubicBezTo>
                  <a:lnTo>
                    <a:pt x="437350" y="107826"/>
                  </a:lnTo>
                  <a:cubicBezTo>
                    <a:pt x="450546" y="104527"/>
                    <a:pt x="465869" y="100186"/>
                    <a:pt x="483319" y="94803"/>
                  </a:cubicBezTo>
                  <a:close/>
                  <a:moveTo>
                    <a:pt x="895164" y="86990"/>
                  </a:moveTo>
                  <a:lnTo>
                    <a:pt x="895164" y="98059"/>
                  </a:lnTo>
                  <a:lnTo>
                    <a:pt x="968090" y="98059"/>
                  </a:lnTo>
                  <a:lnTo>
                    <a:pt x="968090" y="86990"/>
                  </a:lnTo>
                  <a:close/>
                  <a:moveTo>
                    <a:pt x="1636793" y="75270"/>
                  </a:moveTo>
                  <a:lnTo>
                    <a:pt x="1636793" y="90897"/>
                  </a:lnTo>
                  <a:lnTo>
                    <a:pt x="1702426" y="90897"/>
                  </a:lnTo>
                  <a:lnTo>
                    <a:pt x="1702426" y="75270"/>
                  </a:lnTo>
                  <a:close/>
                  <a:moveTo>
                    <a:pt x="18361" y="73577"/>
                  </a:moveTo>
                  <a:cubicBezTo>
                    <a:pt x="22008" y="75226"/>
                    <a:pt x="25567" y="76745"/>
                    <a:pt x="29040" y="78135"/>
                  </a:cubicBezTo>
                  <a:cubicBezTo>
                    <a:pt x="24959" y="92286"/>
                    <a:pt x="19881" y="108954"/>
                    <a:pt x="13803" y="128141"/>
                  </a:cubicBezTo>
                  <a:lnTo>
                    <a:pt x="2734" y="123974"/>
                  </a:lnTo>
                  <a:cubicBezTo>
                    <a:pt x="8812" y="107739"/>
                    <a:pt x="14021" y="90940"/>
                    <a:pt x="18361" y="73577"/>
                  </a:cubicBezTo>
                  <a:close/>
                  <a:moveTo>
                    <a:pt x="1376679" y="71102"/>
                  </a:moveTo>
                  <a:cubicBezTo>
                    <a:pt x="1380195" y="81347"/>
                    <a:pt x="1385859" y="90093"/>
                    <a:pt x="1393673" y="97343"/>
                  </a:cubicBezTo>
                  <a:cubicBezTo>
                    <a:pt x="1401617" y="89616"/>
                    <a:pt x="1407368" y="80869"/>
                    <a:pt x="1410928" y="71102"/>
                  </a:cubicBezTo>
                  <a:close/>
                  <a:moveTo>
                    <a:pt x="369094" y="68237"/>
                  </a:moveTo>
                  <a:cubicBezTo>
                    <a:pt x="373868" y="73186"/>
                    <a:pt x="377949" y="77831"/>
                    <a:pt x="381335" y="82171"/>
                  </a:cubicBezTo>
                  <a:lnTo>
                    <a:pt x="373651" y="88032"/>
                  </a:lnTo>
                  <a:cubicBezTo>
                    <a:pt x="369484" y="82389"/>
                    <a:pt x="365534" y="77614"/>
                    <a:pt x="361801" y="73707"/>
                  </a:cubicBezTo>
                  <a:close/>
                  <a:moveTo>
                    <a:pt x="2053698" y="68107"/>
                  </a:moveTo>
                  <a:lnTo>
                    <a:pt x="2053698" y="95454"/>
                  </a:lnTo>
                  <a:lnTo>
                    <a:pt x="2101490" y="95454"/>
                  </a:lnTo>
                  <a:lnTo>
                    <a:pt x="2101490" y="68107"/>
                  </a:lnTo>
                  <a:close/>
                  <a:moveTo>
                    <a:pt x="489049" y="67847"/>
                  </a:moveTo>
                  <a:lnTo>
                    <a:pt x="499207" y="67847"/>
                  </a:lnTo>
                  <a:lnTo>
                    <a:pt x="499207" y="112514"/>
                  </a:lnTo>
                  <a:cubicBezTo>
                    <a:pt x="499207" y="122671"/>
                    <a:pt x="493911" y="127750"/>
                    <a:pt x="483319" y="127750"/>
                  </a:cubicBezTo>
                  <a:cubicBezTo>
                    <a:pt x="478891" y="127750"/>
                    <a:pt x="473596" y="127663"/>
                    <a:pt x="467432" y="127490"/>
                  </a:cubicBezTo>
                  <a:cubicBezTo>
                    <a:pt x="467084" y="124538"/>
                    <a:pt x="466564" y="120935"/>
                    <a:pt x="465869" y="116681"/>
                  </a:cubicBezTo>
                  <a:cubicBezTo>
                    <a:pt x="472380" y="117376"/>
                    <a:pt x="477633" y="117723"/>
                    <a:pt x="481626" y="117723"/>
                  </a:cubicBezTo>
                  <a:cubicBezTo>
                    <a:pt x="486575" y="117723"/>
                    <a:pt x="489049" y="115422"/>
                    <a:pt x="489049" y="110821"/>
                  </a:cubicBezTo>
                  <a:close/>
                  <a:moveTo>
                    <a:pt x="895164" y="67326"/>
                  </a:moveTo>
                  <a:lnTo>
                    <a:pt x="895164" y="78395"/>
                  </a:lnTo>
                  <a:lnTo>
                    <a:pt x="968090" y="78395"/>
                  </a:lnTo>
                  <a:lnTo>
                    <a:pt x="968090" y="67326"/>
                  </a:lnTo>
                  <a:close/>
                  <a:moveTo>
                    <a:pt x="627385" y="66545"/>
                  </a:moveTo>
                  <a:cubicBezTo>
                    <a:pt x="624259" y="71797"/>
                    <a:pt x="621177" y="76919"/>
                    <a:pt x="618139" y="81911"/>
                  </a:cubicBezTo>
                  <a:cubicBezTo>
                    <a:pt x="628557" y="86382"/>
                    <a:pt x="638931" y="90918"/>
                    <a:pt x="649262" y="95519"/>
                  </a:cubicBezTo>
                  <a:cubicBezTo>
                    <a:pt x="659637" y="87619"/>
                    <a:pt x="666908" y="77961"/>
                    <a:pt x="671075" y="66545"/>
                  </a:cubicBezTo>
                  <a:close/>
                  <a:moveTo>
                    <a:pt x="1357926" y="61856"/>
                  </a:moveTo>
                  <a:lnTo>
                    <a:pt x="1421997" y="61856"/>
                  </a:lnTo>
                  <a:lnTo>
                    <a:pt x="1421997" y="71102"/>
                  </a:lnTo>
                  <a:cubicBezTo>
                    <a:pt x="1416961" y="83474"/>
                    <a:pt x="1410038" y="94261"/>
                    <a:pt x="1401226" y="103463"/>
                  </a:cubicBezTo>
                  <a:cubicBezTo>
                    <a:pt x="1410125" y="109627"/>
                    <a:pt x="1421085" y="114424"/>
                    <a:pt x="1434108" y="117853"/>
                  </a:cubicBezTo>
                  <a:cubicBezTo>
                    <a:pt x="1431416" y="121326"/>
                    <a:pt x="1429202" y="124668"/>
                    <a:pt x="1427466" y="127880"/>
                  </a:cubicBezTo>
                  <a:cubicBezTo>
                    <a:pt x="1414096" y="123409"/>
                    <a:pt x="1402810" y="117636"/>
                    <a:pt x="1393608" y="110560"/>
                  </a:cubicBezTo>
                  <a:cubicBezTo>
                    <a:pt x="1384319" y="118461"/>
                    <a:pt x="1373293" y="124929"/>
                    <a:pt x="1360531" y="129964"/>
                  </a:cubicBezTo>
                  <a:cubicBezTo>
                    <a:pt x="1358013" y="125884"/>
                    <a:pt x="1355930" y="122888"/>
                    <a:pt x="1354280" y="120978"/>
                  </a:cubicBezTo>
                  <a:cubicBezTo>
                    <a:pt x="1366738" y="116160"/>
                    <a:pt x="1377308" y="110474"/>
                    <a:pt x="1385990" y="103919"/>
                  </a:cubicBezTo>
                  <a:cubicBezTo>
                    <a:pt x="1376787" y="94760"/>
                    <a:pt x="1370363" y="83821"/>
                    <a:pt x="1366716" y="71102"/>
                  </a:cubicBezTo>
                  <a:lnTo>
                    <a:pt x="1357926" y="71102"/>
                  </a:lnTo>
                  <a:close/>
                  <a:moveTo>
                    <a:pt x="1085655" y="60684"/>
                  </a:moveTo>
                  <a:cubicBezTo>
                    <a:pt x="1089561" y="74401"/>
                    <a:pt x="1096072" y="85991"/>
                    <a:pt x="1105188" y="95454"/>
                  </a:cubicBezTo>
                  <a:cubicBezTo>
                    <a:pt x="1115432" y="85731"/>
                    <a:pt x="1122790" y="74141"/>
                    <a:pt x="1127261" y="60684"/>
                  </a:cubicBezTo>
                  <a:close/>
                  <a:moveTo>
                    <a:pt x="2043410" y="58731"/>
                  </a:moveTo>
                  <a:lnTo>
                    <a:pt x="2111778" y="58731"/>
                  </a:lnTo>
                  <a:lnTo>
                    <a:pt x="2111778" y="104831"/>
                  </a:lnTo>
                  <a:lnTo>
                    <a:pt x="2053698" y="104831"/>
                  </a:lnTo>
                  <a:lnTo>
                    <a:pt x="2053698" y="114337"/>
                  </a:lnTo>
                  <a:lnTo>
                    <a:pt x="2043410" y="114337"/>
                  </a:lnTo>
                  <a:close/>
                  <a:moveTo>
                    <a:pt x="885267" y="58471"/>
                  </a:moveTo>
                  <a:lnTo>
                    <a:pt x="977987" y="58471"/>
                  </a:lnTo>
                  <a:lnTo>
                    <a:pt x="977987" y="112253"/>
                  </a:lnTo>
                  <a:cubicBezTo>
                    <a:pt x="977987" y="122498"/>
                    <a:pt x="971910" y="127620"/>
                    <a:pt x="959755" y="127620"/>
                  </a:cubicBezTo>
                  <a:cubicBezTo>
                    <a:pt x="955675" y="127620"/>
                    <a:pt x="950683" y="127576"/>
                    <a:pt x="944779" y="127490"/>
                  </a:cubicBezTo>
                  <a:cubicBezTo>
                    <a:pt x="944606" y="126621"/>
                    <a:pt x="943911" y="123062"/>
                    <a:pt x="942696" y="116811"/>
                  </a:cubicBezTo>
                  <a:cubicBezTo>
                    <a:pt x="948686" y="117679"/>
                    <a:pt x="954156" y="118113"/>
                    <a:pt x="959104" y="118113"/>
                  </a:cubicBezTo>
                  <a:cubicBezTo>
                    <a:pt x="964921" y="118113"/>
                    <a:pt x="967916" y="115639"/>
                    <a:pt x="968090" y="110691"/>
                  </a:cubicBezTo>
                  <a:lnTo>
                    <a:pt x="968090" y="106654"/>
                  </a:lnTo>
                  <a:lnTo>
                    <a:pt x="895164" y="106654"/>
                  </a:lnTo>
                  <a:lnTo>
                    <a:pt x="895164" y="128792"/>
                  </a:lnTo>
                  <a:lnTo>
                    <a:pt x="885267" y="128792"/>
                  </a:lnTo>
                  <a:close/>
                  <a:moveTo>
                    <a:pt x="1502513" y="56908"/>
                  </a:moveTo>
                  <a:lnTo>
                    <a:pt x="1567625" y="56908"/>
                  </a:lnTo>
                  <a:cubicBezTo>
                    <a:pt x="1567538" y="58123"/>
                    <a:pt x="1566887" y="74011"/>
                    <a:pt x="1565672" y="104570"/>
                  </a:cubicBezTo>
                  <a:cubicBezTo>
                    <a:pt x="1565324" y="119503"/>
                    <a:pt x="1558509" y="127056"/>
                    <a:pt x="1545226" y="127229"/>
                  </a:cubicBezTo>
                  <a:cubicBezTo>
                    <a:pt x="1538108" y="127229"/>
                    <a:pt x="1531900" y="127099"/>
                    <a:pt x="1526604" y="126839"/>
                  </a:cubicBezTo>
                  <a:cubicBezTo>
                    <a:pt x="1526170" y="122845"/>
                    <a:pt x="1525519" y="119242"/>
                    <a:pt x="1524651" y="116030"/>
                  </a:cubicBezTo>
                  <a:cubicBezTo>
                    <a:pt x="1530641" y="116811"/>
                    <a:pt x="1536675" y="117289"/>
                    <a:pt x="1542752" y="117462"/>
                  </a:cubicBezTo>
                  <a:cubicBezTo>
                    <a:pt x="1551173" y="118070"/>
                    <a:pt x="1555427" y="113382"/>
                    <a:pt x="1555514" y="103398"/>
                  </a:cubicBezTo>
                  <a:cubicBezTo>
                    <a:pt x="1556209" y="91765"/>
                    <a:pt x="1556730" y="79307"/>
                    <a:pt x="1557077" y="66024"/>
                  </a:cubicBezTo>
                  <a:lnTo>
                    <a:pt x="1527776" y="66024"/>
                  </a:lnTo>
                  <a:cubicBezTo>
                    <a:pt x="1527516" y="79827"/>
                    <a:pt x="1525432" y="91244"/>
                    <a:pt x="1521526" y="100273"/>
                  </a:cubicBezTo>
                  <a:cubicBezTo>
                    <a:pt x="1516837" y="110604"/>
                    <a:pt x="1508764" y="120284"/>
                    <a:pt x="1497304" y="129313"/>
                  </a:cubicBezTo>
                  <a:cubicBezTo>
                    <a:pt x="1495047" y="126535"/>
                    <a:pt x="1492529" y="123713"/>
                    <a:pt x="1489751" y="120848"/>
                  </a:cubicBezTo>
                  <a:cubicBezTo>
                    <a:pt x="1500776" y="112253"/>
                    <a:pt x="1508112" y="104006"/>
                    <a:pt x="1511759" y="96105"/>
                  </a:cubicBezTo>
                  <a:cubicBezTo>
                    <a:pt x="1515318" y="89117"/>
                    <a:pt x="1517293" y="79089"/>
                    <a:pt x="1517684" y="66024"/>
                  </a:cubicBezTo>
                  <a:lnTo>
                    <a:pt x="1502513" y="66024"/>
                  </a:lnTo>
                  <a:close/>
                  <a:moveTo>
                    <a:pt x="1940514" y="53652"/>
                  </a:moveTo>
                  <a:lnTo>
                    <a:pt x="1951713" y="58731"/>
                  </a:lnTo>
                  <a:cubicBezTo>
                    <a:pt x="1940948" y="77223"/>
                    <a:pt x="1929445" y="94499"/>
                    <a:pt x="1917204" y="110560"/>
                  </a:cubicBezTo>
                  <a:cubicBezTo>
                    <a:pt x="1935131" y="109996"/>
                    <a:pt x="1955425" y="109193"/>
                    <a:pt x="1978084" y="108151"/>
                  </a:cubicBezTo>
                  <a:cubicBezTo>
                    <a:pt x="1973135" y="100642"/>
                    <a:pt x="1967687" y="92720"/>
                    <a:pt x="1961741" y="84385"/>
                  </a:cubicBezTo>
                  <a:lnTo>
                    <a:pt x="1970205" y="79046"/>
                  </a:lnTo>
                  <a:cubicBezTo>
                    <a:pt x="1982707" y="95281"/>
                    <a:pt x="1993255" y="110040"/>
                    <a:pt x="2001850" y="123322"/>
                  </a:cubicBezTo>
                  <a:lnTo>
                    <a:pt x="1991953" y="129834"/>
                  </a:lnTo>
                  <a:cubicBezTo>
                    <a:pt x="1989522" y="125840"/>
                    <a:pt x="1986939" y="121695"/>
                    <a:pt x="1984204" y="117397"/>
                  </a:cubicBezTo>
                  <a:cubicBezTo>
                    <a:pt x="1955555" y="118786"/>
                    <a:pt x="1932266" y="120197"/>
                    <a:pt x="1914339" y="121630"/>
                  </a:cubicBezTo>
                  <a:cubicBezTo>
                    <a:pt x="1911040" y="121977"/>
                    <a:pt x="1907046" y="122715"/>
                    <a:pt x="1902358" y="123843"/>
                  </a:cubicBezTo>
                  <a:lnTo>
                    <a:pt x="1896628" y="112774"/>
                  </a:lnTo>
                  <a:cubicBezTo>
                    <a:pt x="1900535" y="111212"/>
                    <a:pt x="1904138" y="108824"/>
                    <a:pt x="1907437" y="105612"/>
                  </a:cubicBezTo>
                  <a:cubicBezTo>
                    <a:pt x="1917594" y="93892"/>
                    <a:pt x="1928620" y="76572"/>
                    <a:pt x="1940514" y="53652"/>
                  </a:cubicBezTo>
                  <a:close/>
                  <a:moveTo>
                    <a:pt x="1636793" y="50918"/>
                  </a:moveTo>
                  <a:lnTo>
                    <a:pt x="1636793" y="66414"/>
                  </a:lnTo>
                  <a:lnTo>
                    <a:pt x="1702426" y="66414"/>
                  </a:lnTo>
                  <a:lnTo>
                    <a:pt x="1702426" y="50918"/>
                  </a:lnTo>
                  <a:close/>
                  <a:moveTo>
                    <a:pt x="1324198" y="49485"/>
                  </a:moveTo>
                  <a:lnTo>
                    <a:pt x="1324198" y="74098"/>
                  </a:lnTo>
                  <a:lnTo>
                    <a:pt x="1343211" y="74098"/>
                  </a:lnTo>
                  <a:lnTo>
                    <a:pt x="1343211" y="49485"/>
                  </a:lnTo>
                  <a:close/>
                  <a:moveTo>
                    <a:pt x="76181" y="48313"/>
                  </a:moveTo>
                  <a:lnTo>
                    <a:pt x="86469" y="48313"/>
                  </a:lnTo>
                  <a:lnTo>
                    <a:pt x="86469" y="64591"/>
                  </a:lnTo>
                  <a:lnTo>
                    <a:pt x="126708" y="64591"/>
                  </a:lnTo>
                  <a:lnTo>
                    <a:pt x="126708" y="74098"/>
                  </a:lnTo>
                  <a:lnTo>
                    <a:pt x="88552" y="74098"/>
                  </a:lnTo>
                  <a:cubicBezTo>
                    <a:pt x="99665" y="89117"/>
                    <a:pt x="113339" y="100837"/>
                    <a:pt x="129573" y="109258"/>
                  </a:cubicBezTo>
                  <a:cubicBezTo>
                    <a:pt x="127056" y="112384"/>
                    <a:pt x="124581" y="115466"/>
                    <a:pt x="122150" y="118504"/>
                  </a:cubicBezTo>
                  <a:cubicBezTo>
                    <a:pt x="107478" y="108911"/>
                    <a:pt x="95585" y="96561"/>
                    <a:pt x="86469" y="81455"/>
                  </a:cubicBezTo>
                  <a:lnTo>
                    <a:pt x="86469" y="129183"/>
                  </a:lnTo>
                  <a:lnTo>
                    <a:pt x="76181" y="129183"/>
                  </a:lnTo>
                  <a:lnTo>
                    <a:pt x="76181" y="81065"/>
                  </a:lnTo>
                  <a:cubicBezTo>
                    <a:pt x="66371" y="96084"/>
                    <a:pt x="53522" y="109041"/>
                    <a:pt x="37635" y="119937"/>
                  </a:cubicBezTo>
                  <a:cubicBezTo>
                    <a:pt x="34509" y="116377"/>
                    <a:pt x="31905" y="113642"/>
                    <a:pt x="29821" y="111732"/>
                  </a:cubicBezTo>
                  <a:cubicBezTo>
                    <a:pt x="48617" y="100794"/>
                    <a:pt x="63159" y="88249"/>
                    <a:pt x="73446" y="74098"/>
                  </a:cubicBezTo>
                  <a:lnTo>
                    <a:pt x="36853" y="74098"/>
                  </a:lnTo>
                  <a:lnTo>
                    <a:pt x="36853" y="64591"/>
                  </a:lnTo>
                  <a:lnTo>
                    <a:pt x="76181" y="64591"/>
                  </a:lnTo>
                  <a:close/>
                  <a:moveTo>
                    <a:pt x="1806364" y="43234"/>
                  </a:moveTo>
                  <a:lnTo>
                    <a:pt x="1806364" y="60815"/>
                  </a:lnTo>
                  <a:lnTo>
                    <a:pt x="1848817" y="60815"/>
                  </a:lnTo>
                  <a:lnTo>
                    <a:pt x="1848817" y="43234"/>
                  </a:lnTo>
                  <a:close/>
                  <a:moveTo>
                    <a:pt x="807634" y="36463"/>
                  </a:moveTo>
                  <a:cubicBezTo>
                    <a:pt x="806766" y="38980"/>
                    <a:pt x="805811" y="41498"/>
                    <a:pt x="804769" y="44016"/>
                  </a:cubicBezTo>
                  <a:cubicBezTo>
                    <a:pt x="806506" y="59816"/>
                    <a:pt x="810456" y="73490"/>
                    <a:pt x="816620" y="85036"/>
                  </a:cubicBezTo>
                  <a:cubicBezTo>
                    <a:pt x="824520" y="71319"/>
                    <a:pt x="828731" y="55128"/>
                    <a:pt x="829251" y="36463"/>
                  </a:cubicBezTo>
                  <a:close/>
                  <a:moveTo>
                    <a:pt x="6381" y="36202"/>
                  </a:moveTo>
                  <a:cubicBezTo>
                    <a:pt x="15930" y="42279"/>
                    <a:pt x="24395" y="48139"/>
                    <a:pt x="31774" y="53783"/>
                  </a:cubicBezTo>
                  <a:cubicBezTo>
                    <a:pt x="30472" y="55085"/>
                    <a:pt x="28128" y="57950"/>
                    <a:pt x="24742" y="62377"/>
                  </a:cubicBezTo>
                  <a:cubicBezTo>
                    <a:pt x="17537" y="56387"/>
                    <a:pt x="9289" y="50136"/>
                    <a:pt x="0" y="43625"/>
                  </a:cubicBezTo>
                  <a:close/>
                  <a:moveTo>
                    <a:pt x="2030518" y="33728"/>
                  </a:moveTo>
                  <a:lnTo>
                    <a:pt x="2129749" y="33728"/>
                  </a:lnTo>
                  <a:lnTo>
                    <a:pt x="2129749" y="43365"/>
                  </a:lnTo>
                  <a:lnTo>
                    <a:pt x="2030518" y="43365"/>
                  </a:lnTo>
                  <a:close/>
                  <a:moveTo>
                    <a:pt x="634026" y="32947"/>
                  </a:moveTo>
                  <a:lnTo>
                    <a:pt x="644314" y="37244"/>
                  </a:lnTo>
                  <a:cubicBezTo>
                    <a:pt x="640494" y="43972"/>
                    <a:pt x="636739" y="50527"/>
                    <a:pt x="633049" y="56908"/>
                  </a:cubicBezTo>
                  <a:lnTo>
                    <a:pt x="710338" y="56908"/>
                  </a:lnTo>
                  <a:lnTo>
                    <a:pt x="710338" y="66545"/>
                  </a:lnTo>
                  <a:lnTo>
                    <a:pt x="682405" y="66545"/>
                  </a:lnTo>
                  <a:cubicBezTo>
                    <a:pt x="678064" y="79697"/>
                    <a:pt x="670576" y="90940"/>
                    <a:pt x="659941" y="100273"/>
                  </a:cubicBezTo>
                  <a:cubicBezTo>
                    <a:pt x="673614" y="106437"/>
                    <a:pt x="687245" y="112687"/>
                    <a:pt x="700831" y="119025"/>
                  </a:cubicBezTo>
                  <a:lnTo>
                    <a:pt x="694450" y="129443"/>
                  </a:lnTo>
                  <a:cubicBezTo>
                    <a:pt x="681211" y="122498"/>
                    <a:pt x="666561" y="115227"/>
                    <a:pt x="650500" y="107630"/>
                  </a:cubicBezTo>
                  <a:cubicBezTo>
                    <a:pt x="635394" y="117788"/>
                    <a:pt x="615621" y="125102"/>
                    <a:pt x="591182" y="129573"/>
                  </a:cubicBezTo>
                  <a:cubicBezTo>
                    <a:pt x="589620" y="126274"/>
                    <a:pt x="587796" y="122715"/>
                    <a:pt x="585713" y="118895"/>
                  </a:cubicBezTo>
                  <a:cubicBezTo>
                    <a:pt x="607504" y="115552"/>
                    <a:pt x="625301" y="109996"/>
                    <a:pt x="639105" y="102226"/>
                  </a:cubicBezTo>
                  <a:cubicBezTo>
                    <a:pt x="627775" y="96930"/>
                    <a:pt x="615795" y="91461"/>
                    <a:pt x="603163" y="85818"/>
                  </a:cubicBezTo>
                  <a:cubicBezTo>
                    <a:pt x="607287" y="79654"/>
                    <a:pt x="611345" y="73229"/>
                    <a:pt x="615339" y="66545"/>
                  </a:cubicBezTo>
                  <a:lnTo>
                    <a:pt x="581155" y="66545"/>
                  </a:lnTo>
                  <a:lnTo>
                    <a:pt x="581155" y="56908"/>
                  </a:lnTo>
                  <a:lnTo>
                    <a:pt x="621004" y="56908"/>
                  </a:lnTo>
                  <a:cubicBezTo>
                    <a:pt x="625388" y="49225"/>
                    <a:pt x="629729" y="41238"/>
                    <a:pt x="634026" y="32947"/>
                  </a:cubicBezTo>
                  <a:close/>
                  <a:moveTo>
                    <a:pt x="311534" y="30212"/>
                  </a:moveTo>
                  <a:lnTo>
                    <a:pt x="389148" y="30212"/>
                  </a:lnTo>
                  <a:lnTo>
                    <a:pt x="389148" y="39067"/>
                  </a:lnTo>
                  <a:lnTo>
                    <a:pt x="355029" y="39067"/>
                  </a:lnTo>
                  <a:lnTo>
                    <a:pt x="355029" y="56517"/>
                  </a:lnTo>
                  <a:lnTo>
                    <a:pt x="386544" y="56517"/>
                  </a:lnTo>
                  <a:lnTo>
                    <a:pt x="386544" y="65373"/>
                  </a:lnTo>
                  <a:lnTo>
                    <a:pt x="355029" y="65373"/>
                  </a:lnTo>
                  <a:lnTo>
                    <a:pt x="355029" y="91157"/>
                  </a:lnTo>
                  <a:lnTo>
                    <a:pt x="391232" y="91157"/>
                  </a:lnTo>
                  <a:lnTo>
                    <a:pt x="391232" y="100012"/>
                  </a:lnTo>
                  <a:lnTo>
                    <a:pt x="309451" y="100012"/>
                  </a:lnTo>
                  <a:lnTo>
                    <a:pt x="309451" y="91157"/>
                  </a:lnTo>
                  <a:lnTo>
                    <a:pt x="345393" y="91157"/>
                  </a:lnTo>
                  <a:lnTo>
                    <a:pt x="345393" y="65373"/>
                  </a:lnTo>
                  <a:lnTo>
                    <a:pt x="314008" y="65373"/>
                  </a:lnTo>
                  <a:lnTo>
                    <a:pt x="314008" y="56517"/>
                  </a:lnTo>
                  <a:lnTo>
                    <a:pt x="345393" y="56517"/>
                  </a:lnTo>
                  <a:lnTo>
                    <a:pt x="345393" y="39067"/>
                  </a:lnTo>
                  <a:lnTo>
                    <a:pt x="311534" y="39067"/>
                  </a:lnTo>
                  <a:close/>
                  <a:moveTo>
                    <a:pt x="93501" y="27868"/>
                  </a:moveTo>
                  <a:cubicBezTo>
                    <a:pt x="104527" y="35334"/>
                    <a:pt x="114901" y="42974"/>
                    <a:pt x="124625" y="50787"/>
                  </a:cubicBezTo>
                  <a:lnTo>
                    <a:pt x="117723" y="58861"/>
                  </a:lnTo>
                  <a:cubicBezTo>
                    <a:pt x="108173" y="50353"/>
                    <a:pt x="98015" y="42323"/>
                    <a:pt x="87250" y="34770"/>
                  </a:cubicBezTo>
                  <a:close/>
                  <a:moveTo>
                    <a:pt x="68889" y="27868"/>
                  </a:moveTo>
                  <a:lnTo>
                    <a:pt x="75790" y="34900"/>
                  </a:lnTo>
                  <a:cubicBezTo>
                    <a:pt x="65025" y="44363"/>
                    <a:pt x="54738" y="52437"/>
                    <a:pt x="44927" y="59122"/>
                  </a:cubicBezTo>
                  <a:cubicBezTo>
                    <a:pt x="43104" y="56344"/>
                    <a:pt x="40977" y="53565"/>
                    <a:pt x="38546" y="50787"/>
                  </a:cubicBezTo>
                  <a:cubicBezTo>
                    <a:pt x="50006" y="43668"/>
                    <a:pt x="60120" y="36029"/>
                    <a:pt x="68889" y="27868"/>
                  </a:cubicBezTo>
                  <a:close/>
                  <a:moveTo>
                    <a:pt x="303460" y="17320"/>
                  </a:moveTo>
                  <a:lnTo>
                    <a:pt x="303460" y="113816"/>
                  </a:lnTo>
                  <a:lnTo>
                    <a:pt x="397352" y="113816"/>
                  </a:lnTo>
                  <a:lnTo>
                    <a:pt x="397352" y="17320"/>
                  </a:lnTo>
                  <a:close/>
                  <a:moveTo>
                    <a:pt x="1806364" y="17189"/>
                  </a:moveTo>
                  <a:lnTo>
                    <a:pt x="1806364" y="34509"/>
                  </a:lnTo>
                  <a:lnTo>
                    <a:pt x="1848817" y="34509"/>
                  </a:lnTo>
                  <a:lnTo>
                    <a:pt x="1848817" y="17189"/>
                  </a:lnTo>
                  <a:close/>
                  <a:moveTo>
                    <a:pt x="1324198" y="16668"/>
                  </a:moveTo>
                  <a:lnTo>
                    <a:pt x="1324198" y="40890"/>
                  </a:lnTo>
                  <a:lnTo>
                    <a:pt x="1343211" y="40890"/>
                  </a:lnTo>
                  <a:lnTo>
                    <a:pt x="1343211" y="16668"/>
                  </a:lnTo>
                  <a:close/>
                  <a:moveTo>
                    <a:pt x="40369" y="10027"/>
                  </a:moveTo>
                  <a:lnTo>
                    <a:pt x="124234" y="10027"/>
                  </a:lnTo>
                  <a:lnTo>
                    <a:pt x="124234" y="31644"/>
                  </a:lnTo>
                  <a:lnTo>
                    <a:pt x="113816" y="31644"/>
                  </a:lnTo>
                  <a:lnTo>
                    <a:pt x="113816" y="19924"/>
                  </a:lnTo>
                  <a:lnTo>
                    <a:pt x="50787" y="19924"/>
                  </a:lnTo>
                  <a:lnTo>
                    <a:pt x="50787" y="32035"/>
                  </a:lnTo>
                  <a:lnTo>
                    <a:pt x="40369" y="32035"/>
                  </a:lnTo>
                  <a:close/>
                  <a:moveTo>
                    <a:pt x="224135" y="8855"/>
                  </a:moveTo>
                  <a:lnTo>
                    <a:pt x="234162" y="8855"/>
                  </a:lnTo>
                  <a:lnTo>
                    <a:pt x="234162" y="117853"/>
                  </a:lnTo>
                  <a:lnTo>
                    <a:pt x="224135" y="117853"/>
                  </a:lnTo>
                  <a:close/>
                  <a:moveTo>
                    <a:pt x="1796727" y="8334"/>
                  </a:moveTo>
                  <a:lnTo>
                    <a:pt x="1858454" y="8334"/>
                  </a:lnTo>
                  <a:lnTo>
                    <a:pt x="1858454" y="73186"/>
                  </a:lnTo>
                  <a:lnTo>
                    <a:pt x="1848817" y="73186"/>
                  </a:lnTo>
                  <a:lnTo>
                    <a:pt x="1848817" y="69670"/>
                  </a:lnTo>
                  <a:lnTo>
                    <a:pt x="1826809" y="69670"/>
                  </a:lnTo>
                  <a:cubicBezTo>
                    <a:pt x="1829501" y="77483"/>
                    <a:pt x="1833190" y="84516"/>
                    <a:pt x="1837878" y="90766"/>
                  </a:cubicBezTo>
                  <a:cubicBezTo>
                    <a:pt x="1845692" y="85818"/>
                    <a:pt x="1853939" y="79697"/>
                    <a:pt x="1862621" y="72405"/>
                  </a:cubicBezTo>
                  <a:lnTo>
                    <a:pt x="1869523" y="80609"/>
                  </a:lnTo>
                  <a:cubicBezTo>
                    <a:pt x="1859973" y="87294"/>
                    <a:pt x="1851465" y="93024"/>
                    <a:pt x="1843999" y="97798"/>
                  </a:cubicBezTo>
                  <a:cubicBezTo>
                    <a:pt x="1851552" y="105438"/>
                    <a:pt x="1861058" y="111559"/>
                    <a:pt x="1872518" y="116160"/>
                  </a:cubicBezTo>
                  <a:cubicBezTo>
                    <a:pt x="1869306" y="119285"/>
                    <a:pt x="1866528" y="122454"/>
                    <a:pt x="1864184" y="125666"/>
                  </a:cubicBezTo>
                  <a:cubicBezTo>
                    <a:pt x="1840049" y="112991"/>
                    <a:pt x="1824509" y="94326"/>
                    <a:pt x="1817563" y="69670"/>
                  </a:cubicBezTo>
                  <a:lnTo>
                    <a:pt x="1806364" y="69670"/>
                  </a:lnTo>
                  <a:lnTo>
                    <a:pt x="1806364" y="113946"/>
                  </a:lnTo>
                  <a:cubicBezTo>
                    <a:pt x="1812181" y="111342"/>
                    <a:pt x="1819777" y="107522"/>
                    <a:pt x="1829153" y="102487"/>
                  </a:cubicBezTo>
                  <a:cubicBezTo>
                    <a:pt x="1829240" y="106480"/>
                    <a:pt x="1829457" y="109909"/>
                    <a:pt x="1829804" y="112774"/>
                  </a:cubicBezTo>
                  <a:cubicBezTo>
                    <a:pt x="1822078" y="116507"/>
                    <a:pt x="1814568" y="120544"/>
                    <a:pt x="1807276" y="124885"/>
                  </a:cubicBezTo>
                  <a:cubicBezTo>
                    <a:pt x="1805539" y="125840"/>
                    <a:pt x="1803195" y="127663"/>
                    <a:pt x="1800243" y="130355"/>
                  </a:cubicBezTo>
                  <a:lnTo>
                    <a:pt x="1792821" y="120588"/>
                  </a:lnTo>
                  <a:cubicBezTo>
                    <a:pt x="1795425" y="118331"/>
                    <a:pt x="1796727" y="115466"/>
                    <a:pt x="1796727" y="111993"/>
                  </a:cubicBezTo>
                  <a:close/>
                  <a:moveTo>
                    <a:pt x="2037940" y="8204"/>
                  </a:moveTo>
                  <a:lnTo>
                    <a:pt x="2150454" y="8204"/>
                  </a:lnTo>
                  <a:lnTo>
                    <a:pt x="2150454" y="109519"/>
                  </a:lnTo>
                  <a:cubicBezTo>
                    <a:pt x="2150454" y="121847"/>
                    <a:pt x="2144898" y="128011"/>
                    <a:pt x="2133786" y="128011"/>
                  </a:cubicBezTo>
                  <a:cubicBezTo>
                    <a:pt x="2127535" y="128011"/>
                    <a:pt x="2118984" y="127967"/>
                    <a:pt x="2108132" y="127880"/>
                  </a:cubicBezTo>
                  <a:cubicBezTo>
                    <a:pt x="2107871" y="124929"/>
                    <a:pt x="2107133" y="121195"/>
                    <a:pt x="2105918" y="116681"/>
                  </a:cubicBezTo>
                  <a:cubicBezTo>
                    <a:pt x="2116509" y="117289"/>
                    <a:pt x="2124800" y="117593"/>
                    <a:pt x="2130791" y="117593"/>
                  </a:cubicBezTo>
                  <a:cubicBezTo>
                    <a:pt x="2136781" y="117593"/>
                    <a:pt x="2139776" y="114120"/>
                    <a:pt x="2139776" y="107175"/>
                  </a:cubicBezTo>
                  <a:lnTo>
                    <a:pt x="2139776" y="17841"/>
                  </a:lnTo>
                  <a:lnTo>
                    <a:pt x="2037940" y="17841"/>
                  </a:lnTo>
                  <a:close/>
                  <a:moveTo>
                    <a:pt x="1371600" y="8204"/>
                  </a:moveTo>
                  <a:lnTo>
                    <a:pt x="1415225" y="8204"/>
                  </a:lnTo>
                  <a:lnTo>
                    <a:pt x="1415225" y="39588"/>
                  </a:lnTo>
                  <a:cubicBezTo>
                    <a:pt x="1415225" y="43495"/>
                    <a:pt x="1417178" y="45448"/>
                    <a:pt x="1421085" y="45448"/>
                  </a:cubicBezTo>
                  <a:cubicBezTo>
                    <a:pt x="1425947" y="45535"/>
                    <a:pt x="1430461" y="45405"/>
                    <a:pt x="1434629" y="45057"/>
                  </a:cubicBezTo>
                  <a:lnTo>
                    <a:pt x="1432805" y="54824"/>
                  </a:lnTo>
                  <a:cubicBezTo>
                    <a:pt x="1427336" y="54998"/>
                    <a:pt x="1422605" y="55085"/>
                    <a:pt x="1418611" y="55085"/>
                  </a:cubicBezTo>
                  <a:cubicBezTo>
                    <a:pt x="1409843" y="55085"/>
                    <a:pt x="1405458" y="50049"/>
                    <a:pt x="1405458" y="39979"/>
                  </a:cubicBezTo>
                  <a:lnTo>
                    <a:pt x="1405458" y="17450"/>
                  </a:lnTo>
                  <a:lnTo>
                    <a:pt x="1381367" y="17450"/>
                  </a:lnTo>
                  <a:lnTo>
                    <a:pt x="1381367" y="25263"/>
                  </a:lnTo>
                  <a:cubicBezTo>
                    <a:pt x="1381367" y="40196"/>
                    <a:pt x="1375203" y="51699"/>
                    <a:pt x="1362875" y="59773"/>
                  </a:cubicBezTo>
                  <a:cubicBezTo>
                    <a:pt x="1360704" y="57168"/>
                    <a:pt x="1358360" y="54520"/>
                    <a:pt x="1355843" y="51829"/>
                  </a:cubicBezTo>
                  <a:cubicBezTo>
                    <a:pt x="1366348" y="46099"/>
                    <a:pt x="1371600" y="37157"/>
                    <a:pt x="1371600" y="25003"/>
                  </a:cubicBezTo>
                  <a:close/>
                  <a:moveTo>
                    <a:pt x="1314431" y="8074"/>
                  </a:moveTo>
                  <a:lnTo>
                    <a:pt x="1352978" y="8074"/>
                  </a:lnTo>
                  <a:lnTo>
                    <a:pt x="1352978" y="113425"/>
                  </a:lnTo>
                  <a:cubicBezTo>
                    <a:pt x="1352978" y="122628"/>
                    <a:pt x="1348767" y="127229"/>
                    <a:pt x="1340346" y="127229"/>
                  </a:cubicBezTo>
                  <a:cubicBezTo>
                    <a:pt x="1336439" y="127229"/>
                    <a:pt x="1332185" y="127142"/>
                    <a:pt x="1327584" y="126969"/>
                  </a:cubicBezTo>
                  <a:cubicBezTo>
                    <a:pt x="1327323" y="124538"/>
                    <a:pt x="1326803" y="121326"/>
                    <a:pt x="1326021" y="117332"/>
                  </a:cubicBezTo>
                  <a:cubicBezTo>
                    <a:pt x="1330622" y="117853"/>
                    <a:pt x="1334573" y="118113"/>
                    <a:pt x="1337872" y="118113"/>
                  </a:cubicBezTo>
                  <a:cubicBezTo>
                    <a:pt x="1341431" y="118113"/>
                    <a:pt x="1343211" y="116117"/>
                    <a:pt x="1343211" y="112123"/>
                  </a:cubicBezTo>
                  <a:lnTo>
                    <a:pt x="1343211" y="82692"/>
                  </a:lnTo>
                  <a:lnTo>
                    <a:pt x="1324198" y="82692"/>
                  </a:lnTo>
                  <a:cubicBezTo>
                    <a:pt x="1323981" y="103441"/>
                    <a:pt x="1320031" y="119155"/>
                    <a:pt x="1312348" y="129834"/>
                  </a:cubicBezTo>
                  <a:cubicBezTo>
                    <a:pt x="1310091" y="127316"/>
                    <a:pt x="1307399" y="124885"/>
                    <a:pt x="1304274" y="122541"/>
                  </a:cubicBezTo>
                  <a:cubicBezTo>
                    <a:pt x="1311045" y="113078"/>
                    <a:pt x="1314431" y="99187"/>
                    <a:pt x="1314431" y="80869"/>
                  </a:cubicBezTo>
                  <a:close/>
                  <a:moveTo>
                    <a:pt x="293433" y="8074"/>
                  </a:moveTo>
                  <a:lnTo>
                    <a:pt x="407380" y="8074"/>
                  </a:lnTo>
                  <a:lnTo>
                    <a:pt x="407380" y="129573"/>
                  </a:lnTo>
                  <a:lnTo>
                    <a:pt x="397352" y="129573"/>
                  </a:lnTo>
                  <a:lnTo>
                    <a:pt x="397352" y="123062"/>
                  </a:lnTo>
                  <a:lnTo>
                    <a:pt x="303460" y="123062"/>
                  </a:lnTo>
                  <a:lnTo>
                    <a:pt x="303460" y="129703"/>
                  </a:lnTo>
                  <a:lnTo>
                    <a:pt x="293433" y="129703"/>
                  </a:lnTo>
                  <a:close/>
                  <a:moveTo>
                    <a:pt x="1749326" y="7943"/>
                  </a:moveTo>
                  <a:lnTo>
                    <a:pt x="1788784" y="7943"/>
                  </a:lnTo>
                  <a:lnTo>
                    <a:pt x="1788784" y="17059"/>
                  </a:lnTo>
                  <a:cubicBezTo>
                    <a:pt x="1784530" y="29300"/>
                    <a:pt x="1780449" y="41368"/>
                    <a:pt x="1776543" y="53262"/>
                  </a:cubicBezTo>
                  <a:cubicBezTo>
                    <a:pt x="1783488" y="62725"/>
                    <a:pt x="1787438" y="71233"/>
                    <a:pt x="1788393" y="78786"/>
                  </a:cubicBezTo>
                  <a:cubicBezTo>
                    <a:pt x="1790911" y="95368"/>
                    <a:pt x="1786787" y="104657"/>
                    <a:pt x="1776022" y="106654"/>
                  </a:cubicBezTo>
                  <a:cubicBezTo>
                    <a:pt x="1772115" y="107435"/>
                    <a:pt x="1767731" y="107522"/>
                    <a:pt x="1762869" y="106914"/>
                  </a:cubicBezTo>
                  <a:cubicBezTo>
                    <a:pt x="1762174" y="103355"/>
                    <a:pt x="1761220" y="99708"/>
                    <a:pt x="1760004" y="95975"/>
                  </a:cubicBezTo>
                  <a:cubicBezTo>
                    <a:pt x="1764605" y="97104"/>
                    <a:pt x="1768599" y="97451"/>
                    <a:pt x="1771985" y="97017"/>
                  </a:cubicBezTo>
                  <a:cubicBezTo>
                    <a:pt x="1777888" y="95888"/>
                    <a:pt x="1779885" y="89681"/>
                    <a:pt x="1777975" y="78395"/>
                  </a:cubicBezTo>
                  <a:cubicBezTo>
                    <a:pt x="1776760" y="71450"/>
                    <a:pt x="1772810" y="63636"/>
                    <a:pt x="1766125" y="54955"/>
                  </a:cubicBezTo>
                  <a:cubicBezTo>
                    <a:pt x="1769250" y="45492"/>
                    <a:pt x="1773330" y="32860"/>
                    <a:pt x="1778366" y="17059"/>
                  </a:cubicBezTo>
                  <a:lnTo>
                    <a:pt x="1759092" y="17059"/>
                  </a:lnTo>
                  <a:lnTo>
                    <a:pt x="1759092" y="130745"/>
                  </a:lnTo>
                  <a:lnTo>
                    <a:pt x="1749326" y="130745"/>
                  </a:lnTo>
                  <a:close/>
                  <a:moveTo>
                    <a:pt x="1521135" y="7292"/>
                  </a:moveTo>
                  <a:lnTo>
                    <a:pt x="1530381" y="10808"/>
                  </a:lnTo>
                  <a:cubicBezTo>
                    <a:pt x="1522307" y="31037"/>
                    <a:pt x="1510891" y="48183"/>
                    <a:pt x="1496132" y="62247"/>
                  </a:cubicBezTo>
                  <a:cubicBezTo>
                    <a:pt x="1493006" y="59035"/>
                    <a:pt x="1490402" y="56647"/>
                    <a:pt x="1488318" y="55085"/>
                  </a:cubicBezTo>
                  <a:cubicBezTo>
                    <a:pt x="1501862" y="43191"/>
                    <a:pt x="1512801" y="27260"/>
                    <a:pt x="1521135" y="7292"/>
                  </a:cubicBezTo>
                  <a:close/>
                  <a:moveTo>
                    <a:pt x="1928794" y="7032"/>
                  </a:moveTo>
                  <a:lnTo>
                    <a:pt x="1939081" y="11329"/>
                  </a:lnTo>
                  <a:cubicBezTo>
                    <a:pt x="1927361" y="35725"/>
                    <a:pt x="1912255" y="55692"/>
                    <a:pt x="1893763" y="71233"/>
                  </a:cubicBezTo>
                  <a:cubicBezTo>
                    <a:pt x="1891506" y="68368"/>
                    <a:pt x="1888728" y="65590"/>
                    <a:pt x="1885429" y="62898"/>
                  </a:cubicBezTo>
                  <a:cubicBezTo>
                    <a:pt x="1904789" y="47098"/>
                    <a:pt x="1919244" y="28476"/>
                    <a:pt x="1928794" y="7032"/>
                  </a:cubicBezTo>
                  <a:close/>
                  <a:moveTo>
                    <a:pt x="1968642" y="5209"/>
                  </a:moveTo>
                  <a:cubicBezTo>
                    <a:pt x="1977064" y="27868"/>
                    <a:pt x="1992734" y="45839"/>
                    <a:pt x="2015653" y="59122"/>
                  </a:cubicBezTo>
                  <a:cubicBezTo>
                    <a:pt x="2013309" y="61553"/>
                    <a:pt x="2010618" y="64938"/>
                    <a:pt x="2007580" y="69279"/>
                  </a:cubicBezTo>
                  <a:cubicBezTo>
                    <a:pt x="1983618" y="52784"/>
                    <a:pt x="1967427" y="32686"/>
                    <a:pt x="1959006" y="8985"/>
                  </a:cubicBezTo>
                  <a:close/>
                  <a:moveTo>
                    <a:pt x="253696" y="4037"/>
                  </a:moveTo>
                  <a:lnTo>
                    <a:pt x="263853" y="4037"/>
                  </a:lnTo>
                  <a:lnTo>
                    <a:pt x="263853" y="128011"/>
                  </a:lnTo>
                  <a:lnTo>
                    <a:pt x="253696" y="128011"/>
                  </a:lnTo>
                  <a:close/>
                  <a:moveTo>
                    <a:pt x="194965" y="4037"/>
                  </a:moveTo>
                  <a:lnTo>
                    <a:pt x="205122" y="4037"/>
                  </a:lnTo>
                  <a:lnTo>
                    <a:pt x="205122" y="50657"/>
                  </a:lnTo>
                  <a:cubicBezTo>
                    <a:pt x="205122" y="73229"/>
                    <a:pt x="203646" y="89117"/>
                    <a:pt x="200695" y="98319"/>
                  </a:cubicBezTo>
                  <a:cubicBezTo>
                    <a:pt x="198177" y="108130"/>
                    <a:pt x="191101" y="118765"/>
                    <a:pt x="179468" y="130224"/>
                  </a:cubicBezTo>
                  <a:cubicBezTo>
                    <a:pt x="176950" y="127012"/>
                    <a:pt x="174476" y="124147"/>
                    <a:pt x="172045" y="121630"/>
                  </a:cubicBezTo>
                  <a:cubicBezTo>
                    <a:pt x="182724" y="111819"/>
                    <a:pt x="189148" y="102443"/>
                    <a:pt x="191318" y="93501"/>
                  </a:cubicBezTo>
                  <a:cubicBezTo>
                    <a:pt x="193749" y="85861"/>
                    <a:pt x="194965" y="71580"/>
                    <a:pt x="194965" y="50657"/>
                  </a:cubicBezTo>
                  <a:close/>
                  <a:moveTo>
                    <a:pt x="750596" y="3646"/>
                  </a:moveTo>
                  <a:lnTo>
                    <a:pt x="759972" y="3646"/>
                  </a:lnTo>
                  <a:lnTo>
                    <a:pt x="759972" y="21357"/>
                  </a:lnTo>
                  <a:lnTo>
                    <a:pt x="775990" y="21357"/>
                  </a:lnTo>
                  <a:lnTo>
                    <a:pt x="775990" y="29951"/>
                  </a:lnTo>
                  <a:lnTo>
                    <a:pt x="759972" y="29951"/>
                  </a:lnTo>
                  <a:lnTo>
                    <a:pt x="759972" y="43234"/>
                  </a:lnTo>
                  <a:lnTo>
                    <a:pt x="766353" y="43234"/>
                  </a:lnTo>
                  <a:cubicBezTo>
                    <a:pt x="774166" y="34466"/>
                    <a:pt x="781285" y="24959"/>
                    <a:pt x="787710" y="14715"/>
                  </a:cubicBezTo>
                  <a:lnTo>
                    <a:pt x="795523" y="19794"/>
                  </a:lnTo>
                  <a:cubicBezTo>
                    <a:pt x="790227" y="27694"/>
                    <a:pt x="784324" y="35508"/>
                    <a:pt x="777813" y="43234"/>
                  </a:cubicBezTo>
                  <a:lnTo>
                    <a:pt x="787449" y="43234"/>
                  </a:lnTo>
                  <a:lnTo>
                    <a:pt x="787449" y="51829"/>
                  </a:lnTo>
                  <a:lnTo>
                    <a:pt x="770390" y="51829"/>
                  </a:lnTo>
                  <a:cubicBezTo>
                    <a:pt x="766917" y="55736"/>
                    <a:pt x="763358" y="59512"/>
                    <a:pt x="759712" y="63159"/>
                  </a:cubicBezTo>
                  <a:lnTo>
                    <a:pt x="781068" y="63159"/>
                  </a:lnTo>
                  <a:lnTo>
                    <a:pt x="781068" y="70972"/>
                  </a:lnTo>
                  <a:lnTo>
                    <a:pt x="764269" y="87511"/>
                  </a:lnTo>
                  <a:lnTo>
                    <a:pt x="764269" y="89855"/>
                  </a:lnTo>
                  <a:cubicBezTo>
                    <a:pt x="771301" y="88639"/>
                    <a:pt x="779072" y="87250"/>
                    <a:pt x="787580" y="85688"/>
                  </a:cubicBezTo>
                  <a:cubicBezTo>
                    <a:pt x="787319" y="88987"/>
                    <a:pt x="787146" y="91982"/>
                    <a:pt x="787059" y="94673"/>
                  </a:cubicBezTo>
                  <a:cubicBezTo>
                    <a:pt x="779940" y="95888"/>
                    <a:pt x="772343" y="97234"/>
                    <a:pt x="764269" y="98710"/>
                  </a:cubicBezTo>
                  <a:lnTo>
                    <a:pt x="764269" y="112904"/>
                  </a:lnTo>
                  <a:cubicBezTo>
                    <a:pt x="764877" y="123670"/>
                    <a:pt x="759842" y="128835"/>
                    <a:pt x="749163" y="128401"/>
                  </a:cubicBezTo>
                  <a:cubicBezTo>
                    <a:pt x="745430" y="128401"/>
                    <a:pt x="740612" y="128314"/>
                    <a:pt x="734708" y="128141"/>
                  </a:cubicBezTo>
                  <a:cubicBezTo>
                    <a:pt x="734361" y="125363"/>
                    <a:pt x="733927" y="122107"/>
                    <a:pt x="733406" y="118374"/>
                  </a:cubicBezTo>
                  <a:cubicBezTo>
                    <a:pt x="737486" y="118808"/>
                    <a:pt x="742131" y="119068"/>
                    <a:pt x="747340" y="119155"/>
                  </a:cubicBezTo>
                  <a:cubicBezTo>
                    <a:pt x="752810" y="119676"/>
                    <a:pt x="755327" y="117245"/>
                    <a:pt x="754893" y="111863"/>
                  </a:cubicBezTo>
                  <a:lnTo>
                    <a:pt x="754893" y="100403"/>
                  </a:lnTo>
                  <a:cubicBezTo>
                    <a:pt x="746472" y="101966"/>
                    <a:pt x="737617" y="103659"/>
                    <a:pt x="728327" y="105482"/>
                  </a:cubicBezTo>
                  <a:lnTo>
                    <a:pt x="726765" y="95975"/>
                  </a:lnTo>
                  <a:cubicBezTo>
                    <a:pt x="733970" y="94933"/>
                    <a:pt x="743347" y="93458"/>
                    <a:pt x="754893" y="91548"/>
                  </a:cubicBezTo>
                  <a:lnTo>
                    <a:pt x="754893" y="85036"/>
                  </a:lnTo>
                  <a:lnTo>
                    <a:pt x="768567" y="71493"/>
                  </a:lnTo>
                  <a:lnTo>
                    <a:pt x="751117" y="71493"/>
                  </a:lnTo>
                  <a:cubicBezTo>
                    <a:pt x="743911" y="78091"/>
                    <a:pt x="736705" y="84168"/>
                    <a:pt x="729499" y="89724"/>
                  </a:cubicBezTo>
                  <a:cubicBezTo>
                    <a:pt x="727763" y="87294"/>
                    <a:pt x="725723" y="84819"/>
                    <a:pt x="723379" y="82302"/>
                  </a:cubicBezTo>
                  <a:cubicBezTo>
                    <a:pt x="728414" y="78742"/>
                    <a:pt x="733102" y="75139"/>
                    <a:pt x="737443" y="71493"/>
                  </a:cubicBezTo>
                  <a:lnTo>
                    <a:pt x="726635" y="71493"/>
                  </a:lnTo>
                  <a:lnTo>
                    <a:pt x="726635" y="63159"/>
                  </a:lnTo>
                  <a:lnTo>
                    <a:pt x="746819" y="63159"/>
                  </a:lnTo>
                  <a:cubicBezTo>
                    <a:pt x="750900" y="59512"/>
                    <a:pt x="754850" y="55736"/>
                    <a:pt x="758670" y="51829"/>
                  </a:cubicBezTo>
                  <a:lnTo>
                    <a:pt x="724942" y="51829"/>
                  </a:lnTo>
                  <a:lnTo>
                    <a:pt x="724942" y="43234"/>
                  </a:lnTo>
                  <a:lnTo>
                    <a:pt x="750596" y="43234"/>
                  </a:lnTo>
                  <a:lnTo>
                    <a:pt x="750596" y="29951"/>
                  </a:lnTo>
                  <a:lnTo>
                    <a:pt x="730151" y="29951"/>
                  </a:lnTo>
                  <a:lnTo>
                    <a:pt x="730151" y="21357"/>
                  </a:lnTo>
                  <a:lnTo>
                    <a:pt x="750596" y="21357"/>
                  </a:lnTo>
                  <a:close/>
                  <a:moveTo>
                    <a:pt x="11720" y="3646"/>
                  </a:moveTo>
                  <a:cubicBezTo>
                    <a:pt x="21357" y="10244"/>
                    <a:pt x="29908" y="16495"/>
                    <a:pt x="37374" y="22398"/>
                  </a:cubicBezTo>
                  <a:cubicBezTo>
                    <a:pt x="34596" y="25611"/>
                    <a:pt x="32165" y="28432"/>
                    <a:pt x="30082" y="30863"/>
                  </a:cubicBezTo>
                  <a:cubicBezTo>
                    <a:pt x="20445" y="22615"/>
                    <a:pt x="12197" y="16017"/>
                    <a:pt x="5339" y="11069"/>
                  </a:cubicBezTo>
                  <a:close/>
                  <a:moveTo>
                    <a:pt x="807374" y="3516"/>
                  </a:moveTo>
                  <a:lnTo>
                    <a:pt x="816880" y="5860"/>
                  </a:lnTo>
                  <a:cubicBezTo>
                    <a:pt x="815144" y="12979"/>
                    <a:pt x="813147" y="20054"/>
                    <a:pt x="810890" y="27086"/>
                  </a:cubicBezTo>
                  <a:lnTo>
                    <a:pt x="851520" y="27086"/>
                  </a:lnTo>
                  <a:lnTo>
                    <a:pt x="851520" y="36463"/>
                  </a:lnTo>
                  <a:lnTo>
                    <a:pt x="838758" y="36463"/>
                  </a:lnTo>
                  <a:cubicBezTo>
                    <a:pt x="838150" y="58861"/>
                    <a:pt x="832681" y="78135"/>
                    <a:pt x="822350" y="94282"/>
                  </a:cubicBezTo>
                  <a:cubicBezTo>
                    <a:pt x="830250" y="105134"/>
                    <a:pt x="840624" y="113599"/>
                    <a:pt x="853473" y="119676"/>
                  </a:cubicBezTo>
                  <a:cubicBezTo>
                    <a:pt x="851042" y="123236"/>
                    <a:pt x="849002" y="126448"/>
                    <a:pt x="847353" y="129313"/>
                  </a:cubicBezTo>
                  <a:cubicBezTo>
                    <a:pt x="834677" y="122020"/>
                    <a:pt x="824346" y="113122"/>
                    <a:pt x="816359" y="102617"/>
                  </a:cubicBezTo>
                  <a:cubicBezTo>
                    <a:pt x="807591" y="113556"/>
                    <a:pt x="796218" y="122888"/>
                    <a:pt x="782240" y="130615"/>
                  </a:cubicBezTo>
                  <a:cubicBezTo>
                    <a:pt x="780678" y="128358"/>
                    <a:pt x="778551" y="125493"/>
                    <a:pt x="775859" y="122020"/>
                  </a:cubicBezTo>
                  <a:cubicBezTo>
                    <a:pt x="790358" y="114641"/>
                    <a:pt x="801948" y="105308"/>
                    <a:pt x="810629" y="94022"/>
                  </a:cubicBezTo>
                  <a:cubicBezTo>
                    <a:pt x="804552" y="83864"/>
                    <a:pt x="800428" y="72405"/>
                    <a:pt x="798258" y="59643"/>
                  </a:cubicBezTo>
                  <a:cubicBezTo>
                    <a:pt x="796261" y="63897"/>
                    <a:pt x="794221" y="68107"/>
                    <a:pt x="792138" y="72274"/>
                  </a:cubicBezTo>
                  <a:cubicBezTo>
                    <a:pt x="789359" y="70451"/>
                    <a:pt x="786581" y="68802"/>
                    <a:pt x="783803" y="67326"/>
                  </a:cubicBezTo>
                  <a:cubicBezTo>
                    <a:pt x="793613" y="49268"/>
                    <a:pt x="801470" y="27998"/>
                    <a:pt x="807374" y="3516"/>
                  </a:cubicBezTo>
                  <a:close/>
                  <a:moveTo>
                    <a:pt x="1251384" y="3125"/>
                  </a:moveTo>
                  <a:cubicBezTo>
                    <a:pt x="1258937" y="8247"/>
                    <a:pt x="1266403" y="13934"/>
                    <a:pt x="1273783" y="20185"/>
                  </a:cubicBezTo>
                  <a:lnTo>
                    <a:pt x="1266490" y="28258"/>
                  </a:lnTo>
                  <a:cubicBezTo>
                    <a:pt x="1259284" y="21834"/>
                    <a:pt x="1252035" y="15887"/>
                    <a:pt x="1244742" y="10418"/>
                  </a:cubicBezTo>
                  <a:close/>
                  <a:moveTo>
                    <a:pt x="161106" y="2995"/>
                  </a:moveTo>
                  <a:lnTo>
                    <a:pt x="170873" y="2995"/>
                  </a:lnTo>
                  <a:lnTo>
                    <a:pt x="170873" y="34249"/>
                  </a:lnTo>
                  <a:lnTo>
                    <a:pt x="186891" y="34249"/>
                  </a:lnTo>
                  <a:lnTo>
                    <a:pt x="186891" y="43755"/>
                  </a:lnTo>
                  <a:lnTo>
                    <a:pt x="170873" y="43755"/>
                  </a:lnTo>
                  <a:lnTo>
                    <a:pt x="170873" y="83213"/>
                  </a:lnTo>
                  <a:cubicBezTo>
                    <a:pt x="176603" y="81564"/>
                    <a:pt x="182420" y="79871"/>
                    <a:pt x="188323" y="78135"/>
                  </a:cubicBezTo>
                  <a:cubicBezTo>
                    <a:pt x="188323" y="81694"/>
                    <a:pt x="188410" y="85080"/>
                    <a:pt x="188584" y="88292"/>
                  </a:cubicBezTo>
                  <a:cubicBezTo>
                    <a:pt x="172870" y="92893"/>
                    <a:pt x="158198" y="97451"/>
                    <a:pt x="144568" y="101966"/>
                  </a:cubicBezTo>
                  <a:lnTo>
                    <a:pt x="142745" y="90766"/>
                  </a:lnTo>
                  <a:cubicBezTo>
                    <a:pt x="148822" y="89204"/>
                    <a:pt x="154942" y="87597"/>
                    <a:pt x="161106" y="85948"/>
                  </a:cubicBezTo>
                  <a:lnTo>
                    <a:pt x="161106" y="43755"/>
                  </a:lnTo>
                  <a:lnTo>
                    <a:pt x="144568" y="43755"/>
                  </a:lnTo>
                  <a:lnTo>
                    <a:pt x="144568" y="34249"/>
                  </a:lnTo>
                  <a:lnTo>
                    <a:pt x="161106" y="34249"/>
                  </a:lnTo>
                  <a:close/>
                  <a:moveTo>
                    <a:pt x="1037667" y="2474"/>
                  </a:moveTo>
                  <a:lnTo>
                    <a:pt x="1047694" y="2474"/>
                  </a:lnTo>
                  <a:lnTo>
                    <a:pt x="1047694" y="27738"/>
                  </a:lnTo>
                  <a:lnTo>
                    <a:pt x="1062930" y="27738"/>
                  </a:lnTo>
                  <a:lnTo>
                    <a:pt x="1062930" y="36723"/>
                  </a:lnTo>
                  <a:lnTo>
                    <a:pt x="1047694" y="36723"/>
                  </a:lnTo>
                  <a:lnTo>
                    <a:pt x="1047694" y="61661"/>
                  </a:lnTo>
                  <a:cubicBezTo>
                    <a:pt x="1052686" y="60055"/>
                    <a:pt x="1057548" y="58471"/>
                    <a:pt x="1062279" y="56908"/>
                  </a:cubicBezTo>
                  <a:cubicBezTo>
                    <a:pt x="1062279" y="61075"/>
                    <a:pt x="1062366" y="64461"/>
                    <a:pt x="1062540" y="67065"/>
                  </a:cubicBezTo>
                  <a:cubicBezTo>
                    <a:pt x="1057634" y="68628"/>
                    <a:pt x="1052686" y="70213"/>
                    <a:pt x="1047694" y="71819"/>
                  </a:cubicBezTo>
                  <a:lnTo>
                    <a:pt x="1047694" y="113816"/>
                  </a:lnTo>
                  <a:cubicBezTo>
                    <a:pt x="1047694" y="123019"/>
                    <a:pt x="1043353" y="127663"/>
                    <a:pt x="1034671" y="127750"/>
                  </a:cubicBezTo>
                  <a:cubicBezTo>
                    <a:pt x="1031199" y="127837"/>
                    <a:pt x="1027032" y="127837"/>
                    <a:pt x="1022170" y="127750"/>
                  </a:cubicBezTo>
                  <a:cubicBezTo>
                    <a:pt x="1021649" y="124104"/>
                    <a:pt x="1021085" y="120414"/>
                    <a:pt x="1020477" y="116681"/>
                  </a:cubicBezTo>
                  <a:cubicBezTo>
                    <a:pt x="1025599" y="117202"/>
                    <a:pt x="1029463" y="117462"/>
                    <a:pt x="1032067" y="117462"/>
                  </a:cubicBezTo>
                  <a:cubicBezTo>
                    <a:pt x="1035800" y="117462"/>
                    <a:pt x="1037667" y="115509"/>
                    <a:pt x="1037667" y="111602"/>
                  </a:cubicBezTo>
                  <a:lnTo>
                    <a:pt x="1037667" y="75139"/>
                  </a:lnTo>
                  <a:cubicBezTo>
                    <a:pt x="1031807" y="77093"/>
                    <a:pt x="1025903" y="79089"/>
                    <a:pt x="1019956" y="81130"/>
                  </a:cubicBezTo>
                  <a:lnTo>
                    <a:pt x="1018654" y="70321"/>
                  </a:lnTo>
                  <a:cubicBezTo>
                    <a:pt x="1025209" y="68454"/>
                    <a:pt x="1031546" y="66610"/>
                    <a:pt x="1037667" y="64786"/>
                  </a:cubicBezTo>
                  <a:lnTo>
                    <a:pt x="1037667" y="36723"/>
                  </a:lnTo>
                  <a:lnTo>
                    <a:pt x="1020347" y="36723"/>
                  </a:lnTo>
                  <a:lnTo>
                    <a:pt x="1020347" y="27738"/>
                  </a:lnTo>
                  <a:lnTo>
                    <a:pt x="1037667" y="27738"/>
                  </a:lnTo>
                  <a:close/>
                  <a:moveTo>
                    <a:pt x="1487016" y="2083"/>
                  </a:moveTo>
                  <a:lnTo>
                    <a:pt x="1497174" y="5599"/>
                  </a:lnTo>
                  <a:cubicBezTo>
                    <a:pt x="1492963" y="17146"/>
                    <a:pt x="1488362" y="27955"/>
                    <a:pt x="1483370" y="38025"/>
                  </a:cubicBezTo>
                  <a:lnTo>
                    <a:pt x="1483370" y="129052"/>
                  </a:lnTo>
                  <a:lnTo>
                    <a:pt x="1473473" y="129052"/>
                  </a:lnTo>
                  <a:lnTo>
                    <a:pt x="1473473" y="56127"/>
                  </a:lnTo>
                  <a:cubicBezTo>
                    <a:pt x="1469479" y="62725"/>
                    <a:pt x="1465312" y="68932"/>
                    <a:pt x="1460971" y="74749"/>
                  </a:cubicBezTo>
                  <a:cubicBezTo>
                    <a:pt x="1459669" y="71016"/>
                    <a:pt x="1458280" y="67152"/>
                    <a:pt x="1456804" y="63159"/>
                  </a:cubicBezTo>
                  <a:cubicBezTo>
                    <a:pt x="1469219" y="46750"/>
                    <a:pt x="1479289" y="26392"/>
                    <a:pt x="1487016" y="2083"/>
                  </a:cubicBezTo>
                  <a:close/>
                  <a:moveTo>
                    <a:pt x="1547310" y="1953"/>
                  </a:moveTo>
                  <a:cubicBezTo>
                    <a:pt x="1555905" y="24004"/>
                    <a:pt x="1569144" y="40109"/>
                    <a:pt x="1587029" y="50266"/>
                  </a:cubicBezTo>
                  <a:cubicBezTo>
                    <a:pt x="1583729" y="54086"/>
                    <a:pt x="1581255" y="57255"/>
                    <a:pt x="1579606" y="59773"/>
                  </a:cubicBezTo>
                  <a:cubicBezTo>
                    <a:pt x="1560246" y="46490"/>
                    <a:pt x="1546615" y="28432"/>
                    <a:pt x="1538715" y="5599"/>
                  </a:cubicBezTo>
                  <a:close/>
                  <a:moveTo>
                    <a:pt x="1100435" y="1693"/>
                  </a:moveTo>
                  <a:lnTo>
                    <a:pt x="1110853" y="1693"/>
                  </a:lnTo>
                  <a:lnTo>
                    <a:pt x="1110853" y="22659"/>
                  </a:lnTo>
                  <a:lnTo>
                    <a:pt x="1146274" y="22659"/>
                  </a:lnTo>
                  <a:lnTo>
                    <a:pt x="1146274" y="32165"/>
                  </a:lnTo>
                  <a:lnTo>
                    <a:pt x="1110853" y="32165"/>
                  </a:lnTo>
                  <a:lnTo>
                    <a:pt x="1110853" y="52090"/>
                  </a:lnTo>
                  <a:lnTo>
                    <a:pt x="1138591" y="52090"/>
                  </a:lnTo>
                  <a:lnTo>
                    <a:pt x="1138591" y="59903"/>
                  </a:lnTo>
                  <a:cubicBezTo>
                    <a:pt x="1132470" y="77266"/>
                    <a:pt x="1123767" y="91331"/>
                    <a:pt x="1112481" y="102096"/>
                  </a:cubicBezTo>
                  <a:cubicBezTo>
                    <a:pt x="1122248" y="109779"/>
                    <a:pt x="1134337" y="115639"/>
                    <a:pt x="1148748" y="119676"/>
                  </a:cubicBezTo>
                  <a:cubicBezTo>
                    <a:pt x="1145449" y="123496"/>
                    <a:pt x="1142671" y="126839"/>
                    <a:pt x="1140414" y="129703"/>
                  </a:cubicBezTo>
                  <a:cubicBezTo>
                    <a:pt x="1126306" y="123974"/>
                    <a:pt x="1114347" y="117007"/>
                    <a:pt x="1104537" y="108802"/>
                  </a:cubicBezTo>
                  <a:cubicBezTo>
                    <a:pt x="1093121" y="117397"/>
                    <a:pt x="1079773" y="124712"/>
                    <a:pt x="1064493" y="130745"/>
                  </a:cubicBezTo>
                  <a:cubicBezTo>
                    <a:pt x="1062670" y="127967"/>
                    <a:pt x="1060369" y="124885"/>
                    <a:pt x="1057591" y="121499"/>
                  </a:cubicBezTo>
                  <a:cubicBezTo>
                    <a:pt x="1073088" y="116464"/>
                    <a:pt x="1086327" y="109953"/>
                    <a:pt x="1097310" y="101966"/>
                  </a:cubicBezTo>
                  <a:cubicBezTo>
                    <a:pt x="1087673" y="91461"/>
                    <a:pt x="1080446" y="77700"/>
                    <a:pt x="1075627" y="60684"/>
                  </a:cubicBezTo>
                  <a:lnTo>
                    <a:pt x="1066967" y="60684"/>
                  </a:lnTo>
                  <a:lnTo>
                    <a:pt x="1066967" y="52090"/>
                  </a:lnTo>
                  <a:lnTo>
                    <a:pt x="1100435" y="52090"/>
                  </a:lnTo>
                  <a:lnTo>
                    <a:pt x="1100435" y="32165"/>
                  </a:lnTo>
                  <a:lnTo>
                    <a:pt x="1066446" y="32165"/>
                  </a:lnTo>
                  <a:lnTo>
                    <a:pt x="1066446" y="22659"/>
                  </a:lnTo>
                  <a:lnTo>
                    <a:pt x="1100435" y="22659"/>
                  </a:lnTo>
                  <a:close/>
                  <a:moveTo>
                    <a:pt x="1221562" y="1172"/>
                  </a:moveTo>
                  <a:lnTo>
                    <a:pt x="1231980" y="1172"/>
                  </a:lnTo>
                  <a:lnTo>
                    <a:pt x="1231980" y="32686"/>
                  </a:lnTo>
                  <a:lnTo>
                    <a:pt x="1288889" y="32686"/>
                  </a:lnTo>
                  <a:lnTo>
                    <a:pt x="1288889" y="42323"/>
                  </a:lnTo>
                  <a:lnTo>
                    <a:pt x="1236734" y="42323"/>
                  </a:lnTo>
                  <a:cubicBezTo>
                    <a:pt x="1251189" y="70625"/>
                    <a:pt x="1269702" y="91070"/>
                    <a:pt x="1292274" y="103659"/>
                  </a:cubicBezTo>
                  <a:cubicBezTo>
                    <a:pt x="1289149" y="107218"/>
                    <a:pt x="1286371" y="110691"/>
                    <a:pt x="1283940" y="114076"/>
                  </a:cubicBezTo>
                  <a:cubicBezTo>
                    <a:pt x="1262279" y="98753"/>
                    <a:pt x="1244960" y="77114"/>
                    <a:pt x="1231980" y="49160"/>
                  </a:cubicBezTo>
                  <a:lnTo>
                    <a:pt x="1231980" y="129703"/>
                  </a:lnTo>
                  <a:lnTo>
                    <a:pt x="1221562" y="129703"/>
                  </a:lnTo>
                  <a:lnTo>
                    <a:pt x="1221562" y="48899"/>
                  </a:lnTo>
                  <a:cubicBezTo>
                    <a:pt x="1209408" y="74944"/>
                    <a:pt x="1191654" y="97234"/>
                    <a:pt x="1168301" y="115769"/>
                  </a:cubicBezTo>
                  <a:cubicBezTo>
                    <a:pt x="1166304" y="112991"/>
                    <a:pt x="1163786" y="109692"/>
                    <a:pt x="1160748" y="105872"/>
                  </a:cubicBezTo>
                  <a:cubicBezTo>
                    <a:pt x="1184058" y="88987"/>
                    <a:pt x="1202637" y="67803"/>
                    <a:pt x="1216484" y="42323"/>
                  </a:cubicBezTo>
                  <a:lnTo>
                    <a:pt x="1164915" y="42323"/>
                  </a:lnTo>
                  <a:lnTo>
                    <a:pt x="1164915" y="32686"/>
                  </a:lnTo>
                  <a:lnTo>
                    <a:pt x="1221562" y="32686"/>
                  </a:lnTo>
                  <a:close/>
                  <a:moveTo>
                    <a:pt x="487877" y="911"/>
                  </a:moveTo>
                  <a:lnTo>
                    <a:pt x="498425" y="2344"/>
                  </a:lnTo>
                  <a:cubicBezTo>
                    <a:pt x="497774" y="6120"/>
                    <a:pt x="497101" y="9680"/>
                    <a:pt x="496407" y="13022"/>
                  </a:cubicBezTo>
                  <a:lnTo>
                    <a:pt x="551296" y="13022"/>
                  </a:lnTo>
                  <a:lnTo>
                    <a:pt x="551296" y="21357"/>
                  </a:lnTo>
                  <a:lnTo>
                    <a:pt x="494518" y="21357"/>
                  </a:lnTo>
                  <a:cubicBezTo>
                    <a:pt x="493520" y="25350"/>
                    <a:pt x="492478" y="28953"/>
                    <a:pt x="491393" y="32165"/>
                  </a:cubicBezTo>
                  <a:lnTo>
                    <a:pt x="546869" y="32165"/>
                  </a:lnTo>
                  <a:lnTo>
                    <a:pt x="546869" y="40500"/>
                  </a:lnTo>
                  <a:lnTo>
                    <a:pt x="488268" y="40500"/>
                  </a:lnTo>
                  <a:cubicBezTo>
                    <a:pt x="486488" y="44797"/>
                    <a:pt x="484361" y="48964"/>
                    <a:pt x="481887" y="53001"/>
                  </a:cubicBezTo>
                  <a:lnTo>
                    <a:pt x="556636" y="53001"/>
                  </a:lnTo>
                  <a:lnTo>
                    <a:pt x="556636" y="61336"/>
                  </a:lnTo>
                  <a:lnTo>
                    <a:pt x="520173" y="61336"/>
                  </a:lnTo>
                  <a:cubicBezTo>
                    <a:pt x="528898" y="72057"/>
                    <a:pt x="541833" y="79784"/>
                    <a:pt x="558980" y="84516"/>
                  </a:cubicBezTo>
                  <a:cubicBezTo>
                    <a:pt x="556549" y="88249"/>
                    <a:pt x="554378" y="91721"/>
                    <a:pt x="552468" y="94933"/>
                  </a:cubicBezTo>
                  <a:cubicBezTo>
                    <a:pt x="543353" y="91331"/>
                    <a:pt x="535387" y="87033"/>
                    <a:pt x="528572" y="82041"/>
                  </a:cubicBezTo>
                  <a:cubicBezTo>
                    <a:pt x="522929" y="85601"/>
                    <a:pt x="516483" y="89247"/>
                    <a:pt x="509234" y="92980"/>
                  </a:cubicBezTo>
                  <a:cubicBezTo>
                    <a:pt x="507932" y="90897"/>
                    <a:pt x="506152" y="88335"/>
                    <a:pt x="503895" y="85297"/>
                  </a:cubicBezTo>
                  <a:cubicBezTo>
                    <a:pt x="510015" y="82389"/>
                    <a:pt x="515788" y="79241"/>
                    <a:pt x="521215" y="75856"/>
                  </a:cubicBezTo>
                  <a:cubicBezTo>
                    <a:pt x="516570" y="71471"/>
                    <a:pt x="512663" y="66631"/>
                    <a:pt x="509494" y="61336"/>
                  </a:cubicBezTo>
                  <a:lnTo>
                    <a:pt x="476092" y="61336"/>
                  </a:lnTo>
                  <a:cubicBezTo>
                    <a:pt x="472315" y="66197"/>
                    <a:pt x="467974" y="70842"/>
                    <a:pt x="463069" y="75270"/>
                  </a:cubicBezTo>
                  <a:cubicBezTo>
                    <a:pt x="469103" y="78742"/>
                    <a:pt x="475028" y="82345"/>
                    <a:pt x="480845" y="86078"/>
                  </a:cubicBezTo>
                  <a:lnTo>
                    <a:pt x="474594" y="94022"/>
                  </a:lnTo>
                  <a:cubicBezTo>
                    <a:pt x="468647" y="89811"/>
                    <a:pt x="462375" y="85622"/>
                    <a:pt x="455777" y="81455"/>
                  </a:cubicBezTo>
                  <a:cubicBezTo>
                    <a:pt x="449179" y="86577"/>
                    <a:pt x="441734" y="91417"/>
                    <a:pt x="433443" y="95975"/>
                  </a:cubicBezTo>
                  <a:cubicBezTo>
                    <a:pt x="431707" y="93197"/>
                    <a:pt x="429623" y="90159"/>
                    <a:pt x="427192" y="86860"/>
                  </a:cubicBezTo>
                  <a:cubicBezTo>
                    <a:pt x="441777" y="79871"/>
                    <a:pt x="453671" y="71363"/>
                    <a:pt x="462874" y="61336"/>
                  </a:cubicBezTo>
                  <a:lnTo>
                    <a:pt x="429797" y="61336"/>
                  </a:lnTo>
                  <a:lnTo>
                    <a:pt x="429797" y="53001"/>
                  </a:lnTo>
                  <a:lnTo>
                    <a:pt x="469646" y="53001"/>
                  </a:lnTo>
                  <a:cubicBezTo>
                    <a:pt x="472510" y="49051"/>
                    <a:pt x="475006" y="44884"/>
                    <a:pt x="477133" y="40500"/>
                  </a:cubicBezTo>
                  <a:lnTo>
                    <a:pt x="439564" y="40500"/>
                  </a:lnTo>
                  <a:lnTo>
                    <a:pt x="439564" y="32165"/>
                  </a:lnTo>
                  <a:lnTo>
                    <a:pt x="480650" y="32165"/>
                  </a:lnTo>
                  <a:cubicBezTo>
                    <a:pt x="481908" y="28779"/>
                    <a:pt x="483037" y="25176"/>
                    <a:pt x="484035" y="21357"/>
                  </a:cubicBezTo>
                  <a:lnTo>
                    <a:pt x="434876" y="21357"/>
                  </a:lnTo>
                  <a:lnTo>
                    <a:pt x="434876" y="13022"/>
                  </a:lnTo>
                  <a:lnTo>
                    <a:pt x="485924" y="13022"/>
                  </a:lnTo>
                  <a:cubicBezTo>
                    <a:pt x="486705" y="9202"/>
                    <a:pt x="487356" y="5165"/>
                    <a:pt x="487877" y="911"/>
                  </a:cubicBezTo>
                  <a:close/>
                  <a:moveTo>
                    <a:pt x="1649946" y="521"/>
                  </a:moveTo>
                  <a:lnTo>
                    <a:pt x="1660754" y="2995"/>
                  </a:lnTo>
                  <a:cubicBezTo>
                    <a:pt x="1659018" y="7813"/>
                    <a:pt x="1657108" y="12545"/>
                    <a:pt x="1655024" y="17189"/>
                  </a:cubicBezTo>
                  <a:lnTo>
                    <a:pt x="1728601" y="17189"/>
                  </a:lnTo>
                  <a:lnTo>
                    <a:pt x="1728601" y="26826"/>
                  </a:lnTo>
                  <a:lnTo>
                    <a:pt x="1650336" y="26826"/>
                  </a:lnTo>
                  <a:cubicBezTo>
                    <a:pt x="1647645" y="31948"/>
                    <a:pt x="1644693" y="36940"/>
                    <a:pt x="1641481" y="41802"/>
                  </a:cubicBezTo>
                  <a:lnTo>
                    <a:pt x="1712844" y="41802"/>
                  </a:lnTo>
                  <a:lnTo>
                    <a:pt x="1712844" y="111342"/>
                  </a:lnTo>
                  <a:cubicBezTo>
                    <a:pt x="1712844" y="122107"/>
                    <a:pt x="1707592" y="127490"/>
                    <a:pt x="1697087" y="127490"/>
                  </a:cubicBezTo>
                  <a:cubicBezTo>
                    <a:pt x="1692486" y="127576"/>
                    <a:pt x="1685497" y="127620"/>
                    <a:pt x="1676121" y="127620"/>
                  </a:cubicBezTo>
                  <a:cubicBezTo>
                    <a:pt x="1675687" y="124668"/>
                    <a:pt x="1675036" y="121109"/>
                    <a:pt x="1674167" y="116941"/>
                  </a:cubicBezTo>
                  <a:cubicBezTo>
                    <a:pt x="1682154" y="117549"/>
                    <a:pt x="1688579" y="117853"/>
                    <a:pt x="1693441" y="117853"/>
                  </a:cubicBezTo>
                  <a:cubicBezTo>
                    <a:pt x="1699431" y="117853"/>
                    <a:pt x="1702426" y="114901"/>
                    <a:pt x="1702426" y="108998"/>
                  </a:cubicBezTo>
                  <a:lnTo>
                    <a:pt x="1702426" y="99752"/>
                  </a:lnTo>
                  <a:lnTo>
                    <a:pt x="1636793" y="99752"/>
                  </a:lnTo>
                  <a:lnTo>
                    <a:pt x="1636793" y="129183"/>
                  </a:lnTo>
                  <a:lnTo>
                    <a:pt x="1626505" y="129183"/>
                  </a:lnTo>
                  <a:lnTo>
                    <a:pt x="1626505" y="61791"/>
                  </a:lnTo>
                  <a:cubicBezTo>
                    <a:pt x="1620211" y="69127"/>
                    <a:pt x="1613266" y="76181"/>
                    <a:pt x="1605669" y="82953"/>
                  </a:cubicBezTo>
                  <a:cubicBezTo>
                    <a:pt x="1603846" y="79914"/>
                    <a:pt x="1601763" y="76745"/>
                    <a:pt x="1599418" y="73446"/>
                  </a:cubicBezTo>
                  <a:cubicBezTo>
                    <a:pt x="1616174" y="59426"/>
                    <a:pt x="1629262" y="43885"/>
                    <a:pt x="1638681" y="26826"/>
                  </a:cubicBezTo>
                  <a:lnTo>
                    <a:pt x="1603065" y="26826"/>
                  </a:lnTo>
                  <a:lnTo>
                    <a:pt x="1603065" y="17189"/>
                  </a:lnTo>
                  <a:lnTo>
                    <a:pt x="1643565" y="17189"/>
                  </a:lnTo>
                  <a:cubicBezTo>
                    <a:pt x="1646039" y="11763"/>
                    <a:pt x="1648166" y="6207"/>
                    <a:pt x="1649946" y="521"/>
                  </a:cubicBezTo>
                  <a:close/>
                  <a:moveTo>
                    <a:pt x="932278" y="521"/>
                  </a:moveTo>
                  <a:cubicBezTo>
                    <a:pt x="936228" y="6685"/>
                    <a:pt x="939158" y="11503"/>
                    <a:pt x="941068" y="14976"/>
                  </a:cubicBezTo>
                  <a:lnTo>
                    <a:pt x="994655" y="14976"/>
                  </a:lnTo>
                  <a:lnTo>
                    <a:pt x="994655" y="24091"/>
                  </a:lnTo>
                  <a:lnTo>
                    <a:pt x="922771" y="24091"/>
                  </a:lnTo>
                  <a:cubicBezTo>
                    <a:pt x="914176" y="30168"/>
                    <a:pt x="906320" y="35464"/>
                    <a:pt x="899201" y="39979"/>
                  </a:cubicBezTo>
                  <a:cubicBezTo>
                    <a:pt x="919559" y="39979"/>
                    <a:pt x="940352" y="39762"/>
                    <a:pt x="961578" y="39328"/>
                  </a:cubicBezTo>
                  <a:cubicBezTo>
                    <a:pt x="958713" y="37201"/>
                    <a:pt x="955762" y="35074"/>
                    <a:pt x="952723" y="32947"/>
                  </a:cubicBezTo>
                  <a:lnTo>
                    <a:pt x="958844" y="26175"/>
                  </a:lnTo>
                  <a:cubicBezTo>
                    <a:pt x="969956" y="33815"/>
                    <a:pt x="980938" y="41758"/>
                    <a:pt x="991790" y="50006"/>
                  </a:cubicBezTo>
                  <a:lnTo>
                    <a:pt x="984368" y="57429"/>
                  </a:lnTo>
                  <a:cubicBezTo>
                    <a:pt x="980765" y="54303"/>
                    <a:pt x="977010" y="51178"/>
                    <a:pt x="973103" y="48053"/>
                  </a:cubicBezTo>
                  <a:cubicBezTo>
                    <a:pt x="939071" y="48183"/>
                    <a:pt x="913091" y="48660"/>
                    <a:pt x="895164" y="49485"/>
                  </a:cubicBezTo>
                  <a:cubicBezTo>
                    <a:pt x="889694" y="49746"/>
                    <a:pt x="885006" y="50223"/>
                    <a:pt x="881100" y="50918"/>
                  </a:cubicBezTo>
                  <a:lnTo>
                    <a:pt x="877453" y="39979"/>
                  </a:lnTo>
                  <a:cubicBezTo>
                    <a:pt x="883444" y="38850"/>
                    <a:pt x="888262" y="37201"/>
                    <a:pt x="891908" y="35030"/>
                  </a:cubicBezTo>
                  <a:cubicBezTo>
                    <a:pt x="897117" y="31948"/>
                    <a:pt x="902283" y="28302"/>
                    <a:pt x="907405" y="24091"/>
                  </a:cubicBezTo>
                  <a:lnTo>
                    <a:pt x="868207" y="24091"/>
                  </a:lnTo>
                  <a:lnTo>
                    <a:pt x="868207" y="14976"/>
                  </a:lnTo>
                  <a:lnTo>
                    <a:pt x="929283" y="14976"/>
                  </a:lnTo>
                  <a:cubicBezTo>
                    <a:pt x="927459" y="11807"/>
                    <a:pt x="925463" y="8464"/>
                    <a:pt x="923292" y="4948"/>
                  </a:cubicBezTo>
                  <a:close/>
                  <a:moveTo>
                    <a:pt x="643533" y="0"/>
                  </a:moveTo>
                  <a:cubicBezTo>
                    <a:pt x="648828" y="5730"/>
                    <a:pt x="653299" y="11242"/>
                    <a:pt x="656946" y="16538"/>
                  </a:cubicBezTo>
                  <a:lnTo>
                    <a:pt x="650955" y="20575"/>
                  </a:lnTo>
                  <a:lnTo>
                    <a:pt x="704217" y="20575"/>
                  </a:lnTo>
                  <a:lnTo>
                    <a:pt x="704217" y="45318"/>
                  </a:lnTo>
                  <a:lnTo>
                    <a:pt x="693669" y="45318"/>
                  </a:lnTo>
                  <a:lnTo>
                    <a:pt x="693669" y="30212"/>
                  </a:lnTo>
                  <a:lnTo>
                    <a:pt x="597954" y="30212"/>
                  </a:lnTo>
                  <a:lnTo>
                    <a:pt x="597954" y="45318"/>
                  </a:lnTo>
                  <a:lnTo>
                    <a:pt x="587536" y="45318"/>
                  </a:lnTo>
                  <a:lnTo>
                    <a:pt x="587536" y="20575"/>
                  </a:lnTo>
                  <a:lnTo>
                    <a:pt x="646202" y="20575"/>
                  </a:lnTo>
                  <a:cubicBezTo>
                    <a:pt x="642903" y="15800"/>
                    <a:pt x="639105" y="10895"/>
                    <a:pt x="634808" y="5860"/>
                  </a:cubicBezTo>
                  <a:close/>
                </a:path>
              </a:pathLst>
            </a:custGeom>
            <a:grpFill/>
            <a:ln>
              <a:noFill/>
            </a:ln>
            <a:effectLst/>
            <a:extLst>
              <a:ext uri="{91240B29-F687-4F45-9708-019B960494DF}">
                <a14:hiddenLine xmlns:a14="http://schemas.microsoft.com/office/drawing/2010/main" w="9525">
                  <a:solidFill>
                    <a:srgbClr val="000000"/>
                  </a:solidFill>
                  <a:miter lim="800000"/>
                  <a:headEnd/>
                  <a:tailEnd/>
                </a14:hiddenLine>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lgn="l" defTabSz="685800" rtl="0" eaLnBrk="1" latinLnBrk="0" hangingPunct="1">
                <a:lnSpc>
                  <a:spcPct val="90000"/>
                </a:lnSpc>
                <a:spcBef>
                  <a:spcPct val="0"/>
                </a:spcBef>
                <a:buNone/>
                <a:defRPr sz="2400" b="1" i="0" kern="1200" baseline="0">
                  <a:solidFill>
                    <a:schemeClr val="accent1">
                      <a:lumMod val="75000"/>
                    </a:schemeClr>
                  </a:solidFill>
                  <a:effectLst/>
                  <a:latin typeface="Arial Black" panose="020B0A04020102020204" pitchFamily="34" charset="0"/>
                  <a:ea typeface="微软雅黑" panose="020B0503020204020204" pitchFamily="34" charset="-122"/>
                  <a:cs typeface="+mj-cs"/>
                </a:defRPr>
              </a:lvl1pPr>
            </a:lstStyle>
            <a:p>
              <a:pPr algn="dist" defTabSz="913765">
                <a:lnSpc>
                  <a:spcPct val="100000"/>
                </a:lnSpc>
              </a:pPr>
              <a:endParaRPr lang="zh-CN" altLang="en-US" sz="1050" b="0" dirty="0">
                <a:solidFill>
                  <a:srgbClr val="3E3A39"/>
                </a:solidFill>
                <a:latin typeface="微软雅黑" pitchFamily="34" charset="-122"/>
              </a:endParaRPr>
            </a:p>
          </p:txBody>
        </p:sp>
        <p:sp>
          <p:nvSpPr>
            <p:cNvPr id="52" name="任意多边形 51"/>
            <p:cNvSpPr/>
            <p:nvPr/>
          </p:nvSpPr>
          <p:spPr>
            <a:xfrm>
              <a:off x="2050144" y="6486734"/>
              <a:ext cx="2165440" cy="85078"/>
            </a:xfrm>
            <a:custGeom>
              <a:avLst/>
              <a:gdLst/>
              <a:ahLst/>
              <a:cxnLst/>
              <a:rect l="l" t="t" r="r" b="b"/>
              <a:pathLst>
                <a:path w="2165440" h="85078">
                  <a:moveTo>
                    <a:pt x="2158789" y="71930"/>
                  </a:moveTo>
                  <a:cubicBezTo>
                    <a:pt x="2160699" y="71930"/>
                    <a:pt x="2162285" y="72570"/>
                    <a:pt x="2163547" y="73849"/>
                  </a:cubicBezTo>
                  <a:cubicBezTo>
                    <a:pt x="2164809" y="75128"/>
                    <a:pt x="2165440" y="76671"/>
                    <a:pt x="2165440" y="78479"/>
                  </a:cubicBezTo>
                  <a:cubicBezTo>
                    <a:pt x="2165440" y="80252"/>
                    <a:pt x="2164809" y="81779"/>
                    <a:pt x="2163547" y="83058"/>
                  </a:cubicBezTo>
                  <a:cubicBezTo>
                    <a:pt x="2162285" y="84337"/>
                    <a:pt x="2160682" y="84976"/>
                    <a:pt x="2158738" y="84976"/>
                  </a:cubicBezTo>
                  <a:cubicBezTo>
                    <a:pt x="2156862" y="84976"/>
                    <a:pt x="2155301" y="84337"/>
                    <a:pt x="2154057" y="83058"/>
                  </a:cubicBezTo>
                  <a:cubicBezTo>
                    <a:pt x="2152812" y="81779"/>
                    <a:pt x="2152189" y="80252"/>
                    <a:pt x="2152189" y="78479"/>
                  </a:cubicBezTo>
                  <a:cubicBezTo>
                    <a:pt x="2152189" y="76637"/>
                    <a:pt x="2152820" y="75085"/>
                    <a:pt x="2154082" y="73823"/>
                  </a:cubicBezTo>
                  <a:cubicBezTo>
                    <a:pt x="2155344" y="72561"/>
                    <a:pt x="2156913" y="71930"/>
                    <a:pt x="2158789" y="71930"/>
                  </a:cubicBezTo>
                  <a:close/>
                  <a:moveTo>
                    <a:pt x="1281540" y="55355"/>
                  </a:moveTo>
                  <a:lnTo>
                    <a:pt x="1268290" y="57145"/>
                  </a:lnTo>
                  <a:cubicBezTo>
                    <a:pt x="1263651" y="57759"/>
                    <a:pt x="1260454" y="58919"/>
                    <a:pt x="1258697" y="60624"/>
                  </a:cubicBezTo>
                  <a:cubicBezTo>
                    <a:pt x="1256941" y="62329"/>
                    <a:pt x="1256063" y="64717"/>
                    <a:pt x="1256063" y="67786"/>
                  </a:cubicBezTo>
                  <a:cubicBezTo>
                    <a:pt x="1256063" y="70481"/>
                    <a:pt x="1257017" y="72681"/>
                    <a:pt x="1258927" y="74386"/>
                  </a:cubicBezTo>
                  <a:cubicBezTo>
                    <a:pt x="1260838" y="76091"/>
                    <a:pt x="1263361" y="76944"/>
                    <a:pt x="1266499" y="76944"/>
                  </a:cubicBezTo>
                  <a:cubicBezTo>
                    <a:pt x="1270865" y="76944"/>
                    <a:pt x="1274463" y="75409"/>
                    <a:pt x="1277294" y="72340"/>
                  </a:cubicBezTo>
                  <a:cubicBezTo>
                    <a:pt x="1280125" y="69270"/>
                    <a:pt x="1281540" y="65416"/>
                    <a:pt x="1281540" y="60778"/>
                  </a:cubicBezTo>
                  <a:close/>
                  <a:moveTo>
                    <a:pt x="2102490" y="34123"/>
                  </a:moveTo>
                  <a:cubicBezTo>
                    <a:pt x="2097169" y="34123"/>
                    <a:pt x="2092974" y="36110"/>
                    <a:pt x="2089905" y="40083"/>
                  </a:cubicBezTo>
                  <a:cubicBezTo>
                    <a:pt x="2086835" y="44057"/>
                    <a:pt x="2085300" y="49471"/>
                    <a:pt x="2085300" y="56327"/>
                  </a:cubicBezTo>
                  <a:cubicBezTo>
                    <a:pt x="2085300" y="62636"/>
                    <a:pt x="2086775" y="67624"/>
                    <a:pt x="2089726" y="71291"/>
                  </a:cubicBezTo>
                  <a:cubicBezTo>
                    <a:pt x="2092676" y="74957"/>
                    <a:pt x="2096607" y="76791"/>
                    <a:pt x="2101518" y="76791"/>
                  </a:cubicBezTo>
                  <a:cubicBezTo>
                    <a:pt x="2106361" y="76791"/>
                    <a:pt x="2110317" y="74991"/>
                    <a:pt x="2113387" y="71393"/>
                  </a:cubicBezTo>
                  <a:cubicBezTo>
                    <a:pt x="2116456" y="67795"/>
                    <a:pt x="2117991" y="63318"/>
                    <a:pt x="2117991" y="57964"/>
                  </a:cubicBezTo>
                  <a:lnTo>
                    <a:pt x="2117991" y="50085"/>
                  </a:lnTo>
                  <a:cubicBezTo>
                    <a:pt x="2117991" y="45549"/>
                    <a:pt x="2116499" y="41755"/>
                    <a:pt x="2113515" y="38702"/>
                  </a:cubicBezTo>
                  <a:cubicBezTo>
                    <a:pt x="2110531" y="35650"/>
                    <a:pt x="2106855" y="34123"/>
                    <a:pt x="2102490" y="34123"/>
                  </a:cubicBezTo>
                  <a:close/>
                  <a:moveTo>
                    <a:pt x="1436763" y="34123"/>
                  </a:moveTo>
                  <a:cubicBezTo>
                    <a:pt x="1431136" y="34123"/>
                    <a:pt x="1426693" y="36050"/>
                    <a:pt x="1423436" y="39904"/>
                  </a:cubicBezTo>
                  <a:cubicBezTo>
                    <a:pt x="1420179" y="43758"/>
                    <a:pt x="1418550" y="49045"/>
                    <a:pt x="1418550" y="55764"/>
                  </a:cubicBezTo>
                  <a:cubicBezTo>
                    <a:pt x="1418550" y="62278"/>
                    <a:pt x="1420196" y="67411"/>
                    <a:pt x="1423487" y="71163"/>
                  </a:cubicBezTo>
                  <a:cubicBezTo>
                    <a:pt x="1426778" y="74915"/>
                    <a:pt x="1431204" y="76791"/>
                    <a:pt x="1436763" y="76791"/>
                  </a:cubicBezTo>
                  <a:cubicBezTo>
                    <a:pt x="1442493" y="76791"/>
                    <a:pt x="1446859" y="74957"/>
                    <a:pt x="1449860" y="71291"/>
                  </a:cubicBezTo>
                  <a:cubicBezTo>
                    <a:pt x="1452861" y="67624"/>
                    <a:pt x="1454362" y="62364"/>
                    <a:pt x="1454362" y="55508"/>
                  </a:cubicBezTo>
                  <a:cubicBezTo>
                    <a:pt x="1454362" y="48619"/>
                    <a:pt x="1452861" y="43332"/>
                    <a:pt x="1449860" y="39649"/>
                  </a:cubicBezTo>
                  <a:cubicBezTo>
                    <a:pt x="1446859" y="35965"/>
                    <a:pt x="1442493" y="34123"/>
                    <a:pt x="1436763" y="34123"/>
                  </a:cubicBezTo>
                  <a:close/>
                  <a:moveTo>
                    <a:pt x="1045215" y="34123"/>
                  </a:moveTo>
                  <a:cubicBezTo>
                    <a:pt x="1039894" y="34123"/>
                    <a:pt x="1035699" y="36110"/>
                    <a:pt x="1032630" y="40083"/>
                  </a:cubicBezTo>
                  <a:cubicBezTo>
                    <a:pt x="1029560" y="44057"/>
                    <a:pt x="1028025" y="49471"/>
                    <a:pt x="1028025" y="56327"/>
                  </a:cubicBezTo>
                  <a:cubicBezTo>
                    <a:pt x="1028025" y="62636"/>
                    <a:pt x="1029500" y="67624"/>
                    <a:pt x="1032451" y="71291"/>
                  </a:cubicBezTo>
                  <a:cubicBezTo>
                    <a:pt x="1035401" y="74957"/>
                    <a:pt x="1039332" y="76791"/>
                    <a:pt x="1044243" y="76791"/>
                  </a:cubicBezTo>
                  <a:cubicBezTo>
                    <a:pt x="1049086" y="76791"/>
                    <a:pt x="1053042" y="74991"/>
                    <a:pt x="1056112" y="71393"/>
                  </a:cubicBezTo>
                  <a:cubicBezTo>
                    <a:pt x="1059182" y="67795"/>
                    <a:pt x="1060716" y="63318"/>
                    <a:pt x="1060716" y="57964"/>
                  </a:cubicBezTo>
                  <a:lnTo>
                    <a:pt x="1060716" y="50085"/>
                  </a:lnTo>
                  <a:cubicBezTo>
                    <a:pt x="1060716" y="45549"/>
                    <a:pt x="1059224" y="41755"/>
                    <a:pt x="1056240" y="38702"/>
                  </a:cubicBezTo>
                  <a:cubicBezTo>
                    <a:pt x="1053255" y="35650"/>
                    <a:pt x="1049580" y="34123"/>
                    <a:pt x="1045215" y="34123"/>
                  </a:cubicBezTo>
                  <a:close/>
                  <a:moveTo>
                    <a:pt x="1720211" y="33919"/>
                  </a:moveTo>
                  <a:cubicBezTo>
                    <a:pt x="1716221" y="33919"/>
                    <a:pt x="1712767" y="35402"/>
                    <a:pt x="1709851" y="38370"/>
                  </a:cubicBezTo>
                  <a:cubicBezTo>
                    <a:pt x="1706935" y="41337"/>
                    <a:pt x="1705102" y="45208"/>
                    <a:pt x="1704351" y="49983"/>
                  </a:cubicBezTo>
                  <a:lnTo>
                    <a:pt x="1733922" y="49983"/>
                  </a:lnTo>
                  <a:cubicBezTo>
                    <a:pt x="1733888" y="44867"/>
                    <a:pt x="1732677" y="40911"/>
                    <a:pt x="1730289" y="38114"/>
                  </a:cubicBezTo>
                  <a:cubicBezTo>
                    <a:pt x="1727902" y="35317"/>
                    <a:pt x="1724543" y="33919"/>
                    <a:pt x="1720211" y="33919"/>
                  </a:cubicBezTo>
                  <a:close/>
                  <a:moveTo>
                    <a:pt x="472436" y="33919"/>
                  </a:moveTo>
                  <a:cubicBezTo>
                    <a:pt x="468445" y="33919"/>
                    <a:pt x="464992" y="35402"/>
                    <a:pt x="462076" y="38370"/>
                  </a:cubicBezTo>
                  <a:cubicBezTo>
                    <a:pt x="459160" y="41337"/>
                    <a:pt x="457327" y="45208"/>
                    <a:pt x="456576" y="49983"/>
                  </a:cubicBezTo>
                  <a:lnTo>
                    <a:pt x="486147" y="49983"/>
                  </a:lnTo>
                  <a:cubicBezTo>
                    <a:pt x="486113" y="44867"/>
                    <a:pt x="484902" y="40911"/>
                    <a:pt x="482514" y="38114"/>
                  </a:cubicBezTo>
                  <a:cubicBezTo>
                    <a:pt x="480127" y="35317"/>
                    <a:pt x="476767" y="33919"/>
                    <a:pt x="472436" y="33919"/>
                  </a:cubicBezTo>
                  <a:close/>
                  <a:moveTo>
                    <a:pt x="177161" y="33919"/>
                  </a:moveTo>
                  <a:cubicBezTo>
                    <a:pt x="173170" y="33919"/>
                    <a:pt x="169717" y="35402"/>
                    <a:pt x="166801" y="38370"/>
                  </a:cubicBezTo>
                  <a:cubicBezTo>
                    <a:pt x="163885" y="41337"/>
                    <a:pt x="162052" y="45208"/>
                    <a:pt x="161301" y="49983"/>
                  </a:cubicBezTo>
                  <a:lnTo>
                    <a:pt x="190872" y="49983"/>
                  </a:lnTo>
                  <a:cubicBezTo>
                    <a:pt x="190838" y="44867"/>
                    <a:pt x="189627" y="40911"/>
                    <a:pt x="187239" y="38114"/>
                  </a:cubicBezTo>
                  <a:cubicBezTo>
                    <a:pt x="184852" y="35317"/>
                    <a:pt x="181492" y="33919"/>
                    <a:pt x="177161" y="33919"/>
                  </a:cubicBezTo>
                  <a:close/>
                  <a:moveTo>
                    <a:pt x="1373953" y="27166"/>
                  </a:moveTo>
                  <a:lnTo>
                    <a:pt x="1383980" y="27166"/>
                  </a:lnTo>
                  <a:lnTo>
                    <a:pt x="1383980" y="83748"/>
                  </a:lnTo>
                  <a:lnTo>
                    <a:pt x="1373953" y="83748"/>
                  </a:lnTo>
                  <a:close/>
                  <a:moveTo>
                    <a:pt x="1096654" y="27166"/>
                  </a:moveTo>
                  <a:lnTo>
                    <a:pt x="1106579" y="27166"/>
                  </a:lnTo>
                  <a:lnTo>
                    <a:pt x="1106579" y="59550"/>
                  </a:lnTo>
                  <a:cubicBezTo>
                    <a:pt x="1106579" y="71044"/>
                    <a:pt x="1110978" y="76791"/>
                    <a:pt x="1119778" y="76791"/>
                  </a:cubicBezTo>
                  <a:cubicBezTo>
                    <a:pt x="1124143" y="76791"/>
                    <a:pt x="1127673" y="75179"/>
                    <a:pt x="1130368" y="71956"/>
                  </a:cubicBezTo>
                  <a:cubicBezTo>
                    <a:pt x="1133062" y="68733"/>
                    <a:pt x="1134409" y="64666"/>
                    <a:pt x="1134409" y="59754"/>
                  </a:cubicBezTo>
                  <a:lnTo>
                    <a:pt x="1134409" y="27166"/>
                  </a:lnTo>
                  <a:lnTo>
                    <a:pt x="1144488" y="27166"/>
                  </a:lnTo>
                  <a:lnTo>
                    <a:pt x="1144488" y="83748"/>
                  </a:lnTo>
                  <a:lnTo>
                    <a:pt x="1134409" y="83748"/>
                  </a:lnTo>
                  <a:lnTo>
                    <a:pt x="1134409" y="74846"/>
                  </a:lnTo>
                  <a:lnTo>
                    <a:pt x="1134205" y="74846"/>
                  </a:lnTo>
                  <a:cubicBezTo>
                    <a:pt x="1130419" y="81668"/>
                    <a:pt x="1124604" y="85078"/>
                    <a:pt x="1116759" y="85078"/>
                  </a:cubicBezTo>
                  <a:cubicBezTo>
                    <a:pt x="1103355" y="85078"/>
                    <a:pt x="1096654" y="77063"/>
                    <a:pt x="1096654" y="61033"/>
                  </a:cubicBezTo>
                  <a:close/>
                  <a:moveTo>
                    <a:pt x="303111" y="27166"/>
                  </a:moveTo>
                  <a:lnTo>
                    <a:pt x="347211" y="27166"/>
                  </a:lnTo>
                  <a:lnTo>
                    <a:pt x="347211" y="30440"/>
                  </a:lnTo>
                  <a:lnTo>
                    <a:pt x="314520" y="75460"/>
                  </a:lnTo>
                  <a:lnTo>
                    <a:pt x="347006" y="75460"/>
                  </a:lnTo>
                  <a:lnTo>
                    <a:pt x="347006" y="83748"/>
                  </a:lnTo>
                  <a:lnTo>
                    <a:pt x="300042" y="83748"/>
                  </a:lnTo>
                  <a:lnTo>
                    <a:pt x="300042" y="80423"/>
                  </a:lnTo>
                  <a:lnTo>
                    <a:pt x="332937" y="35454"/>
                  </a:lnTo>
                  <a:lnTo>
                    <a:pt x="303111" y="35454"/>
                  </a:lnTo>
                  <a:close/>
                  <a:moveTo>
                    <a:pt x="1790365" y="25836"/>
                  </a:moveTo>
                  <a:cubicBezTo>
                    <a:pt x="1795549" y="25836"/>
                    <a:pt x="1799983" y="26756"/>
                    <a:pt x="1803666" y="28598"/>
                  </a:cubicBezTo>
                  <a:lnTo>
                    <a:pt x="1803666" y="38523"/>
                  </a:lnTo>
                  <a:cubicBezTo>
                    <a:pt x="1799676" y="35590"/>
                    <a:pt x="1795242" y="34123"/>
                    <a:pt x="1790365" y="34123"/>
                  </a:cubicBezTo>
                  <a:cubicBezTo>
                    <a:pt x="1784635" y="34123"/>
                    <a:pt x="1779971" y="36110"/>
                    <a:pt x="1776373" y="40083"/>
                  </a:cubicBezTo>
                  <a:cubicBezTo>
                    <a:pt x="1772774" y="44057"/>
                    <a:pt x="1770975" y="49352"/>
                    <a:pt x="1770975" y="55969"/>
                  </a:cubicBezTo>
                  <a:cubicBezTo>
                    <a:pt x="1770975" y="62483"/>
                    <a:pt x="1772672" y="67582"/>
                    <a:pt x="1776066" y="71265"/>
                  </a:cubicBezTo>
                  <a:cubicBezTo>
                    <a:pt x="1779459" y="74949"/>
                    <a:pt x="1784038" y="76791"/>
                    <a:pt x="1789802" y="76791"/>
                  </a:cubicBezTo>
                  <a:cubicBezTo>
                    <a:pt x="1794679" y="76791"/>
                    <a:pt x="1799284" y="75188"/>
                    <a:pt x="1803615" y="71982"/>
                  </a:cubicBezTo>
                  <a:lnTo>
                    <a:pt x="1803615" y="81190"/>
                  </a:lnTo>
                  <a:cubicBezTo>
                    <a:pt x="1799284" y="83782"/>
                    <a:pt x="1794065" y="85078"/>
                    <a:pt x="1787960" y="85078"/>
                  </a:cubicBezTo>
                  <a:cubicBezTo>
                    <a:pt x="1779775" y="85078"/>
                    <a:pt x="1773192" y="82452"/>
                    <a:pt x="1768213" y="77200"/>
                  </a:cubicBezTo>
                  <a:cubicBezTo>
                    <a:pt x="1763233" y="71947"/>
                    <a:pt x="1760743" y="65143"/>
                    <a:pt x="1760743" y="56787"/>
                  </a:cubicBezTo>
                  <a:cubicBezTo>
                    <a:pt x="1760743" y="47510"/>
                    <a:pt x="1763429" y="40032"/>
                    <a:pt x="1768801" y="34354"/>
                  </a:cubicBezTo>
                  <a:cubicBezTo>
                    <a:pt x="1774173" y="28675"/>
                    <a:pt x="1781361" y="25836"/>
                    <a:pt x="1790365" y="25836"/>
                  </a:cubicBezTo>
                  <a:close/>
                  <a:moveTo>
                    <a:pt x="1720364" y="25836"/>
                  </a:moveTo>
                  <a:cubicBezTo>
                    <a:pt x="1727766" y="25836"/>
                    <a:pt x="1733547" y="28214"/>
                    <a:pt x="1737708" y="32972"/>
                  </a:cubicBezTo>
                  <a:cubicBezTo>
                    <a:pt x="1741869" y="37730"/>
                    <a:pt x="1743949" y="44389"/>
                    <a:pt x="1743949" y="52950"/>
                  </a:cubicBezTo>
                  <a:lnTo>
                    <a:pt x="1743949" y="58015"/>
                  </a:lnTo>
                  <a:lnTo>
                    <a:pt x="1704351" y="58015"/>
                  </a:lnTo>
                  <a:cubicBezTo>
                    <a:pt x="1704522" y="64052"/>
                    <a:pt x="1706176" y="68716"/>
                    <a:pt x="1709314" y="72007"/>
                  </a:cubicBezTo>
                  <a:cubicBezTo>
                    <a:pt x="1712452" y="75298"/>
                    <a:pt x="1716834" y="76944"/>
                    <a:pt x="1722462" y="76944"/>
                  </a:cubicBezTo>
                  <a:cubicBezTo>
                    <a:pt x="1728806" y="76944"/>
                    <a:pt x="1734621" y="74915"/>
                    <a:pt x="1739907" y="70856"/>
                  </a:cubicBezTo>
                  <a:lnTo>
                    <a:pt x="1739907" y="79809"/>
                  </a:lnTo>
                  <a:cubicBezTo>
                    <a:pt x="1734928" y="83322"/>
                    <a:pt x="1728328" y="85078"/>
                    <a:pt x="1720109" y="85078"/>
                  </a:cubicBezTo>
                  <a:cubicBezTo>
                    <a:pt x="1711923" y="85078"/>
                    <a:pt x="1705537" y="82486"/>
                    <a:pt x="1700949" y="77302"/>
                  </a:cubicBezTo>
                  <a:cubicBezTo>
                    <a:pt x="1696362" y="72118"/>
                    <a:pt x="1694068" y="64921"/>
                    <a:pt x="1694068" y="55713"/>
                  </a:cubicBezTo>
                  <a:cubicBezTo>
                    <a:pt x="1694068" y="47050"/>
                    <a:pt x="1696584" y="39904"/>
                    <a:pt x="1701614" y="34277"/>
                  </a:cubicBezTo>
                  <a:cubicBezTo>
                    <a:pt x="1706645" y="28649"/>
                    <a:pt x="1712895" y="25836"/>
                    <a:pt x="1720364" y="25836"/>
                  </a:cubicBezTo>
                  <a:close/>
                  <a:moveTo>
                    <a:pt x="1526632" y="25836"/>
                  </a:moveTo>
                  <a:cubicBezTo>
                    <a:pt x="1532839" y="25836"/>
                    <a:pt x="1537563" y="27822"/>
                    <a:pt x="1540803" y="31796"/>
                  </a:cubicBezTo>
                  <a:cubicBezTo>
                    <a:pt x="1544043" y="35769"/>
                    <a:pt x="1545663" y="41559"/>
                    <a:pt x="1545663" y="49164"/>
                  </a:cubicBezTo>
                  <a:lnTo>
                    <a:pt x="1545663" y="83748"/>
                  </a:lnTo>
                  <a:lnTo>
                    <a:pt x="1535687" y="83748"/>
                  </a:lnTo>
                  <a:lnTo>
                    <a:pt x="1535687" y="51569"/>
                  </a:lnTo>
                  <a:cubicBezTo>
                    <a:pt x="1535687" y="39939"/>
                    <a:pt x="1531441" y="34123"/>
                    <a:pt x="1522949" y="34123"/>
                  </a:cubicBezTo>
                  <a:cubicBezTo>
                    <a:pt x="1518549" y="34123"/>
                    <a:pt x="1514934" y="35760"/>
                    <a:pt x="1512103" y="39035"/>
                  </a:cubicBezTo>
                  <a:cubicBezTo>
                    <a:pt x="1509272" y="42309"/>
                    <a:pt x="1507856" y="46453"/>
                    <a:pt x="1507856" y="51466"/>
                  </a:cubicBezTo>
                  <a:lnTo>
                    <a:pt x="1507856" y="83748"/>
                  </a:lnTo>
                  <a:lnTo>
                    <a:pt x="1497829" y="83748"/>
                  </a:lnTo>
                  <a:lnTo>
                    <a:pt x="1497829" y="27166"/>
                  </a:lnTo>
                  <a:lnTo>
                    <a:pt x="1507856" y="27166"/>
                  </a:lnTo>
                  <a:lnTo>
                    <a:pt x="1507856" y="36528"/>
                  </a:lnTo>
                  <a:lnTo>
                    <a:pt x="1508061" y="36528"/>
                  </a:lnTo>
                  <a:cubicBezTo>
                    <a:pt x="1512324" y="29400"/>
                    <a:pt x="1518515" y="25836"/>
                    <a:pt x="1526632" y="25836"/>
                  </a:cubicBezTo>
                  <a:close/>
                  <a:moveTo>
                    <a:pt x="1437377" y="25836"/>
                  </a:moveTo>
                  <a:cubicBezTo>
                    <a:pt x="1445870" y="25836"/>
                    <a:pt x="1452529" y="28436"/>
                    <a:pt x="1457355" y="33637"/>
                  </a:cubicBezTo>
                  <a:cubicBezTo>
                    <a:pt x="1462181" y="38839"/>
                    <a:pt x="1464594" y="46027"/>
                    <a:pt x="1464594" y="55201"/>
                  </a:cubicBezTo>
                  <a:cubicBezTo>
                    <a:pt x="1464594" y="64137"/>
                    <a:pt x="1462019" y="71351"/>
                    <a:pt x="1456869" y="76842"/>
                  </a:cubicBezTo>
                  <a:cubicBezTo>
                    <a:pt x="1451719" y="82333"/>
                    <a:pt x="1444812" y="85078"/>
                    <a:pt x="1436149" y="85078"/>
                  </a:cubicBezTo>
                  <a:cubicBezTo>
                    <a:pt x="1427691" y="85078"/>
                    <a:pt x="1420938" y="82418"/>
                    <a:pt x="1415890" y="77097"/>
                  </a:cubicBezTo>
                  <a:cubicBezTo>
                    <a:pt x="1410842" y="71777"/>
                    <a:pt x="1408318" y="64768"/>
                    <a:pt x="1408318" y="56071"/>
                  </a:cubicBezTo>
                  <a:cubicBezTo>
                    <a:pt x="1408318" y="46726"/>
                    <a:pt x="1410928" y="39350"/>
                    <a:pt x="1416146" y="33944"/>
                  </a:cubicBezTo>
                  <a:cubicBezTo>
                    <a:pt x="1421364" y="28538"/>
                    <a:pt x="1428441" y="25836"/>
                    <a:pt x="1437377" y="25836"/>
                  </a:cubicBezTo>
                  <a:close/>
                  <a:moveTo>
                    <a:pt x="1271001" y="25836"/>
                  </a:moveTo>
                  <a:cubicBezTo>
                    <a:pt x="1284644" y="25836"/>
                    <a:pt x="1291465" y="32998"/>
                    <a:pt x="1291465" y="47323"/>
                  </a:cubicBezTo>
                  <a:lnTo>
                    <a:pt x="1291465" y="83748"/>
                  </a:lnTo>
                  <a:lnTo>
                    <a:pt x="1281540" y="83748"/>
                  </a:lnTo>
                  <a:lnTo>
                    <a:pt x="1281540" y="75000"/>
                  </a:lnTo>
                  <a:lnTo>
                    <a:pt x="1281284" y="75000"/>
                  </a:lnTo>
                  <a:cubicBezTo>
                    <a:pt x="1277362" y="81719"/>
                    <a:pt x="1271581" y="85078"/>
                    <a:pt x="1263941" y="85078"/>
                  </a:cubicBezTo>
                  <a:cubicBezTo>
                    <a:pt x="1258450" y="85078"/>
                    <a:pt x="1254084" y="83595"/>
                    <a:pt x="1250844" y="80628"/>
                  </a:cubicBezTo>
                  <a:cubicBezTo>
                    <a:pt x="1247604" y="77660"/>
                    <a:pt x="1245984" y="73653"/>
                    <a:pt x="1245984" y="68605"/>
                  </a:cubicBezTo>
                  <a:cubicBezTo>
                    <a:pt x="1245984" y="58032"/>
                    <a:pt x="1252243" y="51876"/>
                    <a:pt x="1264760" y="50136"/>
                  </a:cubicBezTo>
                  <a:lnTo>
                    <a:pt x="1281540" y="47783"/>
                  </a:lnTo>
                  <a:cubicBezTo>
                    <a:pt x="1281540" y="38540"/>
                    <a:pt x="1277720" y="33919"/>
                    <a:pt x="1270080" y="33919"/>
                  </a:cubicBezTo>
                  <a:cubicBezTo>
                    <a:pt x="1263293" y="33919"/>
                    <a:pt x="1257103" y="36204"/>
                    <a:pt x="1251509" y="40774"/>
                  </a:cubicBezTo>
                  <a:lnTo>
                    <a:pt x="1251509" y="31105"/>
                  </a:lnTo>
                  <a:cubicBezTo>
                    <a:pt x="1257137" y="27592"/>
                    <a:pt x="1263634" y="25836"/>
                    <a:pt x="1271001" y="25836"/>
                  </a:cubicBezTo>
                  <a:close/>
                  <a:moveTo>
                    <a:pt x="1199815" y="25836"/>
                  </a:moveTo>
                  <a:cubicBezTo>
                    <a:pt x="1204999" y="25836"/>
                    <a:pt x="1209433" y="26756"/>
                    <a:pt x="1213116" y="28598"/>
                  </a:cubicBezTo>
                  <a:lnTo>
                    <a:pt x="1213116" y="38523"/>
                  </a:lnTo>
                  <a:cubicBezTo>
                    <a:pt x="1209126" y="35590"/>
                    <a:pt x="1204692" y="34123"/>
                    <a:pt x="1199815" y="34123"/>
                  </a:cubicBezTo>
                  <a:cubicBezTo>
                    <a:pt x="1194085" y="34123"/>
                    <a:pt x="1189421" y="36110"/>
                    <a:pt x="1185823" y="40083"/>
                  </a:cubicBezTo>
                  <a:cubicBezTo>
                    <a:pt x="1182224" y="44057"/>
                    <a:pt x="1180425" y="49352"/>
                    <a:pt x="1180425" y="55969"/>
                  </a:cubicBezTo>
                  <a:cubicBezTo>
                    <a:pt x="1180425" y="62483"/>
                    <a:pt x="1182122" y="67582"/>
                    <a:pt x="1185516" y="71265"/>
                  </a:cubicBezTo>
                  <a:cubicBezTo>
                    <a:pt x="1188909" y="74949"/>
                    <a:pt x="1193488" y="76791"/>
                    <a:pt x="1199252" y="76791"/>
                  </a:cubicBezTo>
                  <a:cubicBezTo>
                    <a:pt x="1204129" y="76791"/>
                    <a:pt x="1208734" y="75188"/>
                    <a:pt x="1213065" y="71982"/>
                  </a:cubicBezTo>
                  <a:lnTo>
                    <a:pt x="1213065" y="81190"/>
                  </a:lnTo>
                  <a:cubicBezTo>
                    <a:pt x="1208734" y="83782"/>
                    <a:pt x="1203515" y="85078"/>
                    <a:pt x="1197410" y="85078"/>
                  </a:cubicBezTo>
                  <a:cubicBezTo>
                    <a:pt x="1189225" y="85078"/>
                    <a:pt x="1182642" y="82452"/>
                    <a:pt x="1177663" y="77200"/>
                  </a:cubicBezTo>
                  <a:cubicBezTo>
                    <a:pt x="1172683" y="71947"/>
                    <a:pt x="1170193" y="65143"/>
                    <a:pt x="1170193" y="56787"/>
                  </a:cubicBezTo>
                  <a:cubicBezTo>
                    <a:pt x="1170193" y="47510"/>
                    <a:pt x="1172879" y="40032"/>
                    <a:pt x="1178251" y="34354"/>
                  </a:cubicBezTo>
                  <a:cubicBezTo>
                    <a:pt x="1183623" y="28675"/>
                    <a:pt x="1190811" y="25836"/>
                    <a:pt x="1199815" y="25836"/>
                  </a:cubicBezTo>
                  <a:close/>
                  <a:moveTo>
                    <a:pt x="555082" y="25836"/>
                  </a:moveTo>
                  <a:cubicBezTo>
                    <a:pt x="561289" y="25836"/>
                    <a:pt x="566013" y="27822"/>
                    <a:pt x="569253" y="31796"/>
                  </a:cubicBezTo>
                  <a:cubicBezTo>
                    <a:pt x="572493" y="35769"/>
                    <a:pt x="574113" y="41559"/>
                    <a:pt x="574113" y="49164"/>
                  </a:cubicBezTo>
                  <a:lnTo>
                    <a:pt x="574113" y="83748"/>
                  </a:lnTo>
                  <a:lnTo>
                    <a:pt x="564137" y="83748"/>
                  </a:lnTo>
                  <a:lnTo>
                    <a:pt x="564137" y="51569"/>
                  </a:lnTo>
                  <a:cubicBezTo>
                    <a:pt x="564137" y="39939"/>
                    <a:pt x="559891" y="34123"/>
                    <a:pt x="551399" y="34123"/>
                  </a:cubicBezTo>
                  <a:cubicBezTo>
                    <a:pt x="546999" y="34123"/>
                    <a:pt x="543383" y="35760"/>
                    <a:pt x="540553" y="39035"/>
                  </a:cubicBezTo>
                  <a:cubicBezTo>
                    <a:pt x="537722" y="42309"/>
                    <a:pt x="536306" y="46453"/>
                    <a:pt x="536306" y="51466"/>
                  </a:cubicBezTo>
                  <a:lnTo>
                    <a:pt x="536306" y="83748"/>
                  </a:lnTo>
                  <a:lnTo>
                    <a:pt x="526279" y="83748"/>
                  </a:lnTo>
                  <a:lnTo>
                    <a:pt x="526279" y="27166"/>
                  </a:lnTo>
                  <a:lnTo>
                    <a:pt x="536306" y="27166"/>
                  </a:lnTo>
                  <a:lnTo>
                    <a:pt x="536306" y="36528"/>
                  </a:lnTo>
                  <a:lnTo>
                    <a:pt x="536511" y="36528"/>
                  </a:lnTo>
                  <a:cubicBezTo>
                    <a:pt x="540774" y="29400"/>
                    <a:pt x="546965" y="25836"/>
                    <a:pt x="555082" y="25836"/>
                  </a:cubicBezTo>
                  <a:close/>
                  <a:moveTo>
                    <a:pt x="472589" y="25836"/>
                  </a:moveTo>
                  <a:cubicBezTo>
                    <a:pt x="479990" y="25836"/>
                    <a:pt x="485771" y="28214"/>
                    <a:pt x="489933" y="32972"/>
                  </a:cubicBezTo>
                  <a:cubicBezTo>
                    <a:pt x="494094" y="37730"/>
                    <a:pt x="496174" y="44389"/>
                    <a:pt x="496174" y="52950"/>
                  </a:cubicBezTo>
                  <a:lnTo>
                    <a:pt x="496174" y="58015"/>
                  </a:lnTo>
                  <a:lnTo>
                    <a:pt x="456576" y="58015"/>
                  </a:lnTo>
                  <a:cubicBezTo>
                    <a:pt x="456747" y="64052"/>
                    <a:pt x="458401" y="68716"/>
                    <a:pt x="461539" y="72007"/>
                  </a:cubicBezTo>
                  <a:cubicBezTo>
                    <a:pt x="464677" y="75298"/>
                    <a:pt x="469059" y="76944"/>
                    <a:pt x="474687" y="76944"/>
                  </a:cubicBezTo>
                  <a:cubicBezTo>
                    <a:pt x="481031" y="76944"/>
                    <a:pt x="486846" y="74915"/>
                    <a:pt x="492132" y="70856"/>
                  </a:cubicBezTo>
                  <a:lnTo>
                    <a:pt x="492132" y="79809"/>
                  </a:lnTo>
                  <a:cubicBezTo>
                    <a:pt x="487153" y="83322"/>
                    <a:pt x="480553" y="85078"/>
                    <a:pt x="472334" y="85078"/>
                  </a:cubicBezTo>
                  <a:cubicBezTo>
                    <a:pt x="464148" y="85078"/>
                    <a:pt x="457762" y="82486"/>
                    <a:pt x="453174" y="77302"/>
                  </a:cubicBezTo>
                  <a:cubicBezTo>
                    <a:pt x="448587" y="72118"/>
                    <a:pt x="446293" y="64921"/>
                    <a:pt x="446293" y="55713"/>
                  </a:cubicBezTo>
                  <a:cubicBezTo>
                    <a:pt x="446293" y="47050"/>
                    <a:pt x="448809" y="39904"/>
                    <a:pt x="453839" y="34277"/>
                  </a:cubicBezTo>
                  <a:cubicBezTo>
                    <a:pt x="458870" y="28649"/>
                    <a:pt x="465120" y="25836"/>
                    <a:pt x="472589" y="25836"/>
                  </a:cubicBezTo>
                  <a:close/>
                  <a:moveTo>
                    <a:pt x="250282" y="25836"/>
                  </a:moveTo>
                  <a:cubicBezTo>
                    <a:pt x="256489" y="25836"/>
                    <a:pt x="261213" y="27822"/>
                    <a:pt x="264453" y="31796"/>
                  </a:cubicBezTo>
                  <a:cubicBezTo>
                    <a:pt x="267693" y="35769"/>
                    <a:pt x="269313" y="41559"/>
                    <a:pt x="269313" y="49164"/>
                  </a:cubicBezTo>
                  <a:lnTo>
                    <a:pt x="269313" y="83748"/>
                  </a:lnTo>
                  <a:lnTo>
                    <a:pt x="259337" y="83748"/>
                  </a:lnTo>
                  <a:lnTo>
                    <a:pt x="259337" y="51569"/>
                  </a:lnTo>
                  <a:cubicBezTo>
                    <a:pt x="259337" y="39939"/>
                    <a:pt x="255091" y="34123"/>
                    <a:pt x="246599" y="34123"/>
                  </a:cubicBezTo>
                  <a:cubicBezTo>
                    <a:pt x="242199" y="34123"/>
                    <a:pt x="238584" y="35760"/>
                    <a:pt x="235753" y="39035"/>
                  </a:cubicBezTo>
                  <a:cubicBezTo>
                    <a:pt x="232922" y="42309"/>
                    <a:pt x="231506" y="46453"/>
                    <a:pt x="231506" y="51466"/>
                  </a:cubicBezTo>
                  <a:lnTo>
                    <a:pt x="231506" y="83748"/>
                  </a:lnTo>
                  <a:lnTo>
                    <a:pt x="221479" y="83748"/>
                  </a:lnTo>
                  <a:lnTo>
                    <a:pt x="221479" y="27166"/>
                  </a:lnTo>
                  <a:lnTo>
                    <a:pt x="231506" y="27166"/>
                  </a:lnTo>
                  <a:lnTo>
                    <a:pt x="231506" y="36528"/>
                  </a:lnTo>
                  <a:lnTo>
                    <a:pt x="231711" y="36528"/>
                  </a:lnTo>
                  <a:cubicBezTo>
                    <a:pt x="235974" y="29400"/>
                    <a:pt x="242165" y="25836"/>
                    <a:pt x="250282" y="25836"/>
                  </a:cubicBezTo>
                  <a:close/>
                  <a:moveTo>
                    <a:pt x="177314" y="25836"/>
                  </a:moveTo>
                  <a:cubicBezTo>
                    <a:pt x="184715" y="25836"/>
                    <a:pt x="190497" y="28214"/>
                    <a:pt x="194658" y="32972"/>
                  </a:cubicBezTo>
                  <a:cubicBezTo>
                    <a:pt x="198819" y="37730"/>
                    <a:pt x="200899" y="44389"/>
                    <a:pt x="200899" y="52950"/>
                  </a:cubicBezTo>
                  <a:lnTo>
                    <a:pt x="200899" y="58015"/>
                  </a:lnTo>
                  <a:lnTo>
                    <a:pt x="161301" y="58015"/>
                  </a:lnTo>
                  <a:cubicBezTo>
                    <a:pt x="161472" y="64052"/>
                    <a:pt x="163126" y="68716"/>
                    <a:pt x="166264" y="72007"/>
                  </a:cubicBezTo>
                  <a:cubicBezTo>
                    <a:pt x="169402" y="75298"/>
                    <a:pt x="173784" y="76944"/>
                    <a:pt x="179412" y="76944"/>
                  </a:cubicBezTo>
                  <a:cubicBezTo>
                    <a:pt x="185756" y="76944"/>
                    <a:pt x="191571" y="74915"/>
                    <a:pt x="196857" y="70856"/>
                  </a:cubicBezTo>
                  <a:lnTo>
                    <a:pt x="196857" y="79809"/>
                  </a:lnTo>
                  <a:cubicBezTo>
                    <a:pt x="191878" y="83322"/>
                    <a:pt x="185278" y="85078"/>
                    <a:pt x="177059" y="85078"/>
                  </a:cubicBezTo>
                  <a:cubicBezTo>
                    <a:pt x="168873" y="85078"/>
                    <a:pt x="162487" y="82486"/>
                    <a:pt x="157899" y="77302"/>
                  </a:cubicBezTo>
                  <a:cubicBezTo>
                    <a:pt x="153312" y="72118"/>
                    <a:pt x="151018" y="64921"/>
                    <a:pt x="151018" y="55713"/>
                  </a:cubicBezTo>
                  <a:cubicBezTo>
                    <a:pt x="151018" y="47050"/>
                    <a:pt x="153534" y="39904"/>
                    <a:pt x="158564" y="34277"/>
                  </a:cubicBezTo>
                  <a:cubicBezTo>
                    <a:pt x="163595" y="28649"/>
                    <a:pt x="169845" y="25836"/>
                    <a:pt x="177314" y="25836"/>
                  </a:cubicBezTo>
                  <a:close/>
                  <a:moveTo>
                    <a:pt x="839553" y="14632"/>
                  </a:moveTo>
                  <a:cubicBezTo>
                    <a:pt x="839178" y="17019"/>
                    <a:pt x="838751" y="18861"/>
                    <a:pt x="838274" y="20157"/>
                  </a:cubicBezTo>
                  <a:lnTo>
                    <a:pt x="826405" y="53104"/>
                  </a:lnTo>
                  <a:lnTo>
                    <a:pt x="853008" y="53104"/>
                  </a:lnTo>
                  <a:lnTo>
                    <a:pt x="841037" y="20157"/>
                  </a:lnTo>
                  <a:cubicBezTo>
                    <a:pt x="840661" y="19099"/>
                    <a:pt x="840252" y="17258"/>
                    <a:pt x="839809" y="14632"/>
                  </a:cubicBezTo>
                  <a:close/>
                  <a:moveTo>
                    <a:pt x="2044326" y="10385"/>
                  </a:moveTo>
                  <a:lnTo>
                    <a:pt x="2044326" y="27166"/>
                  </a:lnTo>
                  <a:lnTo>
                    <a:pt x="2058395" y="27166"/>
                  </a:lnTo>
                  <a:lnTo>
                    <a:pt x="2058395" y="35454"/>
                  </a:lnTo>
                  <a:lnTo>
                    <a:pt x="2044326" y="35454"/>
                  </a:lnTo>
                  <a:lnTo>
                    <a:pt x="2044326" y="66354"/>
                  </a:lnTo>
                  <a:cubicBezTo>
                    <a:pt x="2044326" y="70072"/>
                    <a:pt x="2044957" y="72732"/>
                    <a:pt x="2046219" y="74335"/>
                  </a:cubicBezTo>
                  <a:cubicBezTo>
                    <a:pt x="2047481" y="75938"/>
                    <a:pt x="2049578" y="76739"/>
                    <a:pt x="2052512" y="76739"/>
                  </a:cubicBezTo>
                  <a:cubicBezTo>
                    <a:pt x="2054763" y="76739"/>
                    <a:pt x="2056724" y="76108"/>
                    <a:pt x="2058395" y="74846"/>
                  </a:cubicBezTo>
                  <a:lnTo>
                    <a:pt x="2058395" y="83185"/>
                  </a:lnTo>
                  <a:cubicBezTo>
                    <a:pt x="2056212" y="84379"/>
                    <a:pt x="2053262" y="84976"/>
                    <a:pt x="2049544" y="84976"/>
                  </a:cubicBezTo>
                  <a:cubicBezTo>
                    <a:pt x="2039415" y="84976"/>
                    <a:pt x="2034350" y="79366"/>
                    <a:pt x="2034350" y="68145"/>
                  </a:cubicBezTo>
                  <a:lnTo>
                    <a:pt x="2034350" y="35454"/>
                  </a:lnTo>
                  <a:lnTo>
                    <a:pt x="2024630" y="35454"/>
                  </a:lnTo>
                  <a:lnTo>
                    <a:pt x="2024630" y="27166"/>
                  </a:lnTo>
                  <a:lnTo>
                    <a:pt x="2034350" y="27166"/>
                  </a:lnTo>
                  <a:lnTo>
                    <a:pt x="2034350" y="13557"/>
                  </a:lnTo>
                  <a:close/>
                  <a:moveTo>
                    <a:pt x="1329951" y="10385"/>
                  </a:moveTo>
                  <a:lnTo>
                    <a:pt x="1329951" y="27166"/>
                  </a:lnTo>
                  <a:lnTo>
                    <a:pt x="1344020" y="27166"/>
                  </a:lnTo>
                  <a:lnTo>
                    <a:pt x="1344020" y="35454"/>
                  </a:lnTo>
                  <a:lnTo>
                    <a:pt x="1329951" y="35454"/>
                  </a:lnTo>
                  <a:lnTo>
                    <a:pt x="1329951" y="66354"/>
                  </a:lnTo>
                  <a:cubicBezTo>
                    <a:pt x="1329951" y="70072"/>
                    <a:pt x="1330582" y="72732"/>
                    <a:pt x="1331844" y="74335"/>
                  </a:cubicBezTo>
                  <a:cubicBezTo>
                    <a:pt x="1333106" y="75938"/>
                    <a:pt x="1335204" y="76739"/>
                    <a:pt x="1338137" y="76739"/>
                  </a:cubicBezTo>
                  <a:cubicBezTo>
                    <a:pt x="1340388" y="76739"/>
                    <a:pt x="1342349" y="76108"/>
                    <a:pt x="1344020" y="74846"/>
                  </a:cubicBezTo>
                  <a:lnTo>
                    <a:pt x="1344020" y="83185"/>
                  </a:lnTo>
                  <a:cubicBezTo>
                    <a:pt x="1341837" y="84379"/>
                    <a:pt x="1338887" y="84976"/>
                    <a:pt x="1335169" y="84976"/>
                  </a:cubicBezTo>
                  <a:cubicBezTo>
                    <a:pt x="1325040" y="84976"/>
                    <a:pt x="1319975" y="79366"/>
                    <a:pt x="1319975" y="68145"/>
                  </a:cubicBezTo>
                  <a:lnTo>
                    <a:pt x="1319975" y="35454"/>
                  </a:lnTo>
                  <a:lnTo>
                    <a:pt x="1310255" y="35454"/>
                  </a:lnTo>
                  <a:lnTo>
                    <a:pt x="1310255" y="27166"/>
                  </a:lnTo>
                  <a:lnTo>
                    <a:pt x="1319975" y="27166"/>
                  </a:lnTo>
                  <a:lnTo>
                    <a:pt x="1319975" y="13557"/>
                  </a:lnTo>
                  <a:close/>
                  <a:moveTo>
                    <a:pt x="1956308" y="4502"/>
                  </a:moveTo>
                  <a:lnTo>
                    <a:pt x="1966540" y="4502"/>
                  </a:lnTo>
                  <a:lnTo>
                    <a:pt x="1966540" y="74693"/>
                  </a:lnTo>
                  <a:lnTo>
                    <a:pt x="1998106" y="74693"/>
                  </a:lnTo>
                  <a:lnTo>
                    <a:pt x="1998106" y="83748"/>
                  </a:lnTo>
                  <a:lnTo>
                    <a:pt x="1956308" y="83748"/>
                  </a:lnTo>
                  <a:close/>
                  <a:moveTo>
                    <a:pt x="1614901" y="4502"/>
                  </a:moveTo>
                  <a:lnTo>
                    <a:pt x="1670819" y="4502"/>
                  </a:lnTo>
                  <a:lnTo>
                    <a:pt x="1670819" y="13608"/>
                  </a:lnTo>
                  <a:lnTo>
                    <a:pt x="1647950" y="13608"/>
                  </a:lnTo>
                  <a:lnTo>
                    <a:pt x="1647950" y="83748"/>
                  </a:lnTo>
                  <a:lnTo>
                    <a:pt x="1637667" y="83748"/>
                  </a:lnTo>
                  <a:lnTo>
                    <a:pt x="1637667" y="13608"/>
                  </a:lnTo>
                  <a:lnTo>
                    <a:pt x="1614901" y="13608"/>
                  </a:lnTo>
                  <a:close/>
                  <a:moveTo>
                    <a:pt x="946658" y="4502"/>
                  </a:moveTo>
                  <a:lnTo>
                    <a:pt x="987484" y="4502"/>
                  </a:lnTo>
                  <a:lnTo>
                    <a:pt x="987484" y="13608"/>
                  </a:lnTo>
                  <a:lnTo>
                    <a:pt x="956890" y="13608"/>
                  </a:lnTo>
                  <a:lnTo>
                    <a:pt x="956890" y="38984"/>
                  </a:lnTo>
                  <a:lnTo>
                    <a:pt x="985233" y="38984"/>
                  </a:lnTo>
                  <a:lnTo>
                    <a:pt x="985233" y="48039"/>
                  </a:lnTo>
                  <a:lnTo>
                    <a:pt x="956890" y="48039"/>
                  </a:lnTo>
                  <a:lnTo>
                    <a:pt x="956890" y="74693"/>
                  </a:lnTo>
                  <a:lnTo>
                    <a:pt x="989274" y="74693"/>
                  </a:lnTo>
                  <a:lnTo>
                    <a:pt x="989274" y="83748"/>
                  </a:lnTo>
                  <a:lnTo>
                    <a:pt x="946658" y="83748"/>
                  </a:lnTo>
                  <a:close/>
                  <a:moveTo>
                    <a:pt x="834437" y="4502"/>
                  </a:moveTo>
                  <a:lnTo>
                    <a:pt x="845385" y="4502"/>
                  </a:lnTo>
                  <a:lnTo>
                    <a:pt x="875569" y="83748"/>
                  </a:lnTo>
                  <a:lnTo>
                    <a:pt x="864263" y="83748"/>
                  </a:lnTo>
                  <a:lnTo>
                    <a:pt x="856180" y="62057"/>
                  </a:lnTo>
                  <a:lnTo>
                    <a:pt x="823182" y="62057"/>
                  </a:lnTo>
                  <a:lnTo>
                    <a:pt x="815559" y="83748"/>
                  </a:lnTo>
                  <a:lnTo>
                    <a:pt x="804253" y="83748"/>
                  </a:lnTo>
                  <a:close/>
                  <a:moveTo>
                    <a:pt x="738601" y="4502"/>
                  </a:moveTo>
                  <a:lnTo>
                    <a:pt x="794519" y="4502"/>
                  </a:lnTo>
                  <a:lnTo>
                    <a:pt x="794519" y="13608"/>
                  </a:lnTo>
                  <a:lnTo>
                    <a:pt x="771650" y="13608"/>
                  </a:lnTo>
                  <a:lnTo>
                    <a:pt x="771650" y="83748"/>
                  </a:lnTo>
                  <a:lnTo>
                    <a:pt x="761367" y="83748"/>
                  </a:lnTo>
                  <a:lnTo>
                    <a:pt x="761367" y="13608"/>
                  </a:lnTo>
                  <a:lnTo>
                    <a:pt x="738601" y="13608"/>
                  </a:lnTo>
                  <a:close/>
                  <a:moveTo>
                    <a:pt x="687655" y="3172"/>
                  </a:moveTo>
                  <a:cubicBezTo>
                    <a:pt x="696216" y="3172"/>
                    <a:pt x="703464" y="4536"/>
                    <a:pt x="709398" y="7265"/>
                  </a:cubicBezTo>
                  <a:lnTo>
                    <a:pt x="709398" y="18315"/>
                  </a:lnTo>
                  <a:cubicBezTo>
                    <a:pt x="703054" y="14325"/>
                    <a:pt x="695500" y="12329"/>
                    <a:pt x="686734" y="12329"/>
                  </a:cubicBezTo>
                  <a:cubicBezTo>
                    <a:pt x="678105" y="12329"/>
                    <a:pt x="670994" y="15280"/>
                    <a:pt x="665401" y="21180"/>
                  </a:cubicBezTo>
                  <a:cubicBezTo>
                    <a:pt x="659807" y="27080"/>
                    <a:pt x="657011" y="34857"/>
                    <a:pt x="657011" y="44509"/>
                  </a:cubicBezTo>
                  <a:cubicBezTo>
                    <a:pt x="657011" y="54434"/>
                    <a:pt x="659586" y="62159"/>
                    <a:pt x="664736" y="67684"/>
                  </a:cubicBezTo>
                  <a:cubicBezTo>
                    <a:pt x="669886" y="73209"/>
                    <a:pt x="676844" y="75972"/>
                    <a:pt x="685609" y="75972"/>
                  </a:cubicBezTo>
                  <a:cubicBezTo>
                    <a:pt x="691646" y="75972"/>
                    <a:pt x="696779" y="74812"/>
                    <a:pt x="701008" y="72493"/>
                  </a:cubicBezTo>
                  <a:lnTo>
                    <a:pt x="701008" y="51057"/>
                  </a:lnTo>
                  <a:lnTo>
                    <a:pt x="683818" y="51057"/>
                  </a:lnTo>
                  <a:lnTo>
                    <a:pt x="683818" y="42002"/>
                  </a:lnTo>
                  <a:lnTo>
                    <a:pt x="711291" y="42002"/>
                  </a:lnTo>
                  <a:lnTo>
                    <a:pt x="711291" y="78325"/>
                  </a:lnTo>
                  <a:cubicBezTo>
                    <a:pt x="703378" y="82827"/>
                    <a:pt x="694442" y="85078"/>
                    <a:pt x="684483" y="85078"/>
                  </a:cubicBezTo>
                  <a:cubicBezTo>
                    <a:pt x="673024" y="85078"/>
                    <a:pt x="663789" y="81455"/>
                    <a:pt x="656780" y="74207"/>
                  </a:cubicBezTo>
                  <a:cubicBezTo>
                    <a:pt x="649772" y="66959"/>
                    <a:pt x="646267" y="57282"/>
                    <a:pt x="646267" y="45174"/>
                  </a:cubicBezTo>
                  <a:cubicBezTo>
                    <a:pt x="646267" y="32930"/>
                    <a:pt x="650138" y="22868"/>
                    <a:pt x="657880" y="14990"/>
                  </a:cubicBezTo>
                  <a:cubicBezTo>
                    <a:pt x="665623" y="7111"/>
                    <a:pt x="675548" y="3172"/>
                    <a:pt x="687655" y="3172"/>
                  </a:cubicBezTo>
                  <a:close/>
                  <a:moveTo>
                    <a:pt x="27984" y="3172"/>
                  </a:moveTo>
                  <a:cubicBezTo>
                    <a:pt x="35862" y="3172"/>
                    <a:pt x="41644" y="4127"/>
                    <a:pt x="45327" y="6037"/>
                  </a:cubicBezTo>
                  <a:lnTo>
                    <a:pt x="45327" y="17190"/>
                  </a:lnTo>
                  <a:cubicBezTo>
                    <a:pt x="40552" y="13881"/>
                    <a:pt x="34515" y="12227"/>
                    <a:pt x="27216" y="12227"/>
                  </a:cubicBezTo>
                  <a:cubicBezTo>
                    <a:pt x="22373" y="12227"/>
                    <a:pt x="18426" y="13242"/>
                    <a:pt x="15373" y="15271"/>
                  </a:cubicBezTo>
                  <a:cubicBezTo>
                    <a:pt x="12320" y="17300"/>
                    <a:pt x="10794" y="20123"/>
                    <a:pt x="10794" y="23738"/>
                  </a:cubicBezTo>
                  <a:cubicBezTo>
                    <a:pt x="10794" y="26944"/>
                    <a:pt x="11852" y="29553"/>
                    <a:pt x="13966" y="31565"/>
                  </a:cubicBezTo>
                  <a:cubicBezTo>
                    <a:pt x="16081" y="33578"/>
                    <a:pt x="20668" y="36323"/>
                    <a:pt x="27728" y="39802"/>
                  </a:cubicBezTo>
                  <a:cubicBezTo>
                    <a:pt x="35504" y="43520"/>
                    <a:pt x="40944" y="47237"/>
                    <a:pt x="44048" y="50955"/>
                  </a:cubicBezTo>
                  <a:cubicBezTo>
                    <a:pt x="47152" y="54673"/>
                    <a:pt x="48704" y="58851"/>
                    <a:pt x="48704" y="63489"/>
                  </a:cubicBezTo>
                  <a:cubicBezTo>
                    <a:pt x="48704" y="70447"/>
                    <a:pt x="46180" y="75784"/>
                    <a:pt x="41132" y="79502"/>
                  </a:cubicBezTo>
                  <a:cubicBezTo>
                    <a:pt x="36084" y="83220"/>
                    <a:pt x="29075" y="85078"/>
                    <a:pt x="20105" y="85078"/>
                  </a:cubicBezTo>
                  <a:cubicBezTo>
                    <a:pt x="16968" y="85078"/>
                    <a:pt x="13310" y="84644"/>
                    <a:pt x="9132" y="83774"/>
                  </a:cubicBezTo>
                  <a:cubicBezTo>
                    <a:pt x="4953" y="82904"/>
                    <a:pt x="1909" y="81821"/>
                    <a:pt x="0" y="80525"/>
                  </a:cubicBezTo>
                  <a:lnTo>
                    <a:pt x="0" y="68861"/>
                  </a:lnTo>
                  <a:cubicBezTo>
                    <a:pt x="2421" y="70975"/>
                    <a:pt x="5661" y="72715"/>
                    <a:pt x="9720" y="74079"/>
                  </a:cubicBezTo>
                  <a:cubicBezTo>
                    <a:pt x="13779" y="75443"/>
                    <a:pt x="17633" y="76125"/>
                    <a:pt x="21282" y="76125"/>
                  </a:cubicBezTo>
                  <a:cubicBezTo>
                    <a:pt x="32401" y="76125"/>
                    <a:pt x="37960" y="72169"/>
                    <a:pt x="37960" y="64256"/>
                  </a:cubicBezTo>
                  <a:cubicBezTo>
                    <a:pt x="37960" y="62039"/>
                    <a:pt x="37363" y="60044"/>
                    <a:pt x="36169" y="58271"/>
                  </a:cubicBezTo>
                  <a:cubicBezTo>
                    <a:pt x="34976" y="56497"/>
                    <a:pt x="33339" y="54928"/>
                    <a:pt x="31258" y="53564"/>
                  </a:cubicBezTo>
                  <a:cubicBezTo>
                    <a:pt x="29178" y="52200"/>
                    <a:pt x="25272" y="50102"/>
                    <a:pt x="19543" y="47271"/>
                  </a:cubicBezTo>
                  <a:cubicBezTo>
                    <a:pt x="11596" y="43315"/>
                    <a:pt x="6360" y="39640"/>
                    <a:pt x="3837" y="36246"/>
                  </a:cubicBezTo>
                  <a:cubicBezTo>
                    <a:pt x="1313" y="32853"/>
                    <a:pt x="51" y="28973"/>
                    <a:pt x="51" y="24608"/>
                  </a:cubicBezTo>
                  <a:cubicBezTo>
                    <a:pt x="51" y="18025"/>
                    <a:pt x="2694" y="12807"/>
                    <a:pt x="7980" y="8953"/>
                  </a:cubicBezTo>
                  <a:cubicBezTo>
                    <a:pt x="13267" y="5099"/>
                    <a:pt x="19935" y="3172"/>
                    <a:pt x="27984" y="3172"/>
                  </a:cubicBezTo>
                  <a:close/>
                  <a:moveTo>
                    <a:pt x="1379069" y="921"/>
                  </a:moveTo>
                  <a:cubicBezTo>
                    <a:pt x="1380877" y="921"/>
                    <a:pt x="1382403" y="1518"/>
                    <a:pt x="1383648" y="2711"/>
                  </a:cubicBezTo>
                  <a:cubicBezTo>
                    <a:pt x="1384893" y="3905"/>
                    <a:pt x="1385515" y="5406"/>
                    <a:pt x="1385515" y="7213"/>
                  </a:cubicBezTo>
                  <a:cubicBezTo>
                    <a:pt x="1385515" y="8987"/>
                    <a:pt x="1384893" y="10462"/>
                    <a:pt x="1383648" y="11639"/>
                  </a:cubicBezTo>
                  <a:cubicBezTo>
                    <a:pt x="1382403" y="12815"/>
                    <a:pt x="1380877" y="13404"/>
                    <a:pt x="1379069" y="13404"/>
                  </a:cubicBezTo>
                  <a:cubicBezTo>
                    <a:pt x="1377261" y="13404"/>
                    <a:pt x="1375761" y="12815"/>
                    <a:pt x="1374567" y="11639"/>
                  </a:cubicBezTo>
                  <a:cubicBezTo>
                    <a:pt x="1373373" y="10462"/>
                    <a:pt x="1372776" y="8987"/>
                    <a:pt x="1372776" y="7213"/>
                  </a:cubicBezTo>
                  <a:cubicBezTo>
                    <a:pt x="1372776" y="5440"/>
                    <a:pt x="1373382" y="3948"/>
                    <a:pt x="1374593" y="2737"/>
                  </a:cubicBezTo>
                  <a:cubicBezTo>
                    <a:pt x="1375803" y="1526"/>
                    <a:pt x="1377296" y="921"/>
                    <a:pt x="1379069" y="921"/>
                  </a:cubicBezTo>
                  <a:close/>
                  <a:moveTo>
                    <a:pt x="2117940" y="0"/>
                  </a:moveTo>
                  <a:lnTo>
                    <a:pt x="2127967" y="0"/>
                  </a:lnTo>
                  <a:lnTo>
                    <a:pt x="2127967" y="83748"/>
                  </a:lnTo>
                  <a:lnTo>
                    <a:pt x="2117940" y="83748"/>
                  </a:lnTo>
                  <a:lnTo>
                    <a:pt x="2117940" y="74335"/>
                  </a:lnTo>
                  <a:lnTo>
                    <a:pt x="2117735" y="74335"/>
                  </a:lnTo>
                  <a:cubicBezTo>
                    <a:pt x="2113609" y="81497"/>
                    <a:pt x="2107197" y="85078"/>
                    <a:pt x="2098499" y="85078"/>
                  </a:cubicBezTo>
                  <a:cubicBezTo>
                    <a:pt x="2091337" y="85078"/>
                    <a:pt x="2085641" y="82529"/>
                    <a:pt x="2081412" y="77430"/>
                  </a:cubicBezTo>
                  <a:cubicBezTo>
                    <a:pt x="2077183" y="72331"/>
                    <a:pt x="2075068" y="65450"/>
                    <a:pt x="2075068" y="56787"/>
                  </a:cubicBezTo>
                  <a:cubicBezTo>
                    <a:pt x="2075068" y="47442"/>
                    <a:pt x="2077456" y="39947"/>
                    <a:pt x="2082231" y="34302"/>
                  </a:cubicBezTo>
                  <a:cubicBezTo>
                    <a:pt x="2087006" y="28658"/>
                    <a:pt x="2093247" y="25836"/>
                    <a:pt x="2100955" y="25836"/>
                  </a:cubicBezTo>
                  <a:cubicBezTo>
                    <a:pt x="2108663" y="25836"/>
                    <a:pt x="2114257" y="28837"/>
                    <a:pt x="2117735" y="34840"/>
                  </a:cubicBezTo>
                  <a:lnTo>
                    <a:pt x="2117940" y="34840"/>
                  </a:lnTo>
                  <a:close/>
                  <a:moveTo>
                    <a:pt x="1831204" y="0"/>
                  </a:moveTo>
                  <a:lnTo>
                    <a:pt x="1841231" y="0"/>
                  </a:lnTo>
                  <a:lnTo>
                    <a:pt x="1841231" y="36477"/>
                  </a:lnTo>
                  <a:lnTo>
                    <a:pt x="1841436" y="36477"/>
                  </a:lnTo>
                  <a:cubicBezTo>
                    <a:pt x="1845768" y="29383"/>
                    <a:pt x="1851924" y="25836"/>
                    <a:pt x="1859905" y="25836"/>
                  </a:cubicBezTo>
                  <a:cubicBezTo>
                    <a:pt x="1872626" y="25836"/>
                    <a:pt x="1878987" y="33527"/>
                    <a:pt x="1878987" y="48909"/>
                  </a:cubicBezTo>
                  <a:lnTo>
                    <a:pt x="1878987" y="83748"/>
                  </a:lnTo>
                  <a:lnTo>
                    <a:pt x="1869011" y="83748"/>
                  </a:lnTo>
                  <a:lnTo>
                    <a:pt x="1869011" y="51211"/>
                  </a:lnTo>
                  <a:cubicBezTo>
                    <a:pt x="1869011" y="39819"/>
                    <a:pt x="1864782" y="34123"/>
                    <a:pt x="1856324" y="34123"/>
                  </a:cubicBezTo>
                  <a:cubicBezTo>
                    <a:pt x="1851992" y="34123"/>
                    <a:pt x="1848394" y="35786"/>
                    <a:pt x="1845529" y="39111"/>
                  </a:cubicBezTo>
                  <a:cubicBezTo>
                    <a:pt x="1842664" y="42437"/>
                    <a:pt x="1841231" y="46623"/>
                    <a:pt x="1841231" y="51671"/>
                  </a:cubicBezTo>
                  <a:lnTo>
                    <a:pt x="1841231" y="83748"/>
                  </a:lnTo>
                  <a:lnTo>
                    <a:pt x="1831204" y="83748"/>
                  </a:lnTo>
                  <a:close/>
                  <a:moveTo>
                    <a:pt x="1060665" y="0"/>
                  </a:moveTo>
                  <a:lnTo>
                    <a:pt x="1070692" y="0"/>
                  </a:lnTo>
                  <a:lnTo>
                    <a:pt x="1070692" y="83748"/>
                  </a:lnTo>
                  <a:lnTo>
                    <a:pt x="1060665" y="83748"/>
                  </a:lnTo>
                  <a:lnTo>
                    <a:pt x="1060665" y="74335"/>
                  </a:lnTo>
                  <a:lnTo>
                    <a:pt x="1060461" y="74335"/>
                  </a:lnTo>
                  <a:cubicBezTo>
                    <a:pt x="1056334" y="81497"/>
                    <a:pt x="1049922" y="85078"/>
                    <a:pt x="1041224" y="85078"/>
                  </a:cubicBezTo>
                  <a:cubicBezTo>
                    <a:pt x="1034062" y="85078"/>
                    <a:pt x="1028366" y="82529"/>
                    <a:pt x="1024137" y="77430"/>
                  </a:cubicBezTo>
                  <a:cubicBezTo>
                    <a:pt x="1019908" y="72331"/>
                    <a:pt x="1017793" y="65450"/>
                    <a:pt x="1017793" y="56787"/>
                  </a:cubicBezTo>
                  <a:cubicBezTo>
                    <a:pt x="1017793" y="47442"/>
                    <a:pt x="1020181" y="39947"/>
                    <a:pt x="1024956" y="34302"/>
                  </a:cubicBezTo>
                  <a:cubicBezTo>
                    <a:pt x="1029731" y="28658"/>
                    <a:pt x="1035972" y="25836"/>
                    <a:pt x="1043680" y="25836"/>
                  </a:cubicBezTo>
                  <a:cubicBezTo>
                    <a:pt x="1051388" y="25836"/>
                    <a:pt x="1056982" y="28837"/>
                    <a:pt x="1060461" y="34840"/>
                  </a:cubicBezTo>
                  <a:lnTo>
                    <a:pt x="1060665" y="34840"/>
                  </a:lnTo>
                  <a:close/>
                  <a:moveTo>
                    <a:pt x="364354" y="0"/>
                  </a:moveTo>
                  <a:lnTo>
                    <a:pt x="374381" y="0"/>
                  </a:lnTo>
                  <a:lnTo>
                    <a:pt x="374381" y="36477"/>
                  </a:lnTo>
                  <a:lnTo>
                    <a:pt x="374586" y="36477"/>
                  </a:lnTo>
                  <a:cubicBezTo>
                    <a:pt x="378918" y="29383"/>
                    <a:pt x="385074" y="25836"/>
                    <a:pt x="393055" y="25836"/>
                  </a:cubicBezTo>
                  <a:cubicBezTo>
                    <a:pt x="405776" y="25836"/>
                    <a:pt x="412137" y="33527"/>
                    <a:pt x="412137" y="48909"/>
                  </a:cubicBezTo>
                  <a:lnTo>
                    <a:pt x="412137" y="83748"/>
                  </a:lnTo>
                  <a:lnTo>
                    <a:pt x="402161" y="83748"/>
                  </a:lnTo>
                  <a:lnTo>
                    <a:pt x="402161" y="51211"/>
                  </a:lnTo>
                  <a:cubicBezTo>
                    <a:pt x="402161" y="39819"/>
                    <a:pt x="397932" y="34123"/>
                    <a:pt x="389474" y="34123"/>
                  </a:cubicBezTo>
                  <a:cubicBezTo>
                    <a:pt x="385142" y="34123"/>
                    <a:pt x="381544" y="35786"/>
                    <a:pt x="378679" y="39111"/>
                  </a:cubicBezTo>
                  <a:cubicBezTo>
                    <a:pt x="375814" y="42437"/>
                    <a:pt x="374381" y="46623"/>
                    <a:pt x="374381" y="51671"/>
                  </a:cubicBezTo>
                  <a:lnTo>
                    <a:pt x="374381" y="83748"/>
                  </a:lnTo>
                  <a:lnTo>
                    <a:pt x="364354" y="83748"/>
                  </a:lnTo>
                  <a:close/>
                  <a:moveTo>
                    <a:pt x="69079" y="0"/>
                  </a:moveTo>
                  <a:lnTo>
                    <a:pt x="79106" y="0"/>
                  </a:lnTo>
                  <a:lnTo>
                    <a:pt x="79106" y="36477"/>
                  </a:lnTo>
                  <a:lnTo>
                    <a:pt x="79311" y="36477"/>
                  </a:lnTo>
                  <a:cubicBezTo>
                    <a:pt x="83643" y="29383"/>
                    <a:pt x="89799" y="25836"/>
                    <a:pt x="97780" y="25836"/>
                  </a:cubicBezTo>
                  <a:cubicBezTo>
                    <a:pt x="110501" y="25836"/>
                    <a:pt x="116862" y="33527"/>
                    <a:pt x="116862" y="48909"/>
                  </a:cubicBezTo>
                  <a:lnTo>
                    <a:pt x="116862" y="83748"/>
                  </a:lnTo>
                  <a:lnTo>
                    <a:pt x="106886" y="83748"/>
                  </a:lnTo>
                  <a:lnTo>
                    <a:pt x="106886" y="51211"/>
                  </a:lnTo>
                  <a:cubicBezTo>
                    <a:pt x="106886" y="39819"/>
                    <a:pt x="102657" y="34123"/>
                    <a:pt x="94199" y="34123"/>
                  </a:cubicBezTo>
                  <a:cubicBezTo>
                    <a:pt x="89867" y="34123"/>
                    <a:pt x="86269" y="35786"/>
                    <a:pt x="83404" y="39111"/>
                  </a:cubicBezTo>
                  <a:cubicBezTo>
                    <a:pt x="80539" y="42437"/>
                    <a:pt x="79106" y="46623"/>
                    <a:pt x="79106" y="51671"/>
                  </a:cubicBezTo>
                  <a:lnTo>
                    <a:pt x="79106" y="83748"/>
                  </a:lnTo>
                  <a:lnTo>
                    <a:pt x="69079" y="83748"/>
                  </a:lnTo>
                  <a:close/>
                </a:path>
              </a:pathLst>
            </a:custGeom>
            <a:grpFill/>
            <a:ln>
              <a:noFill/>
            </a:ln>
            <a:effectLst/>
            <a:extLst>
              <a:ext uri="{91240B29-F687-4F45-9708-019B960494DF}">
                <a14:hiddenLine xmlns:a14="http://schemas.microsoft.com/office/drawing/2010/main" w="9525">
                  <a:solidFill>
                    <a:srgbClr val="000000"/>
                  </a:solidFill>
                  <a:miter lim="800000"/>
                  <a:headEnd/>
                  <a:tailEnd/>
                </a14:hiddenLine>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850" spc="100" dirty="0">
                <a:solidFill>
                  <a:srgbClr val="3E3A39"/>
                </a:solidFill>
                <a:latin typeface="微软雅黑" panose="020B0503020204020204" pitchFamily="34" charset="-122"/>
                <a:ea typeface="微软雅黑" panose="020B0503020204020204" pitchFamily="34" charset="-122"/>
              </a:endParaRPr>
            </a:p>
          </p:txBody>
        </p:sp>
      </p:grpSp>
      <p:sp>
        <p:nvSpPr>
          <p:cNvPr id="54" name="任意多边形 53"/>
          <p:cNvSpPr/>
          <p:nvPr/>
        </p:nvSpPr>
        <p:spPr>
          <a:xfrm>
            <a:off x="1" y="3522"/>
            <a:ext cx="6487887" cy="2608469"/>
          </a:xfrm>
          <a:custGeom>
            <a:avLst/>
            <a:gdLst>
              <a:gd name="connsiteX0" fmla="*/ 0 w 6487887"/>
              <a:gd name="connsiteY0" fmla="*/ 0 h 2608469"/>
              <a:gd name="connsiteX1" fmla="*/ 6487887 w 6487887"/>
              <a:gd name="connsiteY1" fmla="*/ 2589908 h 2608469"/>
              <a:gd name="connsiteX2" fmla="*/ 0 w 6487887"/>
              <a:gd name="connsiteY2" fmla="*/ 2608469 h 2608469"/>
            </a:gdLst>
            <a:ahLst/>
            <a:cxnLst>
              <a:cxn ang="0">
                <a:pos x="connsiteX0" y="connsiteY0"/>
              </a:cxn>
              <a:cxn ang="0">
                <a:pos x="connsiteX1" y="connsiteY1"/>
              </a:cxn>
              <a:cxn ang="0">
                <a:pos x="connsiteX2" y="connsiteY2"/>
              </a:cxn>
            </a:cxnLst>
            <a:rect l="l" t="t" r="r" b="b"/>
            <a:pathLst>
              <a:path w="6487887" h="2608469">
                <a:moveTo>
                  <a:pt x="0" y="0"/>
                </a:moveTo>
                <a:lnTo>
                  <a:pt x="6487887" y="2589908"/>
                </a:lnTo>
                <a:lnTo>
                  <a:pt x="0" y="260846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pic>
        <p:nvPicPr>
          <p:cNvPr id="38" name="图片 37"/>
          <p:cNvPicPr>
            <a:picLocks noChangeAspect="1"/>
          </p:cNvPicPr>
          <p:nvPr/>
        </p:nvPicPr>
        <p:blipFill>
          <a:blip r:embed="rId2"/>
          <a:stretch>
            <a:fillRect/>
          </a:stretch>
        </p:blipFill>
        <p:spPr>
          <a:xfrm>
            <a:off x="481519" y="2025643"/>
            <a:ext cx="3751608" cy="444068"/>
          </a:xfrm>
          <a:prstGeom prst="rect">
            <a:avLst/>
          </a:prstGeom>
        </p:spPr>
      </p:pic>
      <p:sp>
        <p:nvSpPr>
          <p:cNvPr id="13" name="标题 3"/>
          <p:cNvSpPr txBox="1">
            <a:spLocks/>
          </p:cNvSpPr>
          <p:nvPr/>
        </p:nvSpPr>
        <p:spPr>
          <a:xfrm>
            <a:off x="792480" y="2979403"/>
            <a:ext cx="10607039" cy="825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l" defTabSz="685800" rtl="0" eaLnBrk="1" latinLnBrk="0" hangingPunct="1">
              <a:lnSpc>
                <a:spcPct val="90000"/>
              </a:lnSpc>
              <a:spcBef>
                <a:spcPct val="0"/>
              </a:spcBef>
              <a:buNone/>
              <a:defRPr sz="2400" b="1" i="0" kern="1200" baseline="0">
                <a:solidFill>
                  <a:schemeClr val="accent1">
                    <a:lumMod val="75000"/>
                  </a:schemeClr>
                </a:solidFill>
                <a:effectLst/>
                <a:latin typeface="Arial Black" panose="020B0A04020102020204" pitchFamily="34" charset="0"/>
                <a:ea typeface="微软雅黑" panose="020B0503020204020204" pitchFamily="34" charset="-122"/>
                <a:cs typeface="+mj-cs"/>
              </a:defRPr>
            </a:lvl1pPr>
          </a:lstStyle>
          <a:p>
            <a:pPr algn="ctr" defTabSz="913765">
              <a:lnSpc>
                <a:spcPct val="150000"/>
              </a:lnSpc>
            </a:pPr>
            <a:r>
              <a:rPr lang="zh-CN" altLang="en-US" sz="3600" dirty="0">
                <a:solidFill>
                  <a:srgbClr val="1074BB"/>
                </a:solidFill>
                <a:latin typeface="微软雅黑" pitchFamily="34" charset="-122"/>
              </a:rPr>
              <a:t>中</a:t>
            </a:r>
            <a:r>
              <a:rPr lang="zh-CN" altLang="en-US" sz="3600" dirty="0" smtClean="0">
                <a:solidFill>
                  <a:srgbClr val="1074BB"/>
                </a:solidFill>
                <a:latin typeface="微软雅黑" pitchFamily="34" charset="-122"/>
              </a:rPr>
              <a:t>职学校汽车运用与维修专业</a:t>
            </a:r>
            <a:r>
              <a:rPr lang="zh-CN" altLang="en-US" sz="3600" dirty="0">
                <a:solidFill>
                  <a:srgbClr val="1074BB"/>
                </a:solidFill>
                <a:latin typeface="微软雅黑" pitchFamily="34" charset="-122"/>
              </a:rPr>
              <a:t>建设</a:t>
            </a:r>
            <a:r>
              <a:rPr lang="zh-CN" altLang="en-US" sz="3600" dirty="0" smtClean="0">
                <a:solidFill>
                  <a:srgbClr val="1074BB"/>
                </a:solidFill>
                <a:latin typeface="微软雅黑" pitchFamily="34" charset="-122"/>
              </a:rPr>
              <a:t>整体解决方案</a:t>
            </a:r>
            <a:endParaRPr lang="en-US" altLang="zh-CN" sz="3600" dirty="0" smtClean="0">
              <a:solidFill>
                <a:srgbClr val="1074BB"/>
              </a:solidFill>
              <a:latin typeface="微软雅黑" pitchFamily="34" charset="-122"/>
            </a:endParaRPr>
          </a:p>
        </p:txBody>
      </p:sp>
      <p:sp>
        <p:nvSpPr>
          <p:cNvPr id="15" name="标题 3"/>
          <p:cNvSpPr txBox="1">
            <a:spLocks/>
          </p:cNvSpPr>
          <p:nvPr/>
        </p:nvSpPr>
        <p:spPr>
          <a:xfrm>
            <a:off x="3245922" y="3918341"/>
            <a:ext cx="5700156" cy="969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l" defTabSz="685800" rtl="0" eaLnBrk="1" latinLnBrk="0" hangingPunct="1">
              <a:lnSpc>
                <a:spcPct val="90000"/>
              </a:lnSpc>
              <a:spcBef>
                <a:spcPct val="0"/>
              </a:spcBef>
              <a:buNone/>
              <a:defRPr sz="2400" b="1" i="0" kern="1200" baseline="0">
                <a:solidFill>
                  <a:schemeClr val="accent1">
                    <a:lumMod val="75000"/>
                  </a:schemeClr>
                </a:solidFill>
                <a:effectLst/>
                <a:latin typeface="Arial Black" panose="020B0A04020102020204" pitchFamily="34" charset="0"/>
                <a:ea typeface="微软雅黑" panose="020B0503020204020204" pitchFamily="34" charset="-122"/>
                <a:cs typeface="+mj-cs"/>
              </a:defRPr>
            </a:lvl1pPr>
          </a:lstStyle>
          <a:p>
            <a:pPr algn="ctr" defTabSz="913765">
              <a:lnSpc>
                <a:spcPct val="150000"/>
              </a:lnSpc>
            </a:pPr>
            <a:r>
              <a:rPr lang="zh-CN" altLang="en-US" sz="2000" dirty="0">
                <a:solidFill>
                  <a:schemeClr val="tx1"/>
                </a:solidFill>
                <a:latin typeface="微软雅黑" pitchFamily="34" charset="-122"/>
              </a:rPr>
              <a:t>国</a:t>
            </a:r>
            <a:r>
              <a:rPr lang="zh-CN" altLang="en-US" sz="2000" dirty="0" smtClean="0">
                <a:solidFill>
                  <a:schemeClr val="tx1"/>
                </a:solidFill>
                <a:latin typeface="微软雅黑" pitchFamily="34" charset="-122"/>
              </a:rPr>
              <a:t>泰安战略项目事业部</a:t>
            </a:r>
            <a:endParaRPr lang="en-US" altLang="zh-CN" sz="2000" dirty="0" smtClean="0">
              <a:solidFill>
                <a:schemeClr val="tx1"/>
              </a:solidFill>
              <a:latin typeface="微软雅黑" pitchFamily="34" charset="-122"/>
            </a:endParaRPr>
          </a:p>
          <a:p>
            <a:pPr algn="ctr" defTabSz="913765">
              <a:lnSpc>
                <a:spcPct val="150000"/>
              </a:lnSpc>
            </a:pPr>
            <a:r>
              <a:rPr lang="en-US" altLang="zh-CN" sz="1800" dirty="0" smtClean="0">
                <a:solidFill>
                  <a:schemeClr val="tx1"/>
                </a:solidFill>
                <a:latin typeface="微软雅黑" pitchFamily="34" charset="-122"/>
              </a:rPr>
              <a:t>2018</a:t>
            </a:r>
            <a:r>
              <a:rPr lang="zh-CN" altLang="en-US" sz="1800" dirty="0" smtClean="0">
                <a:solidFill>
                  <a:schemeClr val="tx1"/>
                </a:solidFill>
                <a:latin typeface="微软雅黑" pitchFamily="34" charset="-122"/>
              </a:rPr>
              <a:t>年</a:t>
            </a:r>
            <a:r>
              <a:rPr lang="en-US" altLang="zh-CN" sz="1800" dirty="0" smtClean="0">
                <a:solidFill>
                  <a:schemeClr val="tx1"/>
                </a:solidFill>
                <a:latin typeface="微软雅黑" pitchFamily="34" charset="-122"/>
              </a:rPr>
              <a:t>9</a:t>
            </a:r>
            <a:r>
              <a:rPr lang="zh-CN" altLang="en-US" sz="1800" dirty="0" smtClean="0">
                <a:solidFill>
                  <a:schemeClr val="tx1"/>
                </a:solidFill>
                <a:latin typeface="微软雅黑" pitchFamily="34" charset="-122"/>
              </a:rPr>
              <a:t>月</a:t>
            </a:r>
            <a:endParaRPr lang="en-US" altLang="zh-CN" sz="1800" dirty="0" smtClean="0">
              <a:solidFill>
                <a:schemeClr val="tx1"/>
              </a:solidFill>
              <a:latin typeface="微软雅黑" pitchFamily="34" charset="-122"/>
            </a:endParaRPr>
          </a:p>
        </p:txBody>
      </p:sp>
    </p:spTree>
    <p:extLst>
      <p:ext uri="{BB962C8B-B14F-4D97-AF65-F5344CB8AC3E}">
        <p14:creationId xmlns:p14="http://schemas.microsoft.com/office/powerpoint/2010/main" val="140458859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 y="404813"/>
            <a:ext cx="1768415" cy="241230"/>
            <a:chOff x="0" y="404813"/>
            <a:chExt cx="1794013" cy="241230"/>
          </a:xfrm>
        </p:grpSpPr>
        <p:cxnSp>
          <p:nvCxnSpPr>
            <p:cNvPr id="3" name="直接连接符 2"/>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sp>
        <p:nvSpPr>
          <p:cNvPr id="6" name="文本框 2"/>
          <p:cNvSpPr txBox="1"/>
          <p:nvPr/>
        </p:nvSpPr>
        <p:spPr>
          <a:xfrm>
            <a:off x="11850701" y="235536"/>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solidFill>
                  <a:prstClr val="white"/>
                </a:solidFill>
                <a:latin typeface="微软雅黑" pitchFamily="34" charset="-122"/>
                <a:ea typeface="微软雅黑" pitchFamily="34" charset="-122"/>
              </a:rPr>
              <a:t>08</a:t>
            </a:r>
            <a:endParaRPr lang="zh-CN" altLang="en-US" sz="1600" b="1" dirty="0">
              <a:solidFill>
                <a:prstClr val="white"/>
              </a:solidFill>
              <a:latin typeface="微软雅黑" pitchFamily="34" charset="-122"/>
              <a:ea typeface="微软雅黑" pitchFamily="34" charset="-122"/>
            </a:endParaRPr>
          </a:p>
        </p:txBody>
      </p:sp>
      <p:cxnSp>
        <p:nvCxnSpPr>
          <p:cNvPr id="7" name="直接连接符 6"/>
          <p:cNvCxnSpPr/>
          <p:nvPr/>
        </p:nvCxnSpPr>
        <p:spPr>
          <a:xfrm>
            <a:off x="1768416" y="404813"/>
            <a:ext cx="9843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MH_Other_1"/>
          <p:cNvSpPr/>
          <p:nvPr>
            <p:custDataLst>
              <p:tags r:id="rId1"/>
            </p:custDataLst>
          </p:nvPr>
        </p:nvSpPr>
        <p:spPr>
          <a:xfrm>
            <a:off x="1907117" y="2049463"/>
            <a:ext cx="939800" cy="7302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rgbClr val="FFFFFF"/>
              </a:solidFill>
              <a:latin typeface="微软雅黑" panose="020B0503020204020204" pitchFamily="34" charset="-122"/>
              <a:ea typeface="微软雅黑" panose="020B0503020204020204" pitchFamily="34" charset="-122"/>
            </a:endParaRPr>
          </a:p>
        </p:txBody>
      </p:sp>
      <p:sp>
        <p:nvSpPr>
          <p:cNvPr id="30" name="MH_Other_2"/>
          <p:cNvSpPr/>
          <p:nvPr>
            <p:custDataLst>
              <p:tags r:id="rId2"/>
            </p:custDataLst>
          </p:nvPr>
        </p:nvSpPr>
        <p:spPr>
          <a:xfrm>
            <a:off x="1727201" y="1909763"/>
            <a:ext cx="1299633" cy="1009650"/>
          </a:xfrm>
          <a:custGeom>
            <a:avLst/>
            <a:gdLst>
              <a:gd name="connsiteX0" fmla="*/ 743029 w 757237"/>
              <a:gd name="connsiteY0" fmla="*/ 463225 h 783577"/>
              <a:gd name="connsiteX1" fmla="*/ 757237 w 757237"/>
              <a:gd name="connsiteY1" fmla="*/ 463225 h 783577"/>
              <a:gd name="connsiteX2" fmla="*/ 757237 w 757237"/>
              <a:gd name="connsiteY2" fmla="*/ 783577 h 783577"/>
              <a:gd name="connsiteX3" fmla="*/ 450056 w 757237"/>
              <a:gd name="connsiteY3" fmla="*/ 783577 h 783577"/>
              <a:gd name="connsiteX4" fmla="*/ 450056 w 757237"/>
              <a:gd name="connsiteY4" fmla="*/ 768874 h 783577"/>
              <a:gd name="connsiteX5" fmla="*/ 743029 w 757237"/>
              <a:gd name="connsiteY5" fmla="*/ 768874 h 783577"/>
              <a:gd name="connsiteX6" fmla="*/ 0 w 757237"/>
              <a:gd name="connsiteY6" fmla="*/ 463225 h 783577"/>
              <a:gd name="connsiteX7" fmla="*/ 14207 w 757237"/>
              <a:gd name="connsiteY7" fmla="*/ 463225 h 783577"/>
              <a:gd name="connsiteX8" fmla="*/ 14207 w 757237"/>
              <a:gd name="connsiteY8" fmla="*/ 768874 h 783577"/>
              <a:gd name="connsiteX9" fmla="*/ 307181 w 757237"/>
              <a:gd name="connsiteY9" fmla="*/ 768874 h 783577"/>
              <a:gd name="connsiteX10" fmla="*/ 307181 w 757237"/>
              <a:gd name="connsiteY10" fmla="*/ 783577 h 783577"/>
              <a:gd name="connsiteX11" fmla="*/ 0 w 757237"/>
              <a:gd name="connsiteY11" fmla="*/ 783577 h 783577"/>
              <a:gd name="connsiteX12" fmla="*/ 450056 w 757237"/>
              <a:gd name="connsiteY12" fmla="*/ 0 h 783577"/>
              <a:gd name="connsiteX13" fmla="*/ 757237 w 757237"/>
              <a:gd name="connsiteY13" fmla="*/ 0 h 783577"/>
              <a:gd name="connsiteX14" fmla="*/ 757237 w 757237"/>
              <a:gd name="connsiteY14" fmla="*/ 320350 h 783577"/>
              <a:gd name="connsiteX15" fmla="*/ 743029 w 757237"/>
              <a:gd name="connsiteY15" fmla="*/ 320350 h 783577"/>
              <a:gd name="connsiteX16" fmla="*/ 743029 w 757237"/>
              <a:gd name="connsiteY16" fmla="*/ 14702 h 783577"/>
              <a:gd name="connsiteX17" fmla="*/ 450056 w 757237"/>
              <a:gd name="connsiteY17" fmla="*/ 14702 h 783577"/>
              <a:gd name="connsiteX18" fmla="*/ 0 w 757237"/>
              <a:gd name="connsiteY18" fmla="*/ 0 h 783577"/>
              <a:gd name="connsiteX19" fmla="*/ 307181 w 757237"/>
              <a:gd name="connsiteY19" fmla="*/ 0 h 783577"/>
              <a:gd name="connsiteX20" fmla="*/ 307181 w 757237"/>
              <a:gd name="connsiteY20" fmla="*/ 14702 h 783577"/>
              <a:gd name="connsiteX21" fmla="*/ 14207 w 757237"/>
              <a:gd name="connsiteY21" fmla="*/ 14702 h 783577"/>
              <a:gd name="connsiteX22" fmla="*/ 14207 w 757237"/>
              <a:gd name="connsiteY22" fmla="*/ 320350 h 783577"/>
              <a:gd name="connsiteX23" fmla="*/ 0 w 757237"/>
              <a:gd name="connsiteY23" fmla="*/ 320350 h 783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57237" h="783577">
                <a:moveTo>
                  <a:pt x="743029" y="463225"/>
                </a:moveTo>
                <a:lnTo>
                  <a:pt x="757237" y="463225"/>
                </a:lnTo>
                <a:lnTo>
                  <a:pt x="757237" y="783577"/>
                </a:lnTo>
                <a:lnTo>
                  <a:pt x="450056" y="783577"/>
                </a:lnTo>
                <a:lnTo>
                  <a:pt x="450056" y="768874"/>
                </a:lnTo>
                <a:lnTo>
                  <a:pt x="743029" y="768874"/>
                </a:lnTo>
                <a:close/>
                <a:moveTo>
                  <a:pt x="0" y="463225"/>
                </a:moveTo>
                <a:lnTo>
                  <a:pt x="14207" y="463225"/>
                </a:lnTo>
                <a:lnTo>
                  <a:pt x="14207" y="768874"/>
                </a:lnTo>
                <a:lnTo>
                  <a:pt x="307181" y="768874"/>
                </a:lnTo>
                <a:lnTo>
                  <a:pt x="307181" y="783577"/>
                </a:lnTo>
                <a:lnTo>
                  <a:pt x="0" y="783577"/>
                </a:lnTo>
                <a:close/>
                <a:moveTo>
                  <a:pt x="450056" y="0"/>
                </a:moveTo>
                <a:lnTo>
                  <a:pt x="757237" y="0"/>
                </a:lnTo>
                <a:lnTo>
                  <a:pt x="757237" y="320350"/>
                </a:lnTo>
                <a:lnTo>
                  <a:pt x="743029" y="320350"/>
                </a:lnTo>
                <a:lnTo>
                  <a:pt x="743029" y="14702"/>
                </a:lnTo>
                <a:lnTo>
                  <a:pt x="450056" y="14702"/>
                </a:lnTo>
                <a:close/>
                <a:moveTo>
                  <a:pt x="0" y="0"/>
                </a:moveTo>
                <a:lnTo>
                  <a:pt x="307181" y="0"/>
                </a:lnTo>
                <a:lnTo>
                  <a:pt x="307181" y="14702"/>
                </a:lnTo>
                <a:lnTo>
                  <a:pt x="14207" y="14702"/>
                </a:lnTo>
                <a:lnTo>
                  <a:pt x="14207" y="320350"/>
                </a:lnTo>
                <a:lnTo>
                  <a:pt x="0" y="32035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微软雅黑" panose="020B0503020204020204" pitchFamily="34" charset="-122"/>
              <a:ea typeface="微软雅黑" panose="020B0503020204020204" pitchFamily="34" charset="-122"/>
            </a:endParaRPr>
          </a:p>
        </p:txBody>
      </p:sp>
      <p:sp>
        <p:nvSpPr>
          <p:cNvPr id="31" name="MH_SubTitle_1"/>
          <p:cNvSpPr txBox="1">
            <a:spLocks noChangeArrowheads="1"/>
          </p:cNvSpPr>
          <p:nvPr>
            <p:custDataLst>
              <p:tags r:id="rId3"/>
            </p:custDataLst>
          </p:nvPr>
        </p:nvSpPr>
        <p:spPr bwMode="auto">
          <a:xfrm>
            <a:off x="3272368" y="1716088"/>
            <a:ext cx="7548033" cy="49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b"/>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hangingPunct="1"/>
            <a:r>
              <a:rPr lang="zh-CN" altLang="en-US" b="1" dirty="0" smtClean="0">
                <a:solidFill>
                  <a:schemeClr val="accent1"/>
                </a:solidFill>
                <a:latin typeface="微软雅黑" panose="020B0503020204020204" pitchFamily="34" charset="-122"/>
                <a:ea typeface="微软雅黑" panose="020B0503020204020204" pitchFamily="34" charset="-122"/>
              </a:rPr>
              <a:t>基础建设</a:t>
            </a:r>
            <a:endParaRPr lang="zh-CN" altLang="en-US" b="1" dirty="0">
              <a:solidFill>
                <a:schemeClr val="accent1"/>
              </a:solidFill>
              <a:latin typeface="微软雅黑" panose="020B0503020204020204" pitchFamily="34" charset="-122"/>
              <a:ea typeface="微软雅黑" panose="020B0503020204020204" pitchFamily="34" charset="-122"/>
            </a:endParaRPr>
          </a:p>
        </p:txBody>
      </p:sp>
      <p:sp>
        <p:nvSpPr>
          <p:cNvPr id="32" name="MH_Text_1"/>
          <p:cNvSpPr txBox="1"/>
          <p:nvPr>
            <p:custDataLst>
              <p:tags r:id="rId4"/>
            </p:custDataLst>
          </p:nvPr>
        </p:nvSpPr>
        <p:spPr>
          <a:xfrm>
            <a:off x="3272368" y="2266951"/>
            <a:ext cx="7548033" cy="885825"/>
          </a:xfrm>
          <a:prstGeom prst="rect">
            <a:avLst/>
          </a:prstGeom>
          <a:noFill/>
        </p:spPr>
        <p:txBody>
          <a:bodyPr lIns="0" tIns="0" rIns="0" bIns="0">
            <a:normAutofit/>
          </a:bodyPr>
          <a:lstStyle/>
          <a:p>
            <a:pPr>
              <a:lnSpc>
                <a:spcPct val="120000"/>
              </a:lnSpc>
              <a:defRPr/>
            </a:pPr>
            <a:r>
              <a:rPr lang="zh-CN" altLang="en-US" sz="1600" dirty="0" smtClean="0">
                <a:solidFill>
                  <a:schemeClr val="tx1">
                    <a:lumMod val="65000"/>
                    <a:lumOff val="35000"/>
                  </a:schemeClr>
                </a:solidFill>
                <a:latin typeface="微软雅黑" panose="020B0503020204020204" pitchFamily="34" charset="-122"/>
                <a:ea typeface="微软雅黑" panose="020B0503020204020204" pitchFamily="34" charset="-122"/>
              </a:rPr>
              <a:t>    从</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岗位技能需求出发，科学</a:t>
            </a:r>
            <a:r>
              <a:rPr lang="zh-CN" altLang="en-US" sz="1600" dirty="0" smtClean="0">
                <a:solidFill>
                  <a:schemeClr val="tx1">
                    <a:lumMod val="65000"/>
                    <a:lumOff val="35000"/>
                  </a:schemeClr>
                </a:solidFill>
                <a:latin typeface="微软雅黑" panose="020B0503020204020204" pitchFamily="34" charset="-122"/>
                <a:ea typeface="微软雅黑" panose="020B0503020204020204" pitchFamily="34" charset="-122"/>
              </a:rPr>
              <a:t>设计汽车</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专业实训室建设、实训项目开发、实训师资匹配以及对应的社会培训。此外，可依托中心承接技能大赛，鼓励学员深度</a:t>
            </a:r>
            <a:r>
              <a:rPr lang="zh-CN" altLang="en-US" sz="1600" dirty="0" smtClean="0">
                <a:solidFill>
                  <a:schemeClr val="tx1">
                    <a:lumMod val="65000"/>
                    <a:lumOff val="35000"/>
                  </a:schemeClr>
                </a:solidFill>
                <a:latin typeface="微软雅黑" panose="020B0503020204020204" pitchFamily="34" charset="-122"/>
                <a:ea typeface="微软雅黑" panose="020B0503020204020204" pitchFamily="34" charset="-122"/>
              </a:rPr>
              <a:t>参与汽车</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各类职业技能大赛， 以赛促学、以赛促教。</a:t>
            </a:r>
          </a:p>
        </p:txBody>
      </p:sp>
      <p:sp>
        <p:nvSpPr>
          <p:cNvPr id="33" name="MH_Other_3"/>
          <p:cNvSpPr/>
          <p:nvPr>
            <p:custDataLst>
              <p:tags r:id="rId5"/>
            </p:custDataLst>
          </p:nvPr>
        </p:nvSpPr>
        <p:spPr>
          <a:xfrm>
            <a:off x="1907117" y="3521075"/>
            <a:ext cx="939800" cy="7302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rgbClr val="FFFFFF"/>
              </a:solidFill>
              <a:latin typeface="微软雅黑" panose="020B0503020204020204" pitchFamily="34" charset="-122"/>
              <a:ea typeface="微软雅黑" panose="020B0503020204020204" pitchFamily="34" charset="-122"/>
            </a:endParaRPr>
          </a:p>
        </p:txBody>
      </p:sp>
      <p:sp>
        <p:nvSpPr>
          <p:cNvPr id="49" name="MH_Other_4"/>
          <p:cNvSpPr/>
          <p:nvPr>
            <p:custDataLst>
              <p:tags r:id="rId6"/>
            </p:custDataLst>
          </p:nvPr>
        </p:nvSpPr>
        <p:spPr>
          <a:xfrm>
            <a:off x="1727201" y="3381375"/>
            <a:ext cx="1299633" cy="1009650"/>
          </a:xfrm>
          <a:custGeom>
            <a:avLst/>
            <a:gdLst>
              <a:gd name="connsiteX0" fmla="*/ 743029 w 757237"/>
              <a:gd name="connsiteY0" fmla="*/ 463225 h 783577"/>
              <a:gd name="connsiteX1" fmla="*/ 757237 w 757237"/>
              <a:gd name="connsiteY1" fmla="*/ 463225 h 783577"/>
              <a:gd name="connsiteX2" fmla="*/ 757237 w 757237"/>
              <a:gd name="connsiteY2" fmla="*/ 783577 h 783577"/>
              <a:gd name="connsiteX3" fmla="*/ 450056 w 757237"/>
              <a:gd name="connsiteY3" fmla="*/ 783577 h 783577"/>
              <a:gd name="connsiteX4" fmla="*/ 450056 w 757237"/>
              <a:gd name="connsiteY4" fmla="*/ 768874 h 783577"/>
              <a:gd name="connsiteX5" fmla="*/ 743029 w 757237"/>
              <a:gd name="connsiteY5" fmla="*/ 768874 h 783577"/>
              <a:gd name="connsiteX6" fmla="*/ 0 w 757237"/>
              <a:gd name="connsiteY6" fmla="*/ 463225 h 783577"/>
              <a:gd name="connsiteX7" fmla="*/ 14207 w 757237"/>
              <a:gd name="connsiteY7" fmla="*/ 463225 h 783577"/>
              <a:gd name="connsiteX8" fmla="*/ 14207 w 757237"/>
              <a:gd name="connsiteY8" fmla="*/ 768874 h 783577"/>
              <a:gd name="connsiteX9" fmla="*/ 307181 w 757237"/>
              <a:gd name="connsiteY9" fmla="*/ 768874 h 783577"/>
              <a:gd name="connsiteX10" fmla="*/ 307181 w 757237"/>
              <a:gd name="connsiteY10" fmla="*/ 783577 h 783577"/>
              <a:gd name="connsiteX11" fmla="*/ 0 w 757237"/>
              <a:gd name="connsiteY11" fmla="*/ 783577 h 783577"/>
              <a:gd name="connsiteX12" fmla="*/ 450056 w 757237"/>
              <a:gd name="connsiteY12" fmla="*/ 0 h 783577"/>
              <a:gd name="connsiteX13" fmla="*/ 757237 w 757237"/>
              <a:gd name="connsiteY13" fmla="*/ 0 h 783577"/>
              <a:gd name="connsiteX14" fmla="*/ 757237 w 757237"/>
              <a:gd name="connsiteY14" fmla="*/ 320350 h 783577"/>
              <a:gd name="connsiteX15" fmla="*/ 743029 w 757237"/>
              <a:gd name="connsiteY15" fmla="*/ 320350 h 783577"/>
              <a:gd name="connsiteX16" fmla="*/ 743029 w 757237"/>
              <a:gd name="connsiteY16" fmla="*/ 14702 h 783577"/>
              <a:gd name="connsiteX17" fmla="*/ 450056 w 757237"/>
              <a:gd name="connsiteY17" fmla="*/ 14702 h 783577"/>
              <a:gd name="connsiteX18" fmla="*/ 0 w 757237"/>
              <a:gd name="connsiteY18" fmla="*/ 0 h 783577"/>
              <a:gd name="connsiteX19" fmla="*/ 307181 w 757237"/>
              <a:gd name="connsiteY19" fmla="*/ 0 h 783577"/>
              <a:gd name="connsiteX20" fmla="*/ 307181 w 757237"/>
              <a:gd name="connsiteY20" fmla="*/ 14702 h 783577"/>
              <a:gd name="connsiteX21" fmla="*/ 14207 w 757237"/>
              <a:gd name="connsiteY21" fmla="*/ 14702 h 783577"/>
              <a:gd name="connsiteX22" fmla="*/ 14207 w 757237"/>
              <a:gd name="connsiteY22" fmla="*/ 320350 h 783577"/>
              <a:gd name="connsiteX23" fmla="*/ 0 w 757237"/>
              <a:gd name="connsiteY23" fmla="*/ 320350 h 783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57237" h="783577">
                <a:moveTo>
                  <a:pt x="743029" y="463225"/>
                </a:moveTo>
                <a:lnTo>
                  <a:pt x="757237" y="463225"/>
                </a:lnTo>
                <a:lnTo>
                  <a:pt x="757237" y="783577"/>
                </a:lnTo>
                <a:lnTo>
                  <a:pt x="450056" y="783577"/>
                </a:lnTo>
                <a:lnTo>
                  <a:pt x="450056" y="768874"/>
                </a:lnTo>
                <a:lnTo>
                  <a:pt x="743029" y="768874"/>
                </a:lnTo>
                <a:close/>
                <a:moveTo>
                  <a:pt x="0" y="463225"/>
                </a:moveTo>
                <a:lnTo>
                  <a:pt x="14207" y="463225"/>
                </a:lnTo>
                <a:lnTo>
                  <a:pt x="14207" y="768874"/>
                </a:lnTo>
                <a:lnTo>
                  <a:pt x="307181" y="768874"/>
                </a:lnTo>
                <a:lnTo>
                  <a:pt x="307181" y="783577"/>
                </a:lnTo>
                <a:lnTo>
                  <a:pt x="0" y="783577"/>
                </a:lnTo>
                <a:close/>
                <a:moveTo>
                  <a:pt x="450056" y="0"/>
                </a:moveTo>
                <a:lnTo>
                  <a:pt x="757237" y="0"/>
                </a:lnTo>
                <a:lnTo>
                  <a:pt x="757237" y="320350"/>
                </a:lnTo>
                <a:lnTo>
                  <a:pt x="743029" y="320350"/>
                </a:lnTo>
                <a:lnTo>
                  <a:pt x="743029" y="14702"/>
                </a:lnTo>
                <a:lnTo>
                  <a:pt x="450056" y="14702"/>
                </a:lnTo>
                <a:close/>
                <a:moveTo>
                  <a:pt x="0" y="0"/>
                </a:moveTo>
                <a:lnTo>
                  <a:pt x="307181" y="0"/>
                </a:lnTo>
                <a:lnTo>
                  <a:pt x="307181" y="14702"/>
                </a:lnTo>
                <a:lnTo>
                  <a:pt x="14207" y="14702"/>
                </a:lnTo>
                <a:lnTo>
                  <a:pt x="14207" y="320350"/>
                </a:lnTo>
                <a:lnTo>
                  <a:pt x="0" y="32035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微软雅黑" panose="020B0503020204020204" pitchFamily="34" charset="-122"/>
              <a:ea typeface="微软雅黑" panose="020B0503020204020204" pitchFamily="34" charset="-122"/>
            </a:endParaRPr>
          </a:p>
        </p:txBody>
      </p:sp>
      <p:sp>
        <p:nvSpPr>
          <p:cNvPr id="50" name="MH_SubTitle_2"/>
          <p:cNvSpPr txBox="1">
            <a:spLocks noChangeArrowheads="1"/>
          </p:cNvSpPr>
          <p:nvPr>
            <p:custDataLst>
              <p:tags r:id="rId7"/>
            </p:custDataLst>
          </p:nvPr>
        </p:nvSpPr>
        <p:spPr bwMode="auto">
          <a:xfrm>
            <a:off x="3272368" y="3187701"/>
            <a:ext cx="7548033" cy="49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b"/>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hangingPunct="1"/>
            <a:r>
              <a:rPr lang="zh-CN" altLang="en-US" b="1" dirty="0" smtClean="0">
                <a:solidFill>
                  <a:schemeClr val="accent2"/>
                </a:solidFill>
                <a:latin typeface="微软雅黑" panose="020B0503020204020204" pitchFamily="34" charset="-122"/>
                <a:ea typeface="微软雅黑" panose="020B0503020204020204" pitchFamily="34" charset="-122"/>
              </a:rPr>
              <a:t>技能提升</a:t>
            </a:r>
            <a:endParaRPr lang="zh-CN" altLang="en-US" b="1" dirty="0">
              <a:solidFill>
                <a:schemeClr val="accent2"/>
              </a:solidFill>
              <a:latin typeface="微软雅黑" panose="020B0503020204020204" pitchFamily="34" charset="-122"/>
              <a:ea typeface="微软雅黑" panose="020B0503020204020204" pitchFamily="34" charset="-122"/>
            </a:endParaRPr>
          </a:p>
        </p:txBody>
      </p:sp>
      <p:sp>
        <p:nvSpPr>
          <p:cNvPr id="51" name="MH_Text_2"/>
          <p:cNvSpPr txBox="1"/>
          <p:nvPr>
            <p:custDataLst>
              <p:tags r:id="rId8"/>
            </p:custDataLst>
          </p:nvPr>
        </p:nvSpPr>
        <p:spPr>
          <a:xfrm>
            <a:off x="3272368" y="3738564"/>
            <a:ext cx="7548033" cy="885825"/>
          </a:xfrm>
          <a:prstGeom prst="rect">
            <a:avLst/>
          </a:prstGeom>
          <a:noFill/>
        </p:spPr>
        <p:txBody>
          <a:bodyPr lIns="0" tIns="0" rIns="0" bIns="0">
            <a:normAutofit/>
          </a:bodyPr>
          <a:lstStyle/>
          <a:p>
            <a:pPr>
              <a:lnSpc>
                <a:spcPct val="120000"/>
              </a:lnSpc>
              <a:defRPr/>
            </a:pPr>
            <a:r>
              <a:rPr lang="zh-CN" altLang="en-US" sz="1600" dirty="0" smtClean="0">
                <a:solidFill>
                  <a:schemeClr val="tx1">
                    <a:lumMod val="65000"/>
                    <a:lumOff val="35000"/>
                  </a:schemeClr>
                </a:solidFill>
                <a:latin typeface="微软雅黑" panose="020B0503020204020204" pitchFamily="34" charset="-122"/>
                <a:ea typeface="微软雅黑" panose="020B0503020204020204" pitchFamily="34" charset="-122"/>
              </a:rPr>
              <a:t>     服务</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周边兄弟学校的教师进修，改善专业师资的知识结构，拓展专业知识面、加强关键技术的掌握，提高综合素质，紧跟新兴的技术领域，满足职业教育持续快速健康发展的需要，培养出高素质应用技术型人才。</a:t>
            </a:r>
          </a:p>
        </p:txBody>
      </p:sp>
      <p:sp>
        <p:nvSpPr>
          <p:cNvPr id="52" name="MH_Other_5"/>
          <p:cNvSpPr/>
          <p:nvPr>
            <p:custDataLst>
              <p:tags r:id="rId9"/>
            </p:custDataLst>
          </p:nvPr>
        </p:nvSpPr>
        <p:spPr>
          <a:xfrm>
            <a:off x="1907117" y="4992688"/>
            <a:ext cx="939800" cy="73025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rgbClr val="0070C0"/>
              </a:solidFill>
              <a:latin typeface="微软雅黑" panose="020B0503020204020204" pitchFamily="34" charset="-122"/>
              <a:ea typeface="微软雅黑" panose="020B0503020204020204" pitchFamily="34" charset="-122"/>
            </a:endParaRPr>
          </a:p>
        </p:txBody>
      </p:sp>
      <p:sp>
        <p:nvSpPr>
          <p:cNvPr id="53" name="MH_Other_6"/>
          <p:cNvSpPr/>
          <p:nvPr>
            <p:custDataLst>
              <p:tags r:id="rId10"/>
            </p:custDataLst>
          </p:nvPr>
        </p:nvSpPr>
        <p:spPr>
          <a:xfrm>
            <a:off x="1727201" y="4852988"/>
            <a:ext cx="1299633" cy="1008062"/>
          </a:xfrm>
          <a:custGeom>
            <a:avLst/>
            <a:gdLst>
              <a:gd name="connsiteX0" fmla="*/ 743029 w 757237"/>
              <a:gd name="connsiteY0" fmla="*/ 463225 h 783577"/>
              <a:gd name="connsiteX1" fmla="*/ 757237 w 757237"/>
              <a:gd name="connsiteY1" fmla="*/ 463225 h 783577"/>
              <a:gd name="connsiteX2" fmla="*/ 757237 w 757237"/>
              <a:gd name="connsiteY2" fmla="*/ 783577 h 783577"/>
              <a:gd name="connsiteX3" fmla="*/ 450056 w 757237"/>
              <a:gd name="connsiteY3" fmla="*/ 783577 h 783577"/>
              <a:gd name="connsiteX4" fmla="*/ 450056 w 757237"/>
              <a:gd name="connsiteY4" fmla="*/ 768874 h 783577"/>
              <a:gd name="connsiteX5" fmla="*/ 743029 w 757237"/>
              <a:gd name="connsiteY5" fmla="*/ 768874 h 783577"/>
              <a:gd name="connsiteX6" fmla="*/ 0 w 757237"/>
              <a:gd name="connsiteY6" fmla="*/ 463225 h 783577"/>
              <a:gd name="connsiteX7" fmla="*/ 14207 w 757237"/>
              <a:gd name="connsiteY7" fmla="*/ 463225 h 783577"/>
              <a:gd name="connsiteX8" fmla="*/ 14207 w 757237"/>
              <a:gd name="connsiteY8" fmla="*/ 768874 h 783577"/>
              <a:gd name="connsiteX9" fmla="*/ 307181 w 757237"/>
              <a:gd name="connsiteY9" fmla="*/ 768874 h 783577"/>
              <a:gd name="connsiteX10" fmla="*/ 307181 w 757237"/>
              <a:gd name="connsiteY10" fmla="*/ 783577 h 783577"/>
              <a:gd name="connsiteX11" fmla="*/ 0 w 757237"/>
              <a:gd name="connsiteY11" fmla="*/ 783577 h 783577"/>
              <a:gd name="connsiteX12" fmla="*/ 450056 w 757237"/>
              <a:gd name="connsiteY12" fmla="*/ 0 h 783577"/>
              <a:gd name="connsiteX13" fmla="*/ 757237 w 757237"/>
              <a:gd name="connsiteY13" fmla="*/ 0 h 783577"/>
              <a:gd name="connsiteX14" fmla="*/ 757237 w 757237"/>
              <a:gd name="connsiteY14" fmla="*/ 320350 h 783577"/>
              <a:gd name="connsiteX15" fmla="*/ 743029 w 757237"/>
              <a:gd name="connsiteY15" fmla="*/ 320350 h 783577"/>
              <a:gd name="connsiteX16" fmla="*/ 743029 w 757237"/>
              <a:gd name="connsiteY16" fmla="*/ 14702 h 783577"/>
              <a:gd name="connsiteX17" fmla="*/ 450056 w 757237"/>
              <a:gd name="connsiteY17" fmla="*/ 14702 h 783577"/>
              <a:gd name="connsiteX18" fmla="*/ 0 w 757237"/>
              <a:gd name="connsiteY18" fmla="*/ 0 h 783577"/>
              <a:gd name="connsiteX19" fmla="*/ 307181 w 757237"/>
              <a:gd name="connsiteY19" fmla="*/ 0 h 783577"/>
              <a:gd name="connsiteX20" fmla="*/ 307181 w 757237"/>
              <a:gd name="connsiteY20" fmla="*/ 14702 h 783577"/>
              <a:gd name="connsiteX21" fmla="*/ 14207 w 757237"/>
              <a:gd name="connsiteY21" fmla="*/ 14702 h 783577"/>
              <a:gd name="connsiteX22" fmla="*/ 14207 w 757237"/>
              <a:gd name="connsiteY22" fmla="*/ 320350 h 783577"/>
              <a:gd name="connsiteX23" fmla="*/ 0 w 757237"/>
              <a:gd name="connsiteY23" fmla="*/ 320350 h 783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57237" h="783577">
                <a:moveTo>
                  <a:pt x="743029" y="463225"/>
                </a:moveTo>
                <a:lnTo>
                  <a:pt x="757237" y="463225"/>
                </a:lnTo>
                <a:lnTo>
                  <a:pt x="757237" y="783577"/>
                </a:lnTo>
                <a:lnTo>
                  <a:pt x="450056" y="783577"/>
                </a:lnTo>
                <a:lnTo>
                  <a:pt x="450056" y="768874"/>
                </a:lnTo>
                <a:lnTo>
                  <a:pt x="743029" y="768874"/>
                </a:lnTo>
                <a:close/>
                <a:moveTo>
                  <a:pt x="0" y="463225"/>
                </a:moveTo>
                <a:lnTo>
                  <a:pt x="14207" y="463225"/>
                </a:lnTo>
                <a:lnTo>
                  <a:pt x="14207" y="768874"/>
                </a:lnTo>
                <a:lnTo>
                  <a:pt x="307181" y="768874"/>
                </a:lnTo>
                <a:lnTo>
                  <a:pt x="307181" y="783577"/>
                </a:lnTo>
                <a:lnTo>
                  <a:pt x="0" y="783577"/>
                </a:lnTo>
                <a:close/>
                <a:moveTo>
                  <a:pt x="450056" y="0"/>
                </a:moveTo>
                <a:lnTo>
                  <a:pt x="757237" y="0"/>
                </a:lnTo>
                <a:lnTo>
                  <a:pt x="757237" y="320350"/>
                </a:lnTo>
                <a:lnTo>
                  <a:pt x="743029" y="320350"/>
                </a:lnTo>
                <a:lnTo>
                  <a:pt x="743029" y="14702"/>
                </a:lnTo>
                <a:lnTo>
                  <a:pt x="450056" y="14702"/>
                </a:lnTo>
                <a:close/>
                <a:moveTo>
                  <a:pt x="0" y="0"/>
                </a:moveTo>
                <a:lnTo>
                  <a:pt x="307181" y="0"/>
                </a:lnTo>
                <a:lnTo>
                  <a:pt x="307181" y="14702"/>
                </a:lnTo>
                <a:lnTo>
                  <a:pt x="14207" y="14702"/>
                </a:lnTo>
                <a:lnTo>
                  <a:pt x="14207" y="320350"/>
                </a:lnTo>
                <a:lnTo>
                  <a:pt x="0" y="32035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rgbClr val="0070C0"/>
              </a:solidFill>
              <a:latin typeface="微软雅黑" panose="020B0503020204020204" pitchFamily="34" charset="-122"/>
              <a:ea typeface="微软雅黑" panose="020B0503020204020204" pitchFamily="34" charset="-122"/>
            </a:endParaRPr>
          </a:p>
        </p:txBody>
      </p:sp>
      <p:sp>
        <p:nvSpPr>
          <p:cNvPr id="54" name="MH_SubTitle_3"/>
          <p:cNvSpPr txBox="1"/>
          <p:nvPr>
            <p:custDataLst>
              <p:tags r:id="rId11"/>
            </p:custDataLst>
          </p:nvPr>
        </p:nvSpPr>
        <p:spPr>
          <a:xfrm>
            <a:off x="3272368" y="4659313"/>
            <a:ext cx="7548033" cy="493712"/>
          </a:xfrm>
          <a:prstGeom prst="rect">
            <a:avLst/>
          </a:prstGeom>
          <a:noFill/>
        </p:spPr>
        <p:txBody>
          <a:bodyPr lIns="0" tIns="0" rIns="0" bIns="0" anchor="b">
            <a:normAutofit/>
          </a:bodyPr>
          <a:lstStyle/>
          <a:p>
            <a:pPr eaLnBrk="1" fontAlgn="auto" hangingPunct="1">
              <a:spcBef>
                <a:spcPts val="0"/>
              </a:spcBef>
              <a:spcAft>
                <a:spcPts val="0"/>
              </a:spcAft>
              <a:defRPr/>
            </a:pPr>
            <a:r>
              <a:rPr lang="zh-CN" altLang="en-US" b="1" dirty="0" smtClean="0">
                <a:solidFill>
                  <a:schemeClr val="accent6"/>
                </a:solidFill>
                <a:latin typeface="微软雅黑" panose="020B0503020204020204" pitchFamily="34" charset="-122"/>
                <a:ea typeface="微软雅黑" panose="020B0503020204020204" pitchFamily="34" charset="-122"/>
              </a:rPr>
              <a:t>企业对接</a:t>
            </a:r>
            <a:endParaRPr lang="zh-CN" altLang="en-US" b="1" dirty="0">
              <a:solidFill>
                <a:schemeClr val="accent6"/>
              </a:solidFill>
              <a:latin typeface="微软雅黑" panose="020B0503020204020204" pitchFamily="34" charset="-122"/>
              <a:ea typeface="微软雅黑" panose="020B0503020204020204" pitchFamily="34" charset="-122"/>
            </a:endParaRPr>
          </a:p>
        </p:txBody>
      </p:sp>
      <p:sp>
        <p:nvSpPr>
          <p:cNvPr id="55" name="MH_Text_3"/>
          <p:cNvSpPr txBox="1"/>
          <p:nvPr>
            <p:custDataLst>
              <p:tags r:id="rId12"/>
            </p:custDataLst>
          </p:nvPr>
        </p:nvSpPr>
        <p:spPr>
          <a:xfrm>
            <a:off x="3272368" y="5208588"/>
            <a:ext cx="7548033" cy="887412"/>
          </a:xfrm>
          <a:prstGeom prst="rect">
            <a:avLst/>
          </a:prstGeom>
          <a:noFill/>
        </p:spPr>
        <p:txBody>
          <a:bodyPr lIns="0" tIns="0" rIns="0" bIns="0">
            <a:normAutofit/>
          </a:bodyPr>
          <a:lstStyle/>
          <a:p>
            <a:pPr>
              <a:lnSpc>
                <a:spcPct val="120000"/>
              </a:lnSpc>
              <a:defRPr/>
            </a:pPr>
            <a:r>
              <a:rPr lang="zh-CN" altLang="en-US" sz="1600" dirty="0" smtClean="0">
                <a:solidFill>
                  <a:schemeClr val="tx1">
                    <a:lumMod val="65000"/>
                    <a:lumOff val="35000"/>
                  </a:schemeClr>
                </a:solidFill>
                <a:latin typeface="微软雅黑" panose="020B0503020204020204" pitchFamily="34" charset="-122"/>
                <a:ea typeface="微软雅黑" panose="020B0503020204020204" pitchFamily="34" charset="-122"/>
              </a:rPr>
              <a:t>     专业</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实训室建设后紧密对接企业，及时调整实训培训方向与内容，实训培训项目更具创新性、实用性、灵活性，满足</a:t>
            </a:r>
            <a:r>
              <a:rPr lang="zh-CN" altLang="en-US" sz="1600" dirty="0" smtClean="0">
                <a:solidFill>
                  <a:schemeClr val="tx1">
                    <a:lumMod val="65000"/>
                    <a:lumOff val="35000"/>
                  </a:schemeClr>
                </a:solidFill>
                <a:latin typeface="微软雅黑" panose="020B0503020204020204" pitchFamily="34" charset="-122"/>
                <a:ea typeface="微软雅黑" panose="020B0503020204020204" pitchFamily="34" charset="-122"/>
              </a:rPr>
              <a:t>地区汽车</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企业或行业用人要求，使得培训学员可以快速进入相关工作岗位</a:t>
            </a:r>
            <a:r>
              <a:rPr lang="zh-CN" altLang="en-US" sz="1600" dirty="0" smtClean="0">
                <a:solidFill>
                  <a:schemeClr val="tx1">
                    <a:lumMod val="65000"/>
                    <a:lumOff val="35000"/>
                  </a:schemeClr>
                </a:solidFill>
                <a:latin typeface="微软雅黑" panose="020B0503020204020204" pitchFamily="34" charset="-122"/>
                <a:ea typeface="微软雅黑" panose="020B0503020204020204" pitchFamily="34" charset="-122"/>
              </a:rPr>
              <a:t>就业。</a:t>
            </a:r>
            <a:endPar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56" name="MH_Other_7"/>
          <p:cNvSpPr>
            <a:spLocks/>
          </p:cNvSpPr>
          <p:nvPr>
            <p:custDataLst>
              <p:tags r:id="rId13"/>
            </p:custDataLst>
          </p:nvPr>
        </p:nvSpPr>
        <p:spPr bwMode="auto">
          <a:xfrm>
            <a:off x="2103967" y="2219326"/>
            <a:ext cx="531284" cy="396875"/>
          </a:xfrm>
          <a:custGeom>
            <a:avLst/>
            <a:gdLst>
              <a:gd name="T0" fmla="*/ 984018 w 1589088"/>
              <a:gd name="T1" fmla="*/ 589506 h 1589088"/>
              <a:gd name="T2" fmla="*/ 955171 w 1589088"/>
              <a:gd name="T3" fmla="*/ 645802 h 1589088"/>
              <a:gd name="T4" fmla="*/ 898294 w 1589088"/>
              <a:gd name="T5" fmla="*/ 673272 h 1589088"/>
              <a:gd name="T6" fmla="*/ 881422 w 1589088"/>
              <a:gd name="T7" fmla="*/ 964824 h 1589088"/>
              <a:gd name="T8" fmla="*/ 873530 w 1589088"/>
              <a:gd name="T9" fmla="*/ 1040159 h 1589088"/>
              <a:gd name="T10" fmla="*/ 824817 w 1589088"/>
              <a:gd name="T11" fmla="*/ 1084490 h 1589088"/>
              <a:gd name="T12" fmla="*/ 756238 w 1589088"/>
              <a:gd name="T13" fmla="*/ 1088026 h 1589088"/>
              <a:gd name="T14" fmla="*/ 703444 w 1589088"/>
              <a:gd name="T15" fmla="*/ 1048590 h 1589088"/>
              <a:gd name="T16" fmla="*/ 686571 w 1589088"/>
              <a:gd name="T17" fmla="*/ 985493 h 1589088"/>
              <a:gd name="T18" fmla="*/ 486007 w 1589088"/>
              <a:gd name="T19" fmla="*/ 893024 h 1589088"/>
              <a:gd name="T20" fmla="*/ 398106 w 1589088"/>
              <a:gd name="T21" fmla="*/ 820680 h 1589088"/>
              <a:gd name="T22" fmla="*/ 402189 w 1589088"/>
              <a:gd name="T23" fmla="*/ 755134 h 1589088"/>
              <a:gd name="T24" fmla="*/ 446547 w 1589088"/>
              <a:gd name="T25" fmla="*/ 706452 h 1589088"/>
              <a:gd name="T26" fmla="*/ 514037 w 1589088"/>
              <a:gd name="T27" fmla="*/ 696389 h 1589088"/>
              <a:gd name="T28" fmla="*/ 570641 w 1589088"/>
              <a:gd name="T29" fmla="*/ 730385 h 1589088"/>
              <a:gd name="T30" fmla="*/ 593501 w 1589088"/>
              <a:gd name="T31" fmla="*/ 794027 h 1589088"/>
              <a:gd name="T32" fmla="*/ 818558 w 1589088"/>
              <a:gd name="T33" fmla="*/ 648522 h 1589088"/>
              <a:gd name="T34" fmla="*/ 785901 w 1589088"/>
              <a:gd name="T35" fmla="*/ 575091 h 1589088"/>
              <a:gd name="T36" fmla="*/ 808761 w 1589088"/>
              <a:gd name="T37" fmla="*/ 511721 h 1589088"/>
              <a:gd name="T38" fmla="*/ 865365 w 1589088"/>
              <a:gd name="T39" fmla="*/ 477726 h 1589088"/>
              <a:gd name="T40" fmla="*/ 728574 w 1589088"/>
              <a:gd name="T41" fmla="*/ 144010 h 1589088"/>
              <a:gd name="T42" fmla="*/ 531280 w 1589088"/>
              <a:gd name="T43" fmla="*/ 182593 h 1589088"/>
              <a:gd name="T44" fmla="*/ 353281 w 1589088"/>
              <a:gd name="T45" fmla="*/ 288291 h 1589088"/>
              <a:gd name="T46" fmla="*/ 219577 w 1589088"/>
              <a:gd name="T47" fmla="*/ 451592 h 1589088"/>
              <a:gd name="T48" fmla="*/ 152454 w 1589088"/>
              <a:gd name="T49" fmla="*/ 642880 h 1589088"/>
              <a:gd name="T50" fmla="*/ 152454 w 1589088"/>
              <a:gd name="T51" fmla="*/ 843135 h 1589088"/>
              <a:gd name="T52" fmla="*/ 219577 w 1589088"/>
              <a:gd name="T53" fmla="*/ 1034422 h 1589088"/>
              <a:gd name="T54" fmla="*/ 353281 w 1589088"/>
              <a:gd name="T55" fmla="*/ 1197724 h 1589088"/>
              <a:gd name="T56" fmla="*/ 531280 w 1589088"/>
              <a:gd name="T57" fmla="*/ 1303421 h 1589088"/>
              <a:gd name="T58" fmla="*/ 728574 w 1589088"/>
              <a:gd name="T59" fmla="*/ 1341734 h 1589088"/>
              <a:gd name="T60" fmla="*/ 927227 w 1589088"/>
              <a:gd name="T61" fmla="*/ 1312931 h 1589088"/>
              <a:gd name="T62" fmla="*/ 1109302 w 1589088"/>
              <a:gd name="T63" fmla="*/ 1217015 h 1589088"/>
              <a:gd name="T64" fmla="*/ 1251431 w 1589088"/>
              <a:gd name="T65" fmla="*/ 1059964 h 1589088"/>
              <a:gd name="T66" fmla="*/ 1328065 w 1589088"/>
              <a:gd name="T67" fmla="*/ 871393 h 1589088"/>
              <a:gd name="T68" fmla="*/ 1337576 w 1589088"/>
              <a:gd name="T69" fmla="*/ 671410 h 1589088"/>
              <a:gd name="T70" fmla="*/ 1280237 w 1589088"/>
              <a:gd name="T71" fmla="*/ 477677 h 1589088"/>
              <a:gd name="T72" fmla="*/ 1155500 w 1589088"/>
              <a:gd name="T73" fmla="*/ 308670 h 1589088"/>
              <a:gd name="T74" fmla="*/ 981849 w 1589088"/>
              <a:gd name="T75" fmla="*/ 193462 h 1589088"/>
              <a:gd name="T76" fmla="*/ 785915 w 1589088"/>
              <a:gd name="T77" fmla="*/ 145640 h 1589088"/>
              <a:gd name="T78" fmla="*/ 902226 w 1589088"/>
              <a:gd name="T79" fmla="*/ 17390 h 1589088"/>
              <a:gd name="T80" fmla="*/ 1136207 w 1589088"/>
              <a:gd name="T81" fmla="*/ 112491 h 1589088"/>
              <a:gd name="T82" fmla="*/ 1320999 w 1589088"/>
              <a:gd name="T83" fmla="*/ 276063 h 1589088"/>
              <a:gd name="T84" fmla="*/ 1429702 w 1589088"/>
              <a:gd name="T85" fmla="*/ 459201 h 1589088"/>
              <a:gd name="T86" fmla="*/ 1481334 w 1589088"/>
              <a:gd name="T87" fmla="*/ 660270 h 1589088"/>
              <a:gd name="T88" fmla="*/ 1475356 w 1589088"/>
              <a:gd name="T89" fmla="*/ 866502 h 1589088"/>
              <a:gd name="T90" fmla="*/ 1412581 w 1589088"/>
              <a:gd name="T91" fmla="*/ 1064855 h 1589088"/>
              <a:gd name="T92" fmla="*/ 1892771 w 1589088"/>
              <a:gd name="T93" fmla="*/ 1636001 h 1589088"/>
              <a:gd name="T94" fmla="*/ 1896304 w 1589088"/>
              <a:gd name="T95" fmla="*/ 1759632 h 1589088"/>
              <a:gd name="T96" fmla="*/ 1783798 w 1589088"/>
              <a:gd name="T97" fmla="*/ 1885980 h 1589088"/>
              <a:gd name="T98" fmla="*/ 1662866 w 1589088"/>
              <a:gd name="T99" fmla="*/ 1900381 h 1589088"/>
              <a:gd name="T100" fmla="*/ 1104954 w 1589088"/>
              <a:gd name="T101" fmla="*/ 1391458 h 1589088"/>
              <a:gd name="T102" fmla="*/ 909835 w 1589088"/>
              <a:gd name="T103" fmla="*/ 1466451 h 1589088"/>
              <a:gd name="T104" fmla="*/ 704388 w 1589088"/>
              <a:gd name="T105" fmla="*/ 1484656 h 1589088"/>
              <a:gd name="T106" fmla="*/ 501116 w 1589088"/>
              <a:gd name="T107" fmla="*/ 1445528 h 1589088"/>
              <a:gd name="T108" fmla="*/ 313061 w 1589088"/>
              <a:gd name="T109" fmla="*/ 1349069 h 1589088"/>
              <a:gd name="T110" fmla="*/ 143758 w 1589088"/>
              <a:gd name="T111" fmla="*/ 1181965 h 1589088"/>
              <a:gd name="T112" fmla="*/ 30708 w 1589088"/>
              <a:gd name="T113" fmla="*/ 954538 h 1589088"/>
              <a:gd name="T114" fmla="*/ 815 w 1589088"/>
              <a:gd name="T115" fmla="*/ 707277 h 1589088"/>
              <a:gd name="T116" fmla="*/ 54351 w 1589088"/>
              <a:gd name="T117" fmla="*/ 463275 h 1589088"/>
              <a:gd name="T118" fmla="*/ 191315 w 1589088"/>
              <a:gd name="T119" fmla="*/ 245360 h 1589088"/>
              <a:gd name="T120" fmla="*/ 397577 w 1589088"/>
              <a:gd name="T121" fmla="*/ 85319 h 1589088"/>
              <a:gd name="T122" fmla="*/ 636177 w 1589088"/>
              <a:gd name="T123" fmla="*/ 7880 h 158908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589088" h="1589088">
                <a:moveTo>
                  <a:pt x="916859" y="288925"/>
                </a:moveTo>
                <a:lnTo>
                  <a:pt x="954088" y="332030"/>
                </a:lnTo>
                <a:lnTo>
                  <a:pt x="816067" y="450682"/>
                </a:lnTo>
                <a:lnTo>
                  <a:pt x="817430" y="454085"/>
                </a:lnTo>
                <a:lnTo>
                  <a:pt x="818338" y="457488"/>
                </a:lnTo>
                <a:lnTo>
                  <a:pt x="819246" y="461118"/>
                </a:lnTo>
                <a:lnTo>
                  <a:pt x="820381" y="464748"/>
                </a:lnTo>
                <a:lnTo>
                  <a:pt x="820835" y="468378"/>
                </a:lnTo>
                <a:lnTo>
                  <a:pt x="821289" y="472008"/>
                </a:lnTo>
                <a:lnTo>
                  <a:pt x="821743" y="475865"/>
                </a:lnTo>
                <a:lnTo>
                  <a:pt x="821743" y="479722"/>
                </a:lnTo>
                <a:lnTo>
                  <a:pt x="821743" y="483805"/>
                </a:lnTo>
                <a:lnTo>
                  <a:pt x="821289" y="487662"/>
                </a:lnTo>
                <a:lnTo>
                  <a:pt x="820835" y="491746"/>
                </a:lnTo>
                <a:lnTo>
                  <a:pt x="820154" y="495602"/>
                </a:lnTo>
                <a:lnTo>
                  <a:pt x="819246" y="499459"/>
                </a:lnTo>
                <a:lnTo>
                  <a:pt x="818338" y="503089"/>
                </a:lnTo>
                <a:lnTo>
                  <a:pt x="816976" y="506946"/>
                </a:lnTo>
                <a:lnTo>
                  <a:pt x="815840" y="510349"/>
                </a:lnTo>
                <a:lnTo>
                  <a:pt x="814251" y="513979"/>
                </a:lnTo>
                <a:lnTo>
                  <a:pt x="812662" y="517382"/>
                </a:lnTo>
                <a:lnTo>
                  <a:pt x="810619" y="520785"/>
                </a:lnTo>
                <a:lnTo>
                  <a:pt x="808803" y="523961"/>
                </a:lnTo>
                <a:lnTo>
                  <a:pt x="806760" y="527137"/>
                </a:lnTo>
                <a:lnTo>
                  <a:pt x="804263" y="530313"/>
                </a:lnTo>
                <a:lnTo>
                  <a:pt x="801993" y="533036"/>
                </a:lnTo>
                <a:lnTo>
                  <a:pt x="799496" y="535985"/>
                </a:lnTo>
                <a:lnTo>
                  <a:pt x="796772" y="538707"/>
                </a:lnTo>
                <a:lnTo>
                  <a:pt x="794048" y="541203"/>
                </a:lnTo>
                <a:lnTo>
                  <a:pt x="791324" y="543698"/>
                </a:lnTo>
                <a:lnTo>
                  <a:pt x="788146" y="545967"/>
                </a:lnTo>
                <a:lnTo>
                  <a:pt x="785194" y="548009"/>
                </a:lnTo>
                <a:lnTo>
                  <a:pt x="781789" y="550051"/>
                </a:lnTo>
                <a:lnTo>
                  <a:pt x="778611" y="552093"/>
                </a:lnTo>
                <a:lnTo>
                  <a:pt x="775433" y="553908"/>
                </a:lnTo>
                <a:lnTo>
                  <a:pt x="771801" y="555496"/>
                </a:lnTo>
                <a:lnTo>
                  <a:pt x="768396" y="556857"/>
                </a:lnTo>
                <a:lnTo>
                  <a:pt x="764537" y="558218"/>
                </a:lnTo>
                <a:lnTo>
                  <a:pt x="760905" y="559352"/>
                </a:lnTo>
                <a:lnTo>
                  <a:pt x="757046" y="560260"/>
                </a:lnTo>
                <a:lnTo>
                  <a:pt x="753413" y="560940"/>
                </a:lnTo>
                <a:lnTo>
                  <a:pt x="749327" y="561621"/>
                </a:lnTo>
                <a:lnTo>
                  <a:pt x="745241" y="562075"/>
                </a:lnTo>
                <a:lnTo>
                  <a:pt x="692121" y="754005"/>
                </a:lnTo>
                <a:lnTo>
                  <a:pt x="697343" y="756728"/>
                </a:lnTo>
                <a:lnTo>
                  <a:pt x="702110" y="759904"/>
                </a:lnTo>
                <a:lnTo>
                  <a:pt x="706650" y="763080"/>
                </a:lnTo>
                <a:lnTo>
                  <a:pt x="710963" y="766937"/>
                </a:lnTo>
                <a:lnTo>
                  <a:pt x="715049" y="770794"/>
                </a:lnTo>
                <a:lnTo>
                  <a:pt x="718908" y="774877"/>
                </a:lnTo>
                <a:lnTo>
                  <a:pt x="722313" y="779188"/>
                </a:lnTo>
                <a:lnTo>
                  <a:pt x="725718" y="783952"/>
                </a:lnTo>
                <a:lnTo>
                  <a:pt x="728670" y="788943"/>
                </a:lnTo>
                <a:lnTo>
                  <a:pt x="731167" y="793934"/>
                </a:lnTo>
                <a:lnTo>
                  <a:pt x="733437" y="799379"/>
                </a:lnTo>
                <a:lnTo>
                  <a:pt x="735253" y="804824"/>
                </a:lnTo>
                <a:lnTo>
                  <a:pt x="736615" y="810496"/>
                </a:lnTo>
                <a:lnTo>
                  <a:pt x="737750" y="816167"/>
                </a:lnTo>
                <a:lnTo>
                  <a:pt x="738431" y="822066"/>
                </a:lnTo>
                <a:lnTo>
                  <a:pt x="738658" y="828191"/>
                </a:lnTo>
                <a:lnTo>
                  <a:pt x="738658" y="832729"/>
                </a:lnTo>
                <a:lnTo>
                  <a:pt x="738431" y="836812"/>
                </a:lnTo>
                <a:lnTo>
                  <a:pt x="737523" y="840896"/>
                </a:lnTo>
                <a:lnTo>
                  <a:pt x="736842" y="844980"/>
                </a:lnTo>
                <a:lnTo>
                  <a:pt x="735934" y="849063"/>
                </a:lnTo>
                <a:lnTo>
                  <a:pt x="734799" y="852920"/>
                </a:lnTo>
                <a:lnTo>
                  <a:pt x="733664" y="856777"/>
                </a:lnTo>
                <a:lnTo>
                  <a:pt x="732075" y="860407"/>
                </a:lnTo>
                <a:lnTo>
                  <a:pt x="730259" y="864263"/>
                </a:lnTo>
                <a:lnTo>
                  <a:pt x="728670" y="867666"/>
                </a:lnTo>
                <a:lnTo>
                  <a:pt x="726626" y="871296"/>
                </a:lnTo>
                <a:lnTo>
                  <a:pt x="724583" y="874699"/>
                </a:lnTo>
                <a:lnTo>
                  <a:pt x="722086" y="877876"/>
                </a:lnTo>
                <a:lnTo>
                  <a:pt x="719589" y="881052"/>
                </a:lnTo>
                <a:lnTo>
                  <a:pt x="717092" y="884228"/>
                </a:lnTo>
                <a:lnTo>
                  <a:pt x="714141" y="886950"/>
                </a:lnTo>
                <a:lnTo>
                  <a:pt x="711417" y="889673"/>
                </a:lnTo>
                <a:lnTo>
                  <a:pt x="708239" y="892395"/>
                </a:lnTo>
                <a:lnTo>
                  <a:pt x="705288" y="894891"/>
                </a:lnTo>
                <a:lnTo>
                  <a:pt x="702110" y="896933"/>
                </a:lnTo>
                <a:lnTo>
                  <a:pt x="698705" y="899428"/>
                </a:lnTo>
                <a:lnTo>
                  <a:pt x="695299" y="901243"/>
                </a:lnTo>
                <a:lnTo>
                  <a:pt x="691440" y="903058"/>
                </a:lnTo>
                <a:lnTo>
                  <a:pt x="688035" y="904646"/>
                </a:lnTo>
                <a:lnTo>
                  <a:pt x="684176" y="906234"/>
                </a:lnTo>
                <a:lnTo>
                  <a:pt x="680317" y="907595"/>
                </a:lnTo>
                <a:lnTo>
                  <a:pt x="676231" y="908730"/>
                </a:lnTo>
                <a:lnTo>
                  <a:pt x="672372" y="909637"/>
                </a:lnTo>
                <a:lnTo>
                  <a:pt x="668286" y="910318"/>
                </a:lnTo>
                <a:lnTo>
                  <a:pt x="664199" y="910771"/>
                </a:lnTo>
                <a:lnTo>
                  <a:pt x="659886" y="911225"/>
                </a:lnTo>
                <a:lnTo>
                  <a:pt x="655573" y="911225"/>
                </a:lnTo>
                <a:lnTo>
                  <a:pt x="651260" y="911225"/>
                </a:lnTo>
                <a:lnTo>
                  <a:pt x="646947" y="910771"/>
                </a:lnTo>
                <a:lnTo>
                  <a:pt x="643088" y="910318"/>
                </a:lnTo>
                <a:lnTo>
                  <a:pt x="638775" y="909637"/>
                </a:lnTo>
                <a:lnTo>
                  <a:pt x="634915" y="908730"/>
                </a:lnTo>
                <a:lnTo>
                  <a:pt x="630829" y="907595"/>
                </a:lnTo>
                <a:lnTo>
                  <a:pt x="627197" y="906234"/>
                </a:lnTo>
                <a:lnTo>
                  <a:pt x="623338" y="904646"/>
                </a:lnTo>
                <a:lnTo>
                  <a:pt x="619706" y="903058"/>
                </a:lnTo>
                <a:lnTo>
                  <a:pt x="616074" y="901243"/>
                </a:lnTo>
                <a:lnTo>
                  <a:pt x="612669" y="899428"/>
                </a:lnTo>
                <a:lnTo>
                  <a:pt x="609037" y="896933"/>
                </a:lnTo>
                <a:lnTo>
                  <a:pt x="605858" y="894891"/>
                </a:lnTo>
                <a:lnTo>
                  <a:pt x="602680" y="892395"/>
                </a:lnTo>
                <a:lnTo>
                  <a:pt x="599729" y="889673"/>
                </a:lnTo>
                <a:lnTo>
                  <a:pt x="596778" y="886950"/>
                </a:lnTo>
                <a:lnTo>
                  <a:pt x="594054" y="884228"/>
                </a:lnTo>
                <a:lnTo>
                  <a:pt x="591557" y="881052"/>
                </a:lnTo>
                <a:lnTo>
                  <a:pt x="588833" y="877876"/>
                </a:lnTo>
                <a:lnTo>
                  <a:pt x="586790" y="874699"/>
                </a:lnTo>
                <a:lnTo>
                  <a:pt x="584520" y="871296"/>
                </a:lnTo>
                <a:lnTo>
                  <a:pt x="582704" y="867666"/>
                </a:lnTo>
                <a:lnTo>
                  <a:pt x="580661" y="864263"/>
                </a:lnTo>
                <a:lnTo>
                  <a:pt x="579072" y="860407"/>
                </a:lnTo>
                <a:lnTo>
                  <a:pt x="577710" y="856777"/>
                </a:lnTo>
                <a:lnTo>
                  <a:pt x="576348" y="852920"/>
                </a:lnTo>
                <a:lnTo>
                  <a:pt x="575212" y="849063"/>
                </a:lnTo>
                <a:lnTo>
                  <a:pt x="574077" y="844980"/>
                </a:lnTo>
                <a:lnTo>
                  <a:pt x="573396" y="840896"/>
                </a:lnTo>
                <a:lnTo>
                  <a:pt x="572942" y="836812"/>
                </a:lnTo>
                <a:lnTo>
                  <a:pt x="572488" y="832729"/>
                </a:lnTo>
                <a:lnTo>
                  <a:pt x="572488" y="828191"/>
                </a:lnTo>
                <a:lnTo>
                  <a:pt x="572488" y="825242"/>
                </a:lnTo>
                <a:lnTo>
                  <a:pt x="572715" y="822066"/>
                </a:lnTo>
                <a:lnTo>
                  <a:pt x="573623" y="815940"/>
                </a:lnTo>
                <a:lnTo>
                  <a:pt x="574986" y="810042"/>
                </a:lnTo>
                <a:lnTo>
                  <a:pt x="576575" y="804370"/>
                </a:lnTo>
                <a:lnTo>
                  <a:pt x="454445" y="733134"/>
                </a:lnTo>
                <a:lnTo>
                  <a:pt x="449904" y="736083"/>
                </a:lnTo>
                <a:lnTo>
                  <a:pt x="444910" y="738352"/>
                </a:lnTo>
                <a:lnTo>
                  <a:pt x="439689" y="740166"/>
                </a:lnTo>
                <a:lnTo>
                  <a:pt x="434468" y="741981"/>
                </a:lnTo>
                <a:lnTo>
                  <a:pt x="429020" y="743569"/>
                </a:lnTo>
                <a:lnTo>
                  <a:pt x="423571" y="744477"/>
                </a:lnTo>
                <a:lnTo>
                  <a:pt x="417669" y="745158"/>
                </a:lnTo>
                <a:lnTo>
                  <a:pt x="412221" y="745384"/>
                </a:lnTo>
                <a:lnTo>
                  <a:pt x="408589" y="745158"/>
                </a:lnTo>
                <a:lnTo>
                  <a:pt x="405411" y="744931"/>
                </a:lnTo>
                <a:lnTo>
                  <a:pt x="398828" y="744023"/>
                </a:lnTo>
                <a:lnTo>
                  <a:pt x="305755" y="898294"/>
                </a:lnTo>
                <a:lnTo>
                  <a:pt x="257175" y="869255"/>
                </a:lnTo>
                <a:lnTo>
                  <a:pt x="349113" y="716118"/>
                </a:lnTo>
                <a:lnTo>
                  <a:pt x="347070" y="713396"/>
                </a:lnTo>
                <a:lnTo>
                  <a:pt x="344573" y="710220"/>
                </a:lnTo>
                <a:lnTo>
                  <a:pt x="342757" y="707497"/>
                </a:lnTo>
                <a:lnTo>
                  <a:pt x="340714" y="704321"/>
                </a:lnTo>
                <a:lnTo>
                  <a:pt x="339125" y="701145"/>
                </a:lnTo>
                <a:lnTo>
                  <a:pt x="337536" y="697969"/>
                </a:lnTo>
                <a:lnTo>
                  <a:pt x="335720" y="694793"/>
                </a:lnTo>
                <a:lnTo>
                  <a:pt x="334358" y="691390"/>
                </a:lnTo>
                <a:lnTo>
                  <a:pt x="333223" y="687987"/>
                </a:lnTo>
                <a:lnTo>
                  <a:pt x="332087" y="684584"/>
                </a:lnTo>
                <a:lnTo>
                  <a:pt x="331179" y="680954"/>
                </a:lnTo>
                <a:lnTo>
                  <a:pt x="330498" y="677324"/>
                </a:lnTo>
                <a:lnTo>
                  <a:pt x="329590" y="673467"/>
                </a:lnTo>
                <a:lnTo>
                  <a:pt x="329136" y="670064"/>
                </a:lnTo>
                <a:lnTo>
                  <a:pt x="328909" y="665981"/>
                </a:lnTo>
                <a:lnTo>
                  <a:pt x="328909" y="662351"/>
                </a:lnTo>
                <a:lnTo>
                  <a:pt x="328909" y="658040"/>
                </a:lnTo>
                <a:lnTo>
                  <a:pt x="329363" y="653730"/>
                </a:lnTo>
                <a:lnTo>
                  <a:pt x="330044" y="649646"/>
                </a:lnTo>
                <a:lnTo>
                  <a:pt x="330725" y="645335"/>
                </a:lnTo>
                <a:lnTo>
                  <a:pt x="331633" y="641479"/>
                </a:lnTo>
                <a:lnTo>
                  <a:pt x="332768" y="637395"/>
                </a:lnTo>
                <a:lnTo>
                  <a:pt x="333904" y="633765"/>
                </a:lnTo>
                <a:lnTo>
                  <a:pt x="335493" y="629908"/>
                </a:lnTo>
                <a:lnTo>
                  <a:pt x="337082" y="626279"/>
                </a:lnTo>
                <a:lnTo>
                  <a:pt x="339125" y="622649"/>
                </a:lnTo>
                <a:lnTo>
                  <a:pt x="340941" y="619246"/>
                </a:lnTo>
                <a:lnTo>
                  <a:pt x="342984" y="615843"/>
                </a:lnTo>
                <a:lnTo>
                  <a:pt x="345481" y="612666"/>
                </a:lnTo>
                <a:lnTo>
                  <a:pt x="347978" y="609263"/>
                </a:lnTo>
                <a:lnTo>
                  <a:pt x="350475" y="606314"/>
                </a:lnTo>
                <a:lnTo>
                  <a:pt x="353426" y="603592"/>
                </a:lnTo>
                <a:lnTo>
                  <a:pt x="356150" y="600642"/>
                </a:lnTo>
                <a:lnTo>
                  <a:pt x="359101" y="598147"/>
                </a:lnTo>
                <a:lnTo>
                  <a:pt x="362279" y="595878"/>
                </a:lnTo>
                <a:lnTo>
                  <a:pt x="365458" y="593383"/>
                </a:lnTo>
                <a:lnTo>
                  <a:pt x="369090" y="591341"/>
                </a:lnTo>
                <a:lnTo>
                  <a:pt x="372495" y="589299"/>
                </a:lnTo>
                <a:lnTo>
                  <a:pt x="376127" y="587484"/>
                </a:lnTo>
                <a:lnTo>
                  <a:pt x="379759" y="585669"/>
                </a:lnTo>
                <a:lnTo>
                  <a:pt x="383618" y="584308"/>
                </a:lnTo>
                <a:lnTo>
                  <a:pt x="387250" y="582947"/>
                </a:lnTo>
                <a:lnTo>
                  <a:pt x="391336" y="581812"/>
                </a:lnTo>
                <a:lnTo>
                  <a:pt x="395196" y="580905"/>
                </a:lnTo>
                <a:lnTo>
                  <a:pt x="399509" y="580224"/>
                </a:lnTo>
                <a:lnTo>
                  <a:pt x="403368" y="579544"/>
                </a:lnTo>
                <a:lnTo>
                  <a:pt x="407681" y="579317"/>
                </a:lnTo>
                <a:lnTo>
                  <a:pt x="412221" y="579090"/>
                </a:lnTo>
                <a:lnTo>
                  <a:pt x="416307" y="579317"/>
                </a:lnTo>
                <a:lnTo>
                  <a:pt x="420620" y="579544"/>
                </a:lnTo>
                <a:lnTo>
                  <a:pt x="424707" y="580224"/>
                </a:lnTo>
                <a:lnTo>
                  <a:pt x="428793" y="580905"/>
                </a:lnTo>
                <a:lnTo>
                  <a:pt x="432652" y="581812"/>
                </a:lnTo>
                <a:lnTo>
                  <a:pt x="436738" y="582947"/>
                </a:lnTo>
                <a:lnTo>
                  <a:pt x="440597" y="584308"/>
                </a:lnTo>
                <a:lnTo>
                  <a:pt x="444456" y="585669"/>
                </a:lnTo>
                <a:lnTo>
                  <a:pt x="447861" y="587484"/>
                </a:lnTo>
                <a:lnTo>
                  <a:pt x="451720" y="589299"/>
                </a:lnTo>
                <a:lnTo>
                  <a:pt x="454899" y="591341"/>
                </a:lnTo>
                <a:lnTo>
                  <a:pt x="458531" y="593383"/>
                </a:lnTo>
                <a:lnTo>
                  <a:pt x="461709" y="595878"/>
                </a:lnTo>
                <a:lnTo>
                  <a:pt x="464887" y="598147"/>
                </a:lnTo>
                <a:lnTo>
                  <a:pt x="467838" y="600642"/>
                </a:lnTo>
                <a:lnTo>
                  <a:pt x="470562" y="603592"/>
                </a:lnTo>
                <a:lnTo>
                  <a:pt x="473513" y="606314"/>
                </a:lnTo>
                <a:lnTo>
                  <a:pt x="476010" y="609263"/>
                </a:lnTo>
                <a:lnTo>
                  <a:pt x="478734" y="612666"/>
                </a:lnTo>
                <a:lnTo>
                  <a:pt x="481004" y="615843"/>
                </a:lnTo>
                <a:lnTo>
                  <a:pt x="483047" y="619246"/>
                </a:lnTo>
                <a:lnTo>
                  <a:pt x="484864" y="622649"/>
                </a:lnTo>
                <a:lnTo>
                  <a:pt x="486907" y="626279"/>
                </a:lnTo>
                <a:lnTo>
                  <a:pt x="488496" y="629908"/>
                </a:lnTo>
                <a:lnTo>
                  <a:pt x="490085" y="633765"/>
                </a:lnTo>
                <a:lnTo>
                  <a:pt x="491220" y="637395"/>
                </a:lnTo>
                <a:lnTo>
                  <a:pt x="492355" y="641479"/>
                </a:lnTo>
                <a:lnTo>
                  <a:pt x="493490" y="645335"/>
                </a:lnTo>
                <a:lnTo>
                  <a:pt x="494171" y="649646"/>
                </a:lnTo>
                <a:lnTo>
                  <a:pt x="494625" y="653730"/>
                </a:lnTo>
                <a:lnTo>
                  <a:pt x="495079" y="658040"/>
                </a:lnTo>
                <a:lnTo>
                  <a:pt x="495079" y="662351"/>
                </a:lnTo>
                <a:lnTo>
                  <a:pt x="495079" y="665527"/>
                </a:lnTo>
                <a:lnTo>
                  <a:pt x="494852" y="669157"/>
                </a:lnTo>
                <a:lnTo>
                  <a:pt x="494398" y="672333"/>
                </a:lnTo>
                <a:lnTo>
                  <a:pt x="493944" y="675509"/>
                </a:lnTo>
                <a:lnTo>
                  <a:pt x="492355" y="682088"/>
                </a:lnTo>
                <a:lnTo>
                  <a:pt x="490539" y="688214"/>
                </a:lnTo>
                <a:lnTo>
                  <a:pt x="610853" y="758543"/>
                </a:lnTo>
                <a:lnTo>
                  <a:pt x="616528" y="755140"/>
                </a:lnTo>
                <a:lnTo>
                  <a:pt x="622430" y="752417"/>
                </a:lnTo>
                <a:lnTo>
                  <a:pt x="628559" y="749922"/>
                </a:lnTo>
                <a:lnTo>
                  <a:pt x="634915" y="748107"/>
                </a:lnTo>
                <a:lnTo>
                  <a:pt x="690305" y="547101"/>
                </a:lnTo>
                <a:lnTo>
                  <a:pt x="686673" y="544152"/>
                </a:lnTo>
                <a:lnTo>
                  <a:pt x="682814" y="540976"/>
                </a:lnTo>
                <a:lnTo>
                  <a:pt x="679409" y="537800"/>
                </a:lnTo>
                <a:lnTo>
                  <a:pt x="676004" y="533943"/>
                </a:lnTo>
                <a:lnTo>
                  <a:pt x="673053" y="530540"/>
                </a:lnTo>
                <a:lnTo>
                  <a:pt x="670102" y="526456"/>
                </a:lnTo>
                <a:lnTo>
                  <a:pt x="667605" y="522373"/>
                </a:lnTo>
                <a:lnTo>
                  <a:pt x="665107" y="518062"/>
                </a:lnTo>
                <a:lnTo>
                  <a:pt x="662837" y="513979"/>
                </a:lnTo>
                <a:lnTo>
                  <a:pt x="661021" y="509214"/>
                </a:lnTo>
                <a:lnTo>
                  <a:pt x="659432" y="504450"/>
                </a:lnTo>
                <a:lnTo>
                  <a:pt x="658070" y="499913"/>
                </a:lnTo>
                <a:lnTo>
                  <a:pt x="657162" y="494922"/>
                </a:lnTo>
                <a:lnTo>
                  <a:pt x="656027" y="489931"/>
                </a:lnTo>
                <a:lnTo>
                  <a:pt x="655573" y="484940"/>
                </a:lnTo>
                <a:lnTo>
                  <a:pt x="655573" y="479722"/>
                </a:lnTo>
                <a:lnTo>
                  <a:pt x="655573" y="475411"/>
                </a:lnTo>
                <a:lnTo>
                  <a:pt x="655800" y="471327"/>
                </a:lnTo>
                <a:lnTo>
                  <a:pt x="656708" y="467017"/>
                </a:lnTo>
                <a:lnTo>
                  <a:pt x="657389" y="463160"/>
                </a:lnTo>
                <a:lnTo>
                  <a:pt x="658297" y="458850"/>
                </a:lnTo>
                <a:lnTo>
                  <a:pt x="659432" y="455220"/>
                </a:lnTo>
                <a:lnTo>
                  <a:pt x="660567" y="451136"/>
                </a:lnTo>
                <a:lnTo>
                  <a:pt x="661929" y="447506"/>
                </a:lnTo>
                <a:lnTo>
                  <a:pt x="663745" y="443649"/>
                </a:lnTo>
                <a:lnTo>
                  <a:pt x="665561" y="440246"/>
                </a:lnTo>
                <a:lnTo>
                  <a:pt x="667605" y="436617"/>
                </a:lnTo>
                <a:lnTo>
                  <a:pt x="669648" y="433440"/>
                </a:lnTo>
                <a:lnTo>
                  <a:pt x="672145" y="430037"/>
                </a:lnTo>
                <a:lnTo>
                  <a:pt x="674642" y="426861"/>
                </a:lnTo>
                <a:lnTo>
                  <a:pt x="677139" y="423912"/>
                </a:lnTo>
                <a:lnTo>
                  <a:pt x="679863" y="420963"/>
                </a:lnTo>
                <a:lnTo>
                  <a:pt x="682814" y="418240"/>
                </a:lnTo>
                <a:lnTo>
                  <a:pt x="685765" y="415518"/>
                </a:lnTo>
                <a:lnTo>
                  <a:pt x="688943" y="413249"/>
                </a:lnTo>
                <a:lnTo>
                  <a:pt x="692121" y="410980"/>
                </a:lnTo>
                <a:lnTo>
                  <a:pt x="695526" y="408712"/>
                </a:lnTo>
                <a:lnTo>
                  <a:pt x="698932" y="406670"/>
                </a:lnTo>
                <a:lnTo>
                  <a:pt x="702791" y="404855"/>
                </a:lnTo>
                <a:lnTo>
                  <a:pt x="706196" y="403267"/>
                </a:lnTo>
                <a:lnTo>
                  <a:pt x="710055" y="401679"/>
                </a:lnTo>
                <a:lnTo>
                  <a:pt x="713914" y="400318"/>
                </a:lnTo>
                <a:lnTo>
                  <a:pt x="718000" y="399410"/>
                </a:lnTo>
                <a:lnTo>
                  <a:pt x="721859" y="398503"/>
                </a:lnTo>
                <a:lnTo>
                  <a:pt x="725945" y="397595"/>
                </a:lnTo>
                <a:lnTo>
                  <a:pt x="730032" y="397141"/>
                </a:lnTo>
                <a:lnTo>
                  <a:pt x="734345" y="396915"/>
                </a:lnTo>
                <a:lnTo>
                  <a:pt x="738658" y="396688"/>
                </a:lnTo>
                <a:lnTo>
                  <a:pt x="744106" y="396915"/>
                </a:lnTo>
                <a:lnTo>
                  <a:pt x="749554" y="397595"/>
                </a:lnTo>
                <a:lnTo>
                  <a:pt x="754775" y="398276"/>
                </a:lnTo>
                <a:lnTo>
                  <a:pt x="759770" y="399637"/>
                </a:lnTo>
                <a:lnTo>
                  <a:pt x="764764" y="400998"/>
                </a:lnTo>
                <a:lnTo>
                  <a:pt x="769758" y="403040"/>
                </a:lnTo>
                <a:lnTo>
                  <a:pt x="774298" y="405082"/>
                </a:lnTo>
                <a:lnTo>
                  <a:pt x="778838" y="407577"/>
                </a:lnTo>
                <a:lnTo>
                  <a:pt x="916859" y="288925"/>
                </a:lnTo>
                <a:close/>
                <a:moveTo>
                  <a:pt x="607752" y="120128"/>
                </a:moveTo>
                <a:lnTo>
                  <a:pt x="595738" y="120581"/>
                </a:lnTo>
                <a:lnTo>
                  <a:pt x="583950" y="121488"/>
                </a:lnTo>
                <a:lnTo>
                  <a:pt x="571936" y="122621"/>
                </a:lnTo>
                <a:lnTo>
                  <a:pt x="559921" y="123755"/>
                </a:lnTo>
                <a:lnTo>
                  <a:pt x="548133" y="125341"/>
                </a:lnTo>
                <a:lnTo>
                  <a:pt x="536119" y="127154"/>
                </a:lnTo>
                <a:lnTo>
                  <a:pt x="524331" y="129421"/>
                </a:lnTo>
                <a:lnTo>
                  <a:pt x="512543" y="131688"/>
                </a:lnTo>
                <a:lnTo>
                  <a:pt x="500755" y="134407"/>
                </a:lnTo>
                <a:lnTo>
                  <a:pt x="489194" y="137581"/>
                </a:lnTo>
                <a:lnTo>
                  <a:pt x="477406" y="140754"/>
                </a:lnTo>
                <a:lnTo>
                  <a:pt x="466072" y="144380"/>
                </a:lnTo>
                <a:lnTo>
                  <a:pt x="454511" y="148234"/>
                </a:lnTo>
                <a:lnTo>
                  <a:pt x="443176" y="152313"/>
                </a:lnTo>
                <a:lnTo>
                  <a:pt x="431615" y="156620"/>
                </a:lnTo>
                <a:lnTo>
                  <a:pt x="420508" y="161380"/>
                </a:lnTo>
                <a:lnTo>
                  <a:pt x="409400" y="166593"/>
                </a:lnTo>
                <a:lnTo>
                  <a:pt x="398519" y="171579"/>
                </a:lnTo>
                <a:lnTo>
                  <a:pt x="387411" y="177246"/>
                </a:lnTo>
                <a:lnTo>
                  <a:pt x="376530" y="183139"/>
                </a:lnTo>
                <a:lnTo>
                  <a:pt x="365876" y="189485"/>
                </a:lnTo>
                <a:lnTo>
                  <a:pt x="355221" y="195831"/>
                </a:lnTo>
                <a:lnTo>
                  <a:pt x="344794" y="202631"/>
                </a:lnTo>
                <a:lnTo>
                  <a:pt x="334593" y="209431"/>
                </a:lnTo>
                <a:lnTo>
                  <a:pt x="324392" y="216684"/>
                </a:lnTo>
                <a:lnTo>
                  <a:pt x="314191" y="224163"/>
                </a:lnTo>
                <a:lnTo>
                  <a:pt x="304443" y="232323"/>
                </a:lnTo>
                <a:lnTo>
                  <a:pt x="294695" y="240483"/>
                </a:lnTo>
                <a:lnTo>
                  <a:pt x="284948" y="248869"/>
                </a:lnTo>
                <a:lnTo>
                  <a:pt x="275654" y="257482"/>
                </a:lnTo>
                <a:lnTo>
                  <a:pt x="266359" y="266548"/>
                </a:lnTo>
                <a:lnTo>
                  <a:pt x="257518" y="275614"/>
                </a:lnTo>
                <a:lnTo>
                  <a:pt x="248678" y="285134"/>
                </a:lnTo>
                <a:lnTo>
                  <a:pt x="240290" y="294654"/>
                </a:lnTo>
                <a:lnTo>
                  <a:pt x="232129" y="304400"/>
                </a:lnTo>
                <a:lnTo>
                  <a:pt x="224195" y="314373"/>
                </a:lnTo>
                <a:lnTo>
                  <a:pt x="216714" y="324346"/>
                </a:lnTo>
                <a:lnTo>
                  <a:pt x="209460" y="334545"/>
                </a:lnTo>
                <a:lnTo>
                  <a:pt x="202433" y="344971"/>
                </a:lnTo>
                <a:lnTo>
                  <a:pt x="195632" y="355397"/>
                </a:lnTo>
                <a:lnTo>
                  <a:pt x="189058" y="366050"/>
                </a:lnTo>
                <a:lnTo>
                  <a:pt x="183164" y="376703"/>
                </a:lnTo>
                <a:lnTo>
                  <a:pt x="177271" y="387583"/>
                </a:lnTo>
                <a:lnTo>
                  <a:pt x="171603" y="398462"/>
                </a:lnTo>
                <a:lnTo>
                  <a:pt x="166390" y="409342"/>
                </a:lnTo>
                <a:lnTo>
                  <a:pt x="161402" y="420448"/>
                </a:lnTo>
                <a:lnTo>
                  <a:pt x="156642" y="431554"/>
                </a:lnTo>
                <a:lnTo>
                  <a:pt x="152108" y="443114"/>
                </a:lnTo>
                <a:lnTo>
                  <a:pt x="148028" y="454673"/>
                </a:lnTo>
                <a:lnTo>
                  <a:pt x="144174" y="466006"/>
                </a:lnTo>
                <a:lnTo>
                  <a:pt x="140774" y="477565"/>
                </a:lnTo>
                <a:lnTo>
                  <a:pt x="137373" y="489125"/>
                </a:lnTo>
                <a:lnTo>
                  <a:pt x="134426" y="500911"/>
                </a:lnTo>
                <a:lnTo>
                  <a:pt x="131706" y="512470"/>
                </a:lnTo>
                <a:lnTo>
                  <a:pt x="129213" y="524256"/>
                </a:lnTo>
                <a:lnTo>
                  <a:pt x="127172" y="536269"/>
                </a:lnTo>
                <a:lnTo>
                  <a:pt x="125359" y="548055"/>
                </a:lnTo>
                <a:lnTo>
                  <a:pt x="123772" y="560068"/>
                </a:lnTo>
                <a:lnTo>
                  <a:pt x="122185" y="571854"/>
                </a:lnTo>
                <a:lnTo>
                  <a:pt x="121278" y="583867"/>
                </a:lnTo>
                <a:lnTo>
                  <a:pt x="120598" y="595880"/>
                </a:lnTo>
                <a:lnTo>
                  <a:pt x="120145" y="607666"/>
                </a:lnTo>
                <a:lnTo>
                  <a:pt x="120145" y="619905"/>
                </a:lnTo>
                <a:lnTo>
                  <a:pt x="120145" y="631918"/>
                </a:lnTo>
                <a:lnTo>
                  <a:pt x="120598" y="643704"/>
                </a:lnTo>
                <a:lnTo>
                  <a:pt x="121278" y="655717"/>
                </a:lnTo>
                <a:lnTo>
                  <a:pt x="122185" y="667503"/>
                </a:lnTo>
                <a:lnTo>
                  <a:pt x="123772" y="679516"/>
                </a:lnTo>
                <a:lnTo>
                  <a:pt x="125359" y="691529"/>
                </a:lnTo>
                <a:lnTo>
                  <a:pt x="127172" y="703315"/>
                </a:lnTo>
                <a:lnTo>
                  <a:pt x="129213" y="715328"/>
                </a:lnTo>
                <a:lnTo>
                  <a:pt x="131706" y="726887"/>
                </a:lnTo>
                <a:lnTo>
                  <a:pt x="134426" y="738673"/>
                </a:lnTo>
                <a:lnTo>
                  <a:pt x="137373" y="750460"/>
                </a:lnTo>
                <a:lnTo>
                  <a:pt x="140774" y="762019"/>
                </a:lnTo>
                <a:lnTo>
                  <a:pt x="144174" y="773579"/>
                </a:lnTo>
                <a:lnTo>
                  <a:pt x="148028" y="784911"/>
                </a:lnTo>
                <a:lnTo>
                  <a:pt x="152108" y="796471"/>
                </a:lnTo>
                <a:lnTo>
                  <a:pt x="156642" y="807804"/>
                </a:lnTo>
                <a:lnTo>
                  <a:pt x="161402" y="819136"/>
                </a:lnTo>
                <a:lnTo>
                  <a:pt x="166390" y="830016"/>
                </a:lnTo>
                <a:lnTo>
                  <a:pt x="171603" y="841122"/>
                </a:lnTo>
                <a:lnTo>
                  <a:pt x="177271" y="852002"/>
                </a:lnTo>
                <a:lnTo>
                  <a:pt x="183164" y="862881"/>
                </a:lnTo>
                <a:lnTo>
                  <a:pt x="189058" y="873534"/>
                </a:lnTo>
                <a:lnTo>
                  <a:pt x="195632" y="884187"/>
                </a:lnTo>
                <a:lnTo>
                  <a:pt x="202433" y="894613"/>
                </a:lnTo>
                <a:lnTo>
                  <a:pt x="209460" y="904813"/>
                </a:lnTo>
                <a:lnTo>
                  <a:pt x="216714" y="915239"/>
                </a:lnTo>
                <a:lnTo>
                  <a:pt x="224195" y="925212"/>
                </a:lnTo>
                <a:lnTo>
                  <a:pt x="232129" y="934958"/>
                </a:lnTo>
                <a:lnTo>
                  <a:pt x="240290" y="944931"/>
                </a:lnTo>
                <a:lnTo>
                  <a:pt x="248678" y="954450"/>
                </a:lnTo>
                <a:lnTo>
                  <a:pt x="257518" y="963743"/>
                </a:lnTo>
                <a:lnTo>
                  <a:pt x="266359" y="973036"/>
                </a:lnTo>
                <a:lnTo>
                  <a:pt x="275654" y="982102"/>
                </a:lnTo>
                <a:lnTo>
                  <a:pt x="284948" y="990715"/>
                </a:lnTo>
                <a:lnTo>
                  <a:pt x="294695" y="999102"/>
                </a:lnTo>
                <a:lnTo>
                  <a:pt x="304443" y="1007261"/>
                </a:lnTo>
                <a:lnTo>
                  <a:pt x="314191" y="1015194"/>
                </a:lnTo>
                <a:lnTo>
                  <a:pt x="324392" y="1022674"/>
                </a:lnTo>
                <a:lnTo>
                  <a:pt x="334593" y="1029927"/>
                </a:lnTo>
                <a:lnTo>
                  <a:pt x="344794" y="1036953"/>
                </a:lnTo>
                <a:lnTo>
                  <a:pt x="355221" y="1043753"/>
                </a:lnTo>
                <a:lnTo>
                  <a:pt x="365876" y="1050099"/>
                </a:lnTo>
                <a:lnTo>
                  <a:pt x="376530" y="1056446"/>
                </a:lnTo>
                <a:lnTo>
                  <a:pt x="387411" y="1062339"/>
                </a:lnTo>
                <a:lnTo>
                  <a:pt x="398292" y="1067779"/>
                </a:lnTo>
                <a:lnTo>
                  <a:pt x="409400" y="1072992"/>
                </a:lnTo>
                <a:lnTo>
                  <a:pt x="420508" y="1078205"/>
                </a:lnTo>
                <a:lnTo>
                  <a:pt x="431615" y="1082738"/>
                </a:lnTo>
                <a:lnTo>
                  <a:pt x="443176" y="1087271"/>
                </a:lnTo>
                <a:lnTo>
                  <a:pt x="454511" y="1091351"/>
                </a:lnTo>
                <a:lnTo>
                  <a:pt x="466072" y="1095204"/>
                </a:lnTo>
                <a:lnTo>
                  <a:pt x="477406" y="1098830"/>
                </a:lnTo>
                <a:lnTo>
                  <a:pt x="489194" y="1102004"/>
                </a:lnTo>
                <a:lnTo>
                  <a:pt x="500755" y="1104950"/>
                </a:lnTo>
                <a:lnTo>
                  <a:pt x="512543" y="1107897"/>
                </a:lnTo>
                <a:lnTo>
                  <a:pt x="524331" y="1110163"/>
                </a:lnTo>
                <a:lnTo>
                  <a:pt x="536119" y="1112203"/>
                </a:lnTo>
                <a:lnTo>
                  <a:pt x="548133" y="1114243"/>
                </a:lnTo>
                <a:lnTo>
                  <a:pt x="559921" y="1115830"/>
                </a:lnTo>
                <a:lnTo>
                  <a:pt x="571936" y="1116963"/>
                </a:lnTo>
                <a:lnTo>
                  <a:pt x="583950" y="1118096"/>
                </a:lnTo>
                <a:lnTo>
                  <a:pt x="595738" y="1118776"/>
                </a:lnTo>
                <a:lnTo>
                  <a:pt x="607752" y="1119230"/>
                </a:lnTo>
                <a:lnTo>
                  <a:pt x="619540" y="1119230"/>
                </a:lnTo>
                <a:lnTo>
                  <a:pt x="631782" y="1119230"/>
                </a:lnTo>
                <a:lnTo>
                  <a:pt x="643796" y="1118776"/>
                </a:lnTo>
                <a:lnTo>
                  <a:pt x="655584" y="1118096"/>
                </a:lnTo>
                <a:lnTo>
                  <a:pt x="667598" y="1116963"/>
                </a:lnTo>
                <a:lnTo>
                  <a:pt x="679613" y="1115830"/>
                </a:lnTo>
                <a:lnTo>
                  <a:pt x="691401" y="1114243"/>
                </a:lnTo>
                <a:lnTo>
                  <a:pt x="703415" y="1112203"/>
                </a:lnTo>
                <a:lnTo>
                  <a:pt x="715203" y="1110163"/>
                </a:lnTo>
                <a:lnTo>
                  <a:pt x="726991" y="1107897"/>
                </a:lnTo>
                <a:lnTo>
                  <a:pt x="738779" y="1104950"/>
                </a:lnTo>
                <a:lnTo>
                  <a:pt x="750340" y="1102004"/>
                </a:lnTo>
                <a:lnTo>
                  <a:pt x="762128" y="1098830"/>
                </a:lnTo>
                <a:lnTo>
                  <a:pt x="773462" y="1095204"/>
                </a:lnTo>
                <a:lnTo>
                  <a:pt x="785023" y="1091351"/>
                </a:lnTo>
                <a:lnTo>
                  <a:pt x="796358" y="1087271"/>
                </a:lnTo>
                <a:lnTo>
                  <a:pt x="807692" y="1082738"/>
                </a:lnTo>
                <a:lnTo>
                  <a:pt x="819026" y="1078205"/>
                </a:lnTo>
                <a:lnTo>
                  <a:pt x="830134" y="1072992"/>
                </a:lnTo>
                <a:lnTo>
                  <a:pt x="841015" y="1067779"/>
                </a:lnTo>
                <a:lnTo>
                  <a:pt x="852123" y="1062339"/>
                </a:lnTo>
                <a:lnTo>
                  <a:pt x="862777" y="1056446"/>
                </a:lnTo>
                <a:lnTo>
                  <a:pt x="873658" y="1050099"/>
                </a:lnTo>
                <a:lnTo>
                  <a:pt x="884086" y="1043753"/>
                </a:lnTo>
                <a:lnTo>
                  <a:pt x="894740" y="1036953"/>
                </a:lnTo>
                <a:lnTo>
                  <a:pt x="904941" y="1029927"/>
                </a:lnTo>
                <a:lnTo>
                  <a:pt x="915142" y="1022674"/>
                </a:lnTo>
                <a:lnTo>
                  <a:pt x="925343" y="1015194"/>
                </a:lnTo>
                <a:lnTo>
                  <a:pt x="935091" y="1007261"/>
                </a:lnTo>
                <a:lnTo>
                  <a:pt x="944839" y="999102"/>
                </a:lnTo>
                <a:lnTo>
                  <a:pt x="954586" y="990715"/>
                </a:lnTo>
                <a:lnTo>
                  <a:pt x="963880" y="982102"/>
                </a:lnTo>
                <a:lnTo>
                  <a:pt x="972948" y="973036"/>
                </a:lnTo>
                <a:lnTo>
                  <a:pt x="982016" y="963743"/>
                </a:lnTo>
                <a:lnTo>
                  <a:pt x="990856" y="954450"/>
                </a:lnTo>
                <a:lnTo>
                  <a:pt x="999244" y="944931"/>
                </a:lnTo>
                <a:lnTo>
                  <a:pt x="1007405" y="934958"/>
                </a:lnTo>
                <a:lnTo>
                  <a:pt x="1015339" y="925212"/>
                </a:lnTo>
                <a:lnTo>
                  <a:pt x="1022820" y="915239"/>
                </a:lnTo>
                <a:lnTo>
                  <a:pt x="1030074" y="904813"/>
                </a:lnTo>
                <a:lnTo>
                  <a:pt x="1037101" y="894613"/>
                </a:lnTo>
                <a:lnTo>
                  <a:pt x="1043902" y="884187"/>
                </a:lnTo>
                <a:lnTo>
                  <a:pt x="1050249" y="873534"/>
                </a:lnTo>
                <a:lnTo>
                  <a:pt x="1056370" y="862881"/>
                </a:lnTo>
                <a:lnTo>
                  <a:pt x="1062263" y="852002"/>
                </a:lnTo>
                <a:lnTo>
                  <a:pt x="1067931" y="841122"/>
                </a:lnTo>
                <a:lnTo>
                  <a:pt x="1073144" y="830016"/>
                </a:lnTo>
                <a:lnTo>
                  <a:pt x="1078132" y="819136"/>
                </a:lnTo>
                <a:lnTo>
                  <a:pt x="1082892" y="807804"/>
                </a:lnTo>
                <a:lnTo>
                  <a:pt x="1087426" y="796471"/>
                </a:lnTo>
                <a:lnTo>
                  <a:pt x="1091280" y="784911"/>
                </a:lnTo>
                <a:lnTo>
                  <a:pt x="1095360" y="773579"/>
                </a:lnTo>
                <a:lnTo>
                  <a:pt x="1098760" y="762019"/>
                </a:lnTo>
                <a:lnTo>
                  <a:pt x="1102161" y="750460"/>
                </a:lnTo>
                <a:lnTo>
                  <a:pt x="1105108" y="738673"/>
                </a:lnTo>
                <a:lnTo>
                  <a:pt x="1107828" y="726887"/>
                </a:lnTo>
                <a:lnTo>
                  <a:pt x="1110321" y="715328"/>
                </a:lnTo>
                <a:lnTo>
                  <a:pt x="1112362" y="703315"/>
                </a:lnTo>
                <a:lnTo>
                  <a:pt x="1114175" y="691529"/>
                </a:lnTo>
                <a:lnTo>
                  <a:pt x="1115762" y="679516"/>
                </a:lnTo>
                <a:lnTo>
                  <a:pt x="1117122" y="667503"/>
                </a:lnTo>
                <a:lnTo>
                  <a:pt x="1118256" y="655717"/>
                </a:lnTo>
                <a:lnTo>
                  <a:pt x="1118936" y="643704"/>
                </a:lnTo>
                <a:lnTo>
                  <a:pt x="1119389" y="631918"/>
                </a:lnTo>
                <a:lnTo>
                  <a:pt x="1119389" y="619905"/>
                </a:lnTo>
                <a:lnTo>
                  <a:pt x="1119389" y="607666"/>
                </a:lnTo>
                <a:lnTo>
                  <a:pt x="1118936" y="595880"/>
                </a:lnTo>
                <a:lnTo>
                  <a:pt x="1118256" y="583867"/>
                </a:lnTo>
                <a:lnTo>
                  <a:pt x="1117122" y="571854"/>
                </a:lnTo>
                <a:lnTo>
                  <a:pt x="1115762" y="560068"/>
                </a:lnTo>
                <a:lnTo>
                  <a:pt x="1114175" y="548055"/>
                </a:lnTo>
                <a:lnTo>
                  <a:pt x="1112362" y="536269"/>
                </a:lnTo>
                <a:lnTo>
                  <a:pt x="1110321" y="524256"/>
                </a:lnTo>
                <a:lnTo>
                  <a:pt x="1107828" y="512470"/>
                </a:lnTo>
                <a:lnTo>
                  <a:pt x="1105108" y="500911"/>
                </a:lnTo>
                <a:lnTo>
                  <a:pt x="1102161" y="489125"/>
                </a:lnTo>
                <a:lnTo>
                  <a:pt x="1098760" y="477565"/>
                </a:lnTo>
                <a:lnTo>
                  <a:pt x="1095360" y="466006"/>
                </a:lnTo>
                <a:lnTo>
                  <a:pt x="1091280" y="454673"/>
                </a:lnTo>
                <a:lnTo>
                  <a:pt x="1087426" y="443114"/>
                </a:lnTo>
                <a:lnTo>
                  <a:pt x="1082892" y="431554"/>
                </a:lnTo>
                <a:lnTo>
                  <a:pt x="1078132" y="420448"/>
                </a:lnTo>
                <a:lnTo>
                  <a:pt x="1073144" y="409342"/>
                </a:lnTo>
                <a:lnTo>
                  <a:pt x="1067931" y="398462"/>
                </a:lnTo>
                <a:lnTo>
                  <a:pt x="1062263" y="387583"/>
                </a:lnTo>
                <a:lnTo>
                  <a:pt x="1056370" y="376703"/>
                </a:lnTo>
                <a:lnTo>
                  <a:pt x="1050249" y="366050"/>
                </a:lnTo>
                <a:lnTo>
                  <a:pt x="1043902" y="355397"/>
                </a:lnTo>
                <a:lnTo>
                  <a:pt x="1037101" y="344971"/>
                </a:lnTo>
                <a:lnTo>
                  <a:pt x="1030074" y="334545"/>
                </a:lnTo>
                <a:lnTo>
                  <a:pt x="1022820" y="324346"/>
                </a:lnTo>
                <a:lnTo>
                  <a:pt x="1015339" y="314373"/>
                </a:lnTo>
                <a:lnTo>
                  <a:pt x="1007405" y="304400"/>
                </a:lnTo>
                <a:lnTo>
                  <a:pt x="999244" y="294654"/>
                </a:lnTo>
                <a:lnTo>
                  <a:pt x="990856" y="285134"/>
                </a:lnTo>
                <a:lnTo>
                  <a:pt x="982016" y="275614"/>
                </a:lnTo>
                <a:lnTo>
                  <a:pt x="972948" y="266548"/>
                </a:lnTo>
                <a:lnTo>
                  <a:pt x="963880" y="257482"/>
                </a:lnTo>
                <a:lnTo>
                  <a:pt x="954586" y="248869"/>
                </a:lnTo>
                <a:lnTo>
                  <a:pt x="944839" y="240483"/>
                </a:lnTo>
                <a:lnTo>
                  <a:pt x="935091" y="232323"/>
                </a:lnTo>
                <a:lnTo>
                  <a:pt x="925343" y="224163"/>
                </a:lnTo>
                <a:lnTo>
                  <a:pt x="915142" y="216684"/>
                </a:lnTo>
                <a:lnTo>
                  <a:pt x="904941" y="209431"/>
                </a:lnTo>
                <a:lnTo>
                  <a:pt x="894740" y="202631"/>
                </a:lnTo>
                <a:lnTo>
                  <a:pt x="884086" y="195831"/>
                </a:lnTo>
                <a:lnTo>
                  <a:pt x="873658" y="189485"/>
                </a:lnTo>
                <a:lnTo>
                  <a:pt x="862777" y="183139"/>
                </a:lnTo>
                <a:lnTo>
                  <a:pt x="852123" y="177246"/>
                </a:lnTo>
                <a:lnTo>
                  <a:pt x="841015" y="171579"/>
                </a:lnTo>
                <a:lnTo>
                  <a:pt x="830134" y="166593"/>
                </a:lnTo>
                <a:lnTo>
                  <a:pt x="819026" y="161380"/>
                </a:lnTo>
                <a:lnTo>
                  <a:pt x="807692" y="156620"/>
                </a:lnTo>
                <a:lnTo>
                  <a:pt x="796358" y="152313"/>
                </a:lnTo>
                <a:lnTo>
                  <a:pt x="785023" y="148234"/>
                </a:lnTo>
                <a:lnTo>
                  <a:pt x="773462" y="144380"/>
                </a:lnTo>
                <a:lnTo>
                  <a:pt x="762128" y="140754"/>
                </a:lnTo>
                <a:lnTo>
                  <a:pt x="750340" y="137581"/>
                </a:lnTo>
                <a:lnTo>
                  <a:pt x="738779" y="134407"/>
                </a:lnTo>
                <a:lnTo>
                  <a:pt x="726991" y="131688"/>
                </a:lnTo>
                <a:lnTo>
                  <a:pt x="715203" y="129421"/>
                </a:lnTo>
                <a:lnTo>
                  <a:pt x="703415" y="127154"/>
                </a:lnTo>
                <a:lnTo>
                  <a:pt x="691401" y="125341"/>
                </a:lnTo>
                <a:lnTo>
                  <a:pt x="679613" y="123755"/>
                </a:lnTo>
                <a:lnTo>
                  <a:pt x="667598" y="122621"/>
                </a:lnTo>
                <a:lnTo>
                  <a:pt x="655584" y="121488"/>
                </a:lnTo>
                <a:lnTo>
                  <a:pt x="643796" y="120581"/>
                </a:lnTo>
                <a:lnTo>
                  <a:pt x="631782" y="120128"/>
                </a:lnTo>
                <a:lnTo>
                  <a:pt x="619540" y="120128"/>
                </a:lnTo>
                <a:lnTo>
                  <a:pt x="607752" y="120128"/>
                </a:lnTo>
                <a:close/>
                <a:moveTo>
                  <a:pt x="619540" y="0"/>
                </a:moveTo>
                <a:lnTo>
                  <a:pt x="634502" y="227"/>
                </a:lnTo>
                <a:lnTo>
                  <a:pt x="649690" y="907"/>
                </a:lnTo>
                <a:lnTo>
                  <a:pt x="664198" y="1587"/>
                </a:lnTo>
                <a:lnTo>
                  <a:pt x="678933" y="3173"/>
                </a:lnTo>
                <a:lnTo>
                  <a:pt x="694121" y="4533"/>
                </a:lnTo>
                <a:lnTo>
                  <a:pt x="708629" y="6573"/>
                </a:lnTo>
                <a:lnTo>
                  <a:pt x="723364" y="8840"/>
                </a:lnTo>
                <a:lnTo>
                  <a:pt x="738098" y="11560"/>
                </a:lnTo>
                <a:lnTo>
                  <a:pt x="752607" y="14506"/>
                </a:lnTo>
                <a:lnTo>
                  <a:pt x="767115" y="17906"/>
                </a:lnTo>
                <a:lnTo>
                  <a:pt x="781623" y="21533"/>
                </a:lnTo>
                <a:lnTo>
                  <a:pt x="796131" y="25839"/>
                </a:lnTo>
                <a:lnTo>
                  <a:pt x="810412" y="30146"/>
                </a:lnTo>
                <a:lnTo>
                  <a:pt x="824694" y="34905"/>
                </a:lnTo>
                <a:lnTo>
                  <a:pt x="838975" y="40118"/>
                </a:lnTo>
                <a:lnTo>
                  <a:pt x="853030" y="45558"/>
                </a:lnTo>
                <a:lnTo>
                  <a:pt x="866858" y="51451"/>
                </a:lnTo>
                <a:lnTo>
                  <a:pt x="880686" y="57571"/>
                </a:lnTo>
                <a:lnTo>
                  <a:pt x="894514" y="64144"/>
                </a:lnTo>
                <a:lnTo>
                  <a:pt x="907888" y="71170"/>
                </a:lnTo>
                <a:lnTo>
                  <a:pt x="921263" y="78423"/>
                </a:lnTo>
                <a:lnTo>
                  <a:pt x="934638" y="85903"/>
                </a:lnTo>
                <a:lnTo>
                  <a:pt x="947786" y="93836"/>
                </a:lnTo>
                <a:lnTo>
                  <a:pt x="960934" y="102222"/>
                </a:lnTo>
                <a:lnTo>
                  <a:pt x="973401" y="110835"/>
                </a:lnTo>
                <a:lnTo>
                  <a:pt x="986096" y="119901"/>
                </a:lnTo>
                <a:lnTo>
                  <a:pt x="998791" y="129421"/>
                </a:lnTo>
                <a:lnTo>
                  <a:pt x="1010805" y="139167"/>
                </a:lnTo>
                <a:lnTo>
                  <a:pt x="1023046" y="149140"/>
                </a:lnTo>
                <a:lnTo>
                  <a:pt x="1034607" y="159793"/>
                </a:lnTo>
                <a:lnTo>
                  <a:pt x="1046395" y="170446"/>
                </a:lnTo>
                <a:lnTo>
                  <a:pt x="1057956" y="181779"/>
                </a:lnTo>
                <a:lnTo>
                  <a:pt x="1067251" y="191072"/>
                </a:lnTo>
                <a:lnTo>
                  <a:pt x="1076318" y="200591"/>
                </a:lnTo>
                <a:lnTo>
                  <a:pt x="1084932" y="210564"/>
                </a:lnTo>
                <a:lnTo>
                  <a:pt x="1093546" y="220310"/>
                </a:lnTo>
                <a:lnTo>
                  <a:pt x="1101934" y="230283"/>
                </a:lnTo>
                <a:lnTo>
                  <a:pt x="1110095" y="240709"/>
                </a:lnTo>
                <a:lnTo>
                  <a:pt x="1117802" y="250909"/>
                </a:lnTo>
                <a:lnTo>
                  <a:pt x="1125510" y="261108"/>
                </a:lnTo>
                <a:lnTo>
                  <a:pt x="1132764" y="271988"/>
                </a:lnTo>
                <a:lnTo>
                  <a:pt x="1139791" y="282414"/>
                </a:lnTo>
                <a:lnTo>
                  <a:pt x="1146592" y="293294"/>
                </a:lnTo>
                <a:lnTo>
                  <a:pt x="1153166" y="304173"/>
                </a:lnTo>
                <a:lnTo>
                  <a:pt x="1159513" y="315279"/>
                </a:lnTo>
                <a:lnTo>
                  <a:pt x="1165634" y="326159"/>
                </a:lnTo>
                <a:lnTo>
                  <a:pt x="1171527" y="337492"/>
                </a:lnTo>
                <a:lnTo>
                  <a:pt x="1177195" y="348598"/>
                </a:lnTo>
                <a:lnTo>
                  <a:pt x="1182408" y="360157"/>
                </a:lnTo>
                <a:lnTo>
                  <a:pt x="1187622" y="371490"/>
                </a:lnTo>
                <a:lnTo>
                  <a:pt x="1192610" y="383050"/>
                </a:lnTo>
                <a:lnTo>
                  <a:pt x="1197143" y="394609"/>
                </a:lnTo>
                <a:lnTo>
                  <a:pt x="1201677" y="406395"/>
                </a:lnTo>
                <a:lnTo>
                  <a:pt x="1205984" y="418181"/>
                </a:lnTo>
                <a:lnTo>
                  <a:pt x="1209611" y="429741"/>
                </a:lnTo>
                <a:lnTo>
                  <a:pt x="1213465" y="441754"/>
                </a:lnTo>
                <a:lnTo>
                  <a:pt x="1216865" y="453540"/>
                </a:lnTo>
                <a:lnTo>
                  <a:pt x="1219812" y="465552"/>
                </a:lnTo>
                <a:lnTo>
                  <a:pt x="1222986" y="477792"/>
                </a:lnTo>
                <a:lnTo>
                  <a:pt x="1225706" y="489578"/>
                </a:lnTo>
                <a:lnTo>
                  <a:pt x="1228200" y="501818"/>
                </a:lnTo>
                <a:lnTo>
                  <a:pt x="1230240" y="514057"/>
                </a:lnTo>
                <a:lnTo>
                  <a:pt x="1232280" y="526070"/>
                </a:lnTo>
                <a:lnTo>
                  <a:pt x="1233867" y="538536"/>
                </a:lnTo>
                <a:lnTo>
                  <a:pt x="1235680" y="550775"/>
                </a:lnTo>
                <a:lnTo>
                  <a:pt x="1236814" y="563015"/>
                </a:lnTo>
                <a:lnTo>
                  <a:pt x="1237720" y="575254"/>
                </a:lnTo>
                <a:lnTo>
                  <a:pt x="1238401" y="587720"/>
                </a:lnTo>
                <a:lnTo>
                  <a:pt x="1239081" y="599733"/>
                </a:lnTo>
                <a:lnTo>
                  <a:pt x="1239307" y="612199"/>
                </a:lnTo>
                <a:lnTo>
                  <a:pt x="1239307" y="624665"/>
                </a:lnTo>
                <a:lnTo>
                  <a:pt x="1239081" y="636678"/>
                </a:lnTo>
                <a:lnTo>
                  <a:pt x="1238627" y="649144"/>
                </a:lnTo>
                <a:lnTo>
                  <a:pt x="1237947" y="661610"/>
                </a:lnTo>
                <a:lnTo>
                  <a:pt x="1237040" y="673623"/>
                </a:lnTo>
                <a:lnTo>
                  <a:pt x="1235907" y="686089"/>
                </a:lnTo>
                <a:lnTo>
                  <a:pt x="1234320" y="698102"/>
                </a:lnTo>
                <a:lnTo>
                  <a:pt x="1232507" y="710341"/>
                </a:lnTo>
                <a:lnTo>
                  <a:pt x="1230693" y="722807"/>
                </a:lnTo>
                <a:lnTo>
                  <a:pt x="1228653" y="734820"/>
                </a:lnTo>
                <a:lnTo>
                  <a:pt x="1226159" y="746833"/>
                </a:lnTo>
                <a:lnTo>
                  <a:pt x="1223439" y="759073"/>
                </a:lnTo>
                <a:lnTo>
                  <a:pt x="1220719" y="771085"/>
                </a:lnTo>
                <a:lnTo>
                  <a:pt x="1217545" y="783098"/>
                </a:lnTo>
                <a:lnTo>
                  <a:pt x="1214145" y="795111"/>
                </a:lnTo>
                <a:lnTo>
                  <a:pt x="1210518" y="806897"/>
                </a:lnTo>
                <a:lnTo>
                  <a:pt x="1206664" y="818683"/>
                </a:lnTo>
                <a:lnTo>
                  <a:pt x="1202357" y="830469"/>
                </a:lnTo>
                <a:lnTo>
                  <a:pt x="1198277" y="842255"/>
                </a:lnTo>
                <a:lnTo>
                  <a:pt x="1193516" y="853588"/>
                </a:lnTo>
                <a:lnTo>
                  <a:pt x="1188529" y="865374"/>
                </a:lnTo>
                <a:lnTo>
                  <a:pt x="1183769" y="876934"/>
                </a:lnTo>
                <a:lnTo>
                  <a:pt x="1178328" y="888267"/>
                </a:lnTo>
                <a:lnTo>
                  <a:pt x="1172661" y="899599"/>
                </a:lnTo>
                <a:lnTo>
                  <a:pt x="1166767" y="910706"/>
                </a:lnTo>
                <a:lnTo>
                  <a:pt x="1160646" y="921812"/>
                </a:lnTo>
                <a:lnTo>
                  <a:pt x="1534229" y="1295115"/>
                </a:lnTo>
                <a:lnTo>
                  <a:pt x="1540350" y="1301461"/>
                </a:lnTo>
                <a:lnTo>
                  <a:pt x="1545790" y="1308034"/>
                </a:lnTo>
                <a:lnTo>
                  <a:pt x="1551231" y="1314607"/>
                </a:lnTo>
                <a:lnTo>
                  <a:pt x="1556445" y="1321407"/>
                </a:lnTo>
                <a:lnTo>
                  <a:pt x="1560752" y="1328433"/>
                </a:lnTo>
                <a:lnTo>
                  <a:pt x="1565286" y="1335460"/>
                </a:lnTo>
                <a:lnTo>
                  <a:pt x="1569366" y="1342713"/>
                </a:lnTo>
                <a:lnTo>
                  <a:pt x="1572766" y="1349966"/>
                </a:lnTo>
                <a:lnTo>
                  <a:pt x="1576167" y="1357219"/>
                </a:lnTo>
                <a:lnTo>
                  <a:pt x="1578887" y="1364698"/>
                </a:lnTo>
                <a:lnTo>
                  <a:pt x="1581381" y="1372178"/>
                </a:lnTo>
                <a:lnTo>
                  <a:pt x="1583648" y="1379658"/>
                </a:lnTo>
                <a:lnTo>
                  <a:pt x="1585461" y="1387137"/>
                </a:lnTo>
                <a:lnTo>
                  <a:pt x="1586821" y="1394617"/>
                </a:lnTo>
                <a:lnTo>
                  <a:pt x="1587955" y="1402323"/>
                </a:lnTo>
                <a:lnTo>
                  <a:pt x="1588635" y="1409803"/>
                </a:lnTo>
                <a:lnTo>
                  <a:pt x="1589088" y="1417283"/>
                </a:lnTo>
                <a:lnTo>
                  <a:pt x="1589088" y="1424762"/>
                </a:lnTo>
                <a:lnTo>
                  <a:pt x="1588861" y="1432242"/>
                </a:lnTo>
                <a:lnTo>
                  <a:pt x="1588181" y="1439495"/>
                </a:lnTo>
                <a:lnTo>
                  <a:pt x="1587274" y="1446748"/>
                </a:lnTo>
                <a:lnTo>
                  <a:pt x="1585914" y="1454001"/>
                </a:lnTo>
                <a:lnTo>
                  <a:pt x="1584101" y="1461027"/>
                </a:lnTo>
                <a:lnTo>
                  <a:pt x="1581834" y="1467827"/>
                </a:lnTo>
                <a:lnTo>
                  <a:pt x="1579340" y="1474627"/>
                </a:lnTo>
                <a:lnTo>
                  <a:pt x="1576620" y="1481200"/>
                </a:lnTo>
                <a:lnTo>
                  <a:pt x="1573220" y="1487773"/>
                </a:lnTo>
                <a:lnTo>
                  <a:pt x="1569593" y="1494119"/>
                </a:lnTo>
                <a:lnTo>
                  <a:pt x="1565512" y="1500239"/>
                </a:lnTo>
                <a:lnTo>
                  <a:pt x="1561432" y="1506132"/>
                </a:lnTo>
                <a:lnTo>
                  <a:pt x="1556445" y="1511572"/>
                </a:lnTo>
                <a:lnTo>
                  <a:pt x="1551231" y="1517011"/>
                </a:lnTo>
                <a:lnTo>
                  <a:pt x="1517228" y="1551237"/>
                </a:lnTo>
                <a:lnTo>
                  <a:pt x="1511787" y="1556223"/>
                </a:lnTo>
                <a:lnTo>
                  <a:pt x="1506120" y="1561209"/>
                </a:lnTo>
                <a:lnTo>
                  <a:pt x="1500226" y="1565516"/>
                </a:lnTo>
                <a:lnTo>
                  <a:pt x="1494106" y="1569369"/>
                </a:lnTo>
                <a:lnTo>
                  <a:pt x="1487985" y="1573222"/>
                </a:lnTo>
                <a:lnTo>
                  <a:pt x="1481411" y="1576395"/>
                </a:lnTo>
                <a:lnTo>
                  <a:pt x="1474837" y="1579342"/>
                </a:lnTo>
                <a:lnTo>
                  <a:pt x="1468036" y="1581835"/>
                </a:lnTo>
                <a:lnTo>
                  <a:pt x="1461009" y="1583875"/>
                </a:lnTo>
                <a:lnTo>
                  <a:pt x="1453982" y="1585688"/>
                </a:lnTo>
                <a:lnTo>
                  <a:pt x="1446728" y="1587275"/>
                </a:lnTo>
                <a:lnTo>
                  <a:pt x="1439474" y="1588182"/>
                </a:lnTo>
                <a:lnTo>
                  <a:pt x="1432219" y="1588862"/>
                </a:lnTo>
                <a:lnTo>
                  <a:pt x="1424739" y="1589088"/>
                </a:lnTo>
                <a:lnTo>
                  <a:pt x="1417258" y="1589088"/>
                </a:lnTo>
                <a:lnTo>
                  <a:pt x="1409777" y="1588862"/>
                </a:lnTo>
                <a:lnTo>
                  <a:pt x="1402296" y="1587955"/>
                </a:lnTo>
                <a:lnTo>
                  <a:pt x="1394589" y="1587048"/>
                </a:lnTo>
                <a:lnTo>
                  <a:pt x="1387108" y="1585235"/>
                </a:lnTo>
                <a:lnTo>
                  <a:pt x="1379628" y="1583422"/>
                </a:lnTo>
                <a:lnTo>
                  <a:pt x="1372147" y="1581382"/>
                </a:lnTo>
                <a:lnTo>
                  <a:pt x="1364666" y="1578662"/>
                </a:lnTo>
                <a:lnTo>
                  <a:pt x="1357186" y="1575942"/>
                </a:lnTo>
                <a:lnTo>
                  <a:pt x="1349931" y="1572769"/>
                </a:lnTo>
                <a:lnTo>
                  <a:pt x="1342677" y="1569142"/>
                </a:lnTo>
                <a:lnTo>
                  <a:pt x="1335423" y="1565289"/>
                </a:lnTo>
                <a:lnTo>
                  <a:pt x="1328396" y="1560756"/>
                </a:lnTo>
                <a:lnTo>
                  <a:pt x="1321369" y="1556223"/>
                </a:lnTo>
                <a:lnTo>
                  <a:pt x="1314568" y="1551237"/>
                </a:lnTo>
                <a:lnTo>
                  <a:pt x="1307994" y="1545797"/>
                </a:lnTo>
                <a:lnTo>
                  <a:pt x="1301420" y="1540130"/>
                </a:lnTo>
                <a:lnTo>
                  <a:pt x="1295299" y="1534011"/>
                </a:lnTo>
                <a:lnTo>
                  <a:pt x="921716" y="1160708"/>
                </a:lnTo>
                <a:lnTo>
                  <a:pt x="910835" y="1166827"/>
                </a:lnTo>
                <a:lnTo>
                  <a:pt x="899501" y="1172720"/>
                </a:lnTo>
                <a:lnTo>
                  <a:pt x="888166" y="1178160"/>
                </a:lnTo>
                <a:lnTo>
                  <a:pt x="876832" y="1183600"/>
                </a:lnTo>
                <a:lnTo>
                  <a:pt x="865498" y="1188586"/>
                </a:lnTo>
                <a:lnTo>
                  <a:pt x="853710" y="1193346"/>
                </a:lnTo>
                <a:lnTo>
                  <a:pt x="842375" y="1198106"/>
                </a:lnTo>
                <a:lnTo>
                  <a:pt x="830588" y="1202412"/>
                </a:lnTo>
                <a:lnTo>
                  <a:pt x="818573" y="1206492"/>
                </a:lnTo>
                <a:lnTo>
                  <a:pt x="807012" y="1210572"/>
                </a:lnTo>
                <a:lnTo>
                  <a:pt x="794997" y="1213972"/>
                </a:lnTo>
                <a:lnTo>
                  <a:pt x="783210" y="1217598"/>
                </a:lnTo>
                <a:lnTo>
                  <a:pt x="771195" y="1220545"/>
                </a:lnTo>
                <a:lnTo>
                  <a:pt x="758954" y="1223265"/>
                </a:lnTo>
                <a:lnTo>
                  <a:pt x="746939" y="1226211"/>
                </a:lnTo>
                <a:lnTo>
                  <a:pt x="734698" y="1228478"/>
                </a:lnTo>
                <a:lnTo>
                  <a:pt x="722457" y="1230518"/>
                </a:lnTo>
                <a:lnTo>
                  <a:pt x="710442" y="1232784"/>
                </a:lnTo>
                <a:lnTo>
                  <a:pt x="698201" y="1234371"/>
                </a:lnTo>
                <a:lnTo>
                  <a:pt x="685960" y="1235731"/>
                </a:lnTo>
                <a:lnTo>
                  <a:pt x="673719" y="1236864"/>
                </a:lnTo>
                <a:lnTo>
                  <a:pt x="661478" y="1237771"/>
                </a:lnTo>
                <a:lnTo>
                  <a:pt x="649010" y="1238451"/>
                </a:lnTo>
                <a:lnTo>
                  <a:pt x="636769" y="1239131"/>
                </a:lnTo>
                <a:lnTo>
                  <a:pt x="624527" y="1239357"/>
                </a:lnTo>
                <a:lnTo>
                  <a:pt x="612060" y="1239357"/>
                </a:lnTo>
                <a:lnTo>
                  <a:pt x="599818" y="1239131"/>
                </a:lnTo>
                <a:lnTo>
                  <a:pt x="587577" y="1238451"/>
                </a:lnTo>
                <a:lnTo>
                  <a:pt x="575109" y="1237544"/>
                </a:lnTo>
                <a:lnTo>
                  <a:pt x="562868" y="1236638"/>
                </a:lnTo>
                <a:lnTo>
                  <a:pt x="550627" y="1235504"/>
                </a:lnTo>
                <a:lnTo>
                  <a:pt x="538612" y="1233918"/>
                </a:lnTo>
                <a:lnTo>
                  <a:pt x="526145" y="1232331"/>
                </a:lnTo>
                <a:lnTo>
                  <a:pt x="513903" y="1230291"/>
                </a:lnTo>
                <a:lnTo>
                  <a:pt x="501889" y="1228025"/>
                </a:lnTo>
                <a:lnTo>
                  <a:pt x="489648" y="1225758"/>
                </a:lnTo>
                <a:lnTo>
                  <a:pt x="477633" y="1222811"/>
                </a:lnTo>
                <a:lnTo>
                  <a:pt x="465619" y="1219865"/>
                </a:lnTo>
                <a:lnTo>
                  <a:pt x="453604" y="1216918"/>
                </a:lnTo>
                <a:lnTo>
                  <a:pt x="441590" y="1213292"/>
                </a:lnTo>
                <a:lnTo>
                  <a:pt x="429802" y="1209665"/>
                </a:lnTo>
                <a:lnTo>
                  <a:pt x="418014" y="1205812"/>
                </a:lnTo>
                <a:lnTo>
                  <a:pt x="406453" y="1201506"/>
                </a:lnTo>
                <a:lnTo>
                  <a:pt x="394665" y="1197199"/>
                </a:lnTo>
                <a:lnTo>
                  <a:pt x="383104" y="1192440"/>
                </a:lnTo>
                <a:lnTo>
                  <a:pt x="371543" y="1187680"/>
                </a:lnTo>
                <a:lnTo>
                  <a:pt x="359982" y="1182467"/>
                </a:lnTo>
                <a:lnTo>
                  <a:pt x="348647" y="1177027"/>
                </a:lnTo>
                <a:lnTo>
                  <a:pt x="337313" y="1171360"/>
                </a:lnTo>
                <a:lnTo>
                  <a:pt x="326205" y="1165694"/>
                </a:lnTo>
                <a:lnTo>
                  <a:pt x="315097" y="1159574"/>
                </a:lnTo>
                <a:lnTo>
                  <a:pt x="304216" y="1153228"/>
                </a:lnTo>
                <a:lnTo>
                  <a:pt x="293109" y="1146655"/>
                </a:lnTo>
                <a:lnTo>
                  <a:pt x="282454" y="1139629"/>
                </a:lnTo>
                <a:lnTo>
                  <a:pt x="272026" y="1132602"/>
                </a:lnTo>
                <a:lnTo>
                  <a:pt x="261145" y="1125349"/>
                </a:lnTo>
                <a:lnTo>
                  <a:pt x="250944" y="1117643"/>
                </a:lnTo>
                <a:lnTo>
                  <a:pt x="240517" y="1109937"/>
                </a:lnTo>
                <a:lnTo>
                  <a:pt x="230316" y="1101777"/>
                </a:lnTo>
                <a:lnTo>
                  <a:pt x="220341" y="1093617"/>
                </a:lnTo>
                <a:lnTo>
                  <a:pt x="210367" y="1085004"/>
                </a:lnTo>
                <a:lnTo>
                  <a:pt x="200620" y="1076391"/>
                </a:lnTo>
                <a:lnTo>
                  <a:pt x="191099" y="1067099"/>
                </a:lnTo>
                <a:lnTo>
                  <a:pt x="181578" y="1057806"/>
                </a:lnTo>
                <a:lnTo>
                  <a:pt x="170470" y="1046473"/>
                </a:lnTo>
                <a:lnTo>
                  <a:pt x="159589" y="1034913"/>
                </a:lnTo>
                <a:lnTo>
                  <a:pt x="149161" y="1022901"/>
                </a:lnTo>
                <a:lnTo>
                  <a:pt x="139187" y="1010888"/>
                </a:lnTo>
                <a:lnTo>
                  <a:pt x="129213" y="998648"/>
                </a:lnTo>
                <a:lnTo>
                  <a:pt x="119918" y="985956"/>
                </a:lnTo>
                <a:lnTo>
                  <a:pt x="110851" y="973489"/>
                </a:lnTo>
                <a:lnTo>
                  <a:pt x="102237" y="960797"/>
                </a:lnTo>
                <a:lnTo>
                  <a:pt x="93849" y="947651"/>
                </a:lnTo>
                <a:lnTo>
                  <a:pt x="85688" y="934505"/>
                </a:lnTo>
                <a:lnTo>
                  <a:pt x="78208" y="921358"/>
                </a:lnTo>
                <a:lnTo>
                  <a:pt x="70954" y="907986"/>
                </a:lnTo>
                <a:lnTo>
                  <a:pt x="64153" y="894386"/>
                </a:lnTo>
                <a:lnTo>
                  <a:pt x="57579" y="880560"/>
                </a:lnTo>
                <a:lnTo>
                  <a:pt x="51232" y="866734"/>
                </a:lnTo>
                <a:lnTo>
                  <a:pt x="45338" y="852908"/>
                </a:lnTo>
                <a:lnTo>
                  <a:pt x="39897" y="838856"/>
                </a:lnTo>
                <a:lnTo>
                  <a:pt x="34910" y="824803"/>
                </a:lnTo>
                <a:lnTo>
                  <a:pt x="30150" y="810524"/>
                </a:lnTo>
                <a:lnTo>
                  <a:pt x="25616" y="796244"/>
                </a:lnTo>
                <a:lnTo>
                  <a:pt x="21535" y="781738"/>
                </a:lnTo>
                <a:lnTo>
                  <a:pt x="17682" y="767232"/>
                </a:lnTo>
                <a:lnTo>
                  <a:pt x="14508" y="752726"/>
                </a:lnTo>
                <a:lnTo>
                  <a:pt x="11334" y="738220"/>
                </a:lnTo>
                <a:lnTo>
                  <a:pt x="8841" y="723487"/>
                </a:lnTo>
                <a:lnTo>
                  <a:pt x="6574" y="708755"/>
                </a:lnTo>
                <a:lnTo>
                  <a:pt x="4307" y="694022"/>
                </a:lnTo>
                <a:lnTo>
                  <a:pt x="2947" y="679289"/>
                </a:lnTo>
                <a:lnTo>
                  <a:pt x="1587" y="664330"/>
                </a:lnTo>
                <a:lnTo>
                  <a:pt x="680" y="649597"/>
                </a:lnTo>
                <a:lnTo>
                  <a:pt x="227" y="634638"/>
                </a:lnTo>
                <a:lnTo>
                  <a:pt x="0" y="619905"/>
                </a:lnTo>
                <a:lnTo>
                  <a:pt x="227" y="604946"/>
                </a:lnTo>
                <a:lnTo>
                  <a:pt x="680" y="589987"/>
                </a:lnTo>
                <a:lnTo>
                  <a:pt x="1587" y="575254"/>
                </a:lnTo>
                <a:lnTo>
                  <a:pt x="2947" y="560295"/>
                </a:lnTo>
                <a:lnTo>
                  <a:pt x="4307" y="545562"/>
                </a:lnTo>
                <a:lnTo>
                  <a:pt x="6574" y="530830"/>
                </a:lnTo>
                <a:lnTo>
                  <a:pt x="8841" y="516097"/>
                </a:lnTo>
                <a:lnTo>
                  <a:pt x="11334" y="501364"/>
                </a:lnTo>
                <a:lnTo>
                  <a:pt x="14508" y="486858"/>
                </a:lnTo>
                <a:lnTo>
                  <a:pt x="17682" y="472352"/>
                </a:lnTo>
                <a:lnTo>
                  <a:pt x="21535" y="457846"/>
                </a:lnTo>
                <a:lnTo>
                  <a:pt x="25616" y="443340"/>
                </a:lnTo>
                <a:lnTo>
                  <a:pt x="30150" y="429061"/>
                </a:lnTo>
                <a:lnTo>
                  <a:pt x="34910" y="414781"/>
                </a:lnTo>
                <a:lnTo>
                  <a:pt x="39897" y="400502"/>
                </a:lnTo>
                <a:lnTo>
                  <a:pt x="45338" y="386449"/>
                </a:lnTo>
                <a:lnTo>
                  <a:pt x="51232" y="372850"/>
                </a:lnTo>
                <a:lnTo>
                  <a:pt x="57579" y="359024"/>
                </a:lnTo>
                <a:lnTo>
                  <a:pt x="64153" y="345198"/>
                </a:lnTo>
                <a:lnTo>
                  <a:pt x="70954" y="331599"/>
                </a:lnTo>
                <a:lnTo>
                  <a:pt x="78208" y="318226"/>
                </a:lnTo>
                <a:lnTo>
                  <a:pt x="85688" y="304853"/>
                </a:lnTo>
                <a:lnTo>
                  <a:pt x="93849" y="291934"/>
                </a:lnTo>
                <a:lnTo>
                  <a:pt x="102237" y="278788"/>
                </a:lnTo>
                <a:lnTo>
                  <a:pt x="110851" y="266095"/>
                </a:lnTo>
                <a:lnTo>
                  <a:pt x="119918" y="253402"/>
                </a:lnTo>
                <a:lnTo>
                  <a:pt x="129213" y="240936"/>
                </a:lnTo>
                <a:lnTo>
                  <a:pt x="139187" y="228697"/>
                </a:lnTo>
                <a:lnTo>
                  <a:pt x="149161" y="216457"/>
                </a:lnTo>
                <a:lnTo>
                  <a:pt x="159589" y="204671"/>
                </a:lnTo>
                <a:lnTo>
                  <a:pt x="170470" y="193111"/>
                </a:lnTo>
                <a:lnTo>
                  <a:pt x="181578" y="181779"/>
                </a:lnTo>
                <a:lnTo>
                  <a:pt x="193139" y="170446"/>
                </a:lnTo>
                <a:lnTo>
                  <a:pt x="204473" y="159793"/>
                </a:lnTo>
                <a:lnTo>
                  <a:pt x="216488" y="149140"/>
                </a:lnTo>
                <a:lnTo>
                  <a:pt x="228729" y="139167"/>
                </a:lnTo>
                <a:lnTo>
                  <a:pt x="240743" y="129421"/>
                </a:lnTo>
                <a:lnTo>
                  <a:pt x="253438" y="119901"/>
                </a:lnTo>
                <a:lnTo>
                  <a:pt x="266133" y="110835"/>
                </a:lnTo>
                <a:lnTo>
                  <a:pt x="278600" y="102222"/>
                </a:lnTo>
                <a:lnTo>
                  <a:pt x="291748" y="93836"/>
                </a:lnTo>
                <a:lnTo>
                  <a:pt x="304896" y="85903"/>
                </a:lnTo>
                <a:lnTo>
                  <a:pt x="318271" y="78423"/>
                </a:lnTo>
                <a:lnTo>
                  <a:pt x="331646" y="71170"/>
                </a:lnTo>
                <a:lnTo>
                  <a:pt x="345020" y="64144"/>
                </a:lnTo>
                <a:lnTo>
                  <a:pt x="358848" y="57571"/>
                </a:lnTo>
                <a:lnTo>
                  <a:pt x="372676" y="51451"/>
                </a:lnTo>
                <a:lnTo>
                  <a:pt x="386504" y="45558"/>
                </a:lnTo>
                <a:lnTo>
                  <a:pt x="400559" y="40118"/>
                </a:lnTo>
                <a:lnTo>
                  <a:pt x="414840" y="34905"/>
                </a:lnTo>
                <a:lnTo>
                  <a:pt x="429122" y="30146"/>
                </a:lnTo>
                <a:lnTo>
                  <a:pt x="443403" y="25839"/>
                </a:lnTo>
                <a:lnTo>
                  <a:pt x="457911" y="21533"/>
                </a:lnTo>
                <a:lnTo>
                  <a:pt x="472419" y="17906"/>
                </a:lnTo>
                <a:lnTo>
                  <a:pt x="486927" y="14506"/>
                </a:lnTo>
                <a:lnTo>
                  <a:pt x="501435" y="11560"/>
                </a:lnTo>
                <a:lnTo>
                  <a:pt x="515944" y="8840"/>
                </a:lnTo>
                <a:lnTo>
                  <a:pt x="530678" y="6573"/>
                </a:lnTo>
                <a:lnTo>
                  <a:pt x="545413" y="4533"/>
                </a:lnTo>
                <a:lnTo>
                  <a:pt x="560148" y="3173"/>
                </a:lnTo>
                <a:lnTo>
                  <a:pt x="575109" y="1587"/>
                </a:lnTo>
                <a:lnTo>
                  <a:pt x="589844" y="907"/>
                </a:lnTo>
                <a:lnTo>
                  <a:pt x="604806" y="227"/>
                </a:lnTo>
                <a:lnTo>
                  <a:pt x="619540" y="0"/>
                </a:lnTo>
                <a:close/>
              </a:path>
            </a:pathLst>
          </a:custGeom>
          <a:solidFill>
            <a:srgbClr val="FFFFFF"/>
          </a:solidFill>
          <a:ln>
            <a:noFill/>
          </a:ln>
          <a:extLst/>
        </p:spPr>
        <p:txBody>
          <a:bodyPr anchor="ctr">
            <a:scene3d>
              <a:camera prst="orthographicFront"/>
              <a:lightRig rig="threePt" dir="t"/>
            </a:scene3d>
            <a:sp3d>
              <a:contourClr>
                <a:srgbClr val="FFFFFF"/>
              </a:contourClr>
            </a:sp3d>
          </a:bodyPr>
          <a:lstStyle/>
          <a:p>
            <a:pPr algn="ctr" eaLnBrk="1" fontAlgn="auto" hangingPunct="1">
              <a:spcBef>
                <a:spcPts val="0"/>
              </a:spcBef>
              <a:spcAft>
                <a:spcPts val="0"/>
              </a:spcAft>
              <a:defRPr/>
            </a:pPr>
            <a:endParaRPr lang="zh-CN" altLang="en-US">
              <a:solidFill>
                <a:srgbClr val="FFFFFF"/>
              </a:solidFill>
              <a:latin typeface="微软雅黑" panose="020B0503020204020204" pitchFamily="34" charset="-122"/>
              <a:ea typeface="微软雅黑" panose="020B0503020204020204" pitchFamily="34" charset="-122"/>
            </a:endParaRPr>
          </a:p>
        </p:txBody>
      </p:sp>
      <p:sp>
        <p:nvSpPr>
          <p:cNvPr id="57" name="MH_Other_8"/>
          <p:cNvSpPr>
            <a:spLocks noChangeAspect="1"/>
          </p:cNvSpPr>
          <p:nvPr>
            <p:custDataLst>
              <p:tags r:id="rId14"/>
            </p:custDataLst>
          </p:nvPr>
        </p:nvSpPr>
        <p:spPr bwMode="auto">
          <a:xfrm>
            <a:off x="2127251" y="3689350"/>
            <a:ext cx="529167" cy="393700"/>
          </a:xfrm>
          <a:custGeom>
            <a:avLst/>
            <a:gdLst>
              <a:gd name="T0" fmla="*/ 615878 w 2390775"/>
              <a:gd name="T1" fmla="*/ 1467970 h 2365376"/>
              <a:gd name="T2" fmla="*/ 587250 w 2390775"/>
              <a:gd name="T3" fmla="*/ 1401697 h 2365376"/>
              <a:gd name="T4" fmla="*/ 1282649 w 2390775"/>
              <a:gd name="T5" fmla="*/ 1393474 h 2365376"/>
              <a:gd name="T6" fmla="*/ 1180915 w 2390775"/>
              <a:gd name="T7" fmla="*/ 1446870 h 2365376"/>
              <a:gd name="T8" fmla="*/ 1210073 w 2390775"/>
              <a:gd name="T9" fmla="*/ 1382167 h 2365376"/>
              <a:gd name="T10" fmla="*/ 653657 w 2390775"/>
              <a:gd name="T11" fmla="*/ 1314699 h 2365376"/>
              <a:gd name="T12" fmla="*/ 646041 w 2390775"/>
              <a:gd name="T13" fmla="*/ 1180275 h 2365376"/>
              <a:gd name="T14" fmla="*/ 589870 w 2390775"/>
              <a:gd name="T15" fmla="*/ 1105327 h 2365376"/>
              <a:gd name="T16" fmla="*/ 599516 w 2390775"/>
              <a:gd name="T17" fmla="*/ 1141280 h 2365376"/>
              <a:gd name="T18" fmla="*/ 579914 w 2390775"/>
              <a:gd name="T19" fmla="*/ 1158779 h 2365376"/>
              <a:gd name="T20" fmla="*/ 541333 w 2390775"/>
              <a:gd name="T21" fmla="*/ 1105965 h 2365376"/>
              <a:gd name="T22" fmla="*/ 1137260 w 2390775"/>
              <a:gd name="T23" fmla="*/ 1009231 h 2365376"/>
              <a:gd name="T24" fmla="*/ 1143562 w 2390775"/>
              <a:gd name="T25" fmla="*/ 1026145 h 2365376"/>
              <a:gd name="T26" fmla="*/ 1096615 w 2390775"/>
              <a:gd name="T27" fmla="*/ 1069549 h 2365376"/>
              <a:gd name="T28" fmla="*/ 1102602 w 2390775"/>
              <a:gd name="T29" fmla="*/ 1001572 h 2365376"/>
              <a:gd name="T30" fmla="*/ 972739 w 2390775"/>
              <a:gd name="T31" fmla="*/ 835988 h 2365376"/>
              <a:gd name="T32" fmla="*/ 989500 w 2390775"/>
              <a:gd name="T33" fmla="*/ 1138672 h 2365376"/>
              <a:gd name="T34" fmla="*/ 639427 w 2390775"/>
              <a:gd name="T35" fmla="*/ 1423644 h 2365376"/>
              <a:gd name="T36" fmla="*/ 599898 w 2390775"/>
              <a:gd name="T37" fmla="*/ 1003302 h 2365376"/>
              <a:gd name="T38" fmla="*/ 529694 w 2390775"/>
              <a:gd name="T39" fmla="*/ 1090596 h 2365376"/>
              <a:gd name="T40" fmla="*/ 602428 w 2390775"/>
              <a:gd name="T41" fmla="*/ 868249 h 2365376"/>
              <a:gd name="T42" fmla="*/ 861740 w 2390775"/>
              <a:gd name="T43" fmla="*/ 924231 h 2365376"/>
              <a:gd name="T44" fmla="*/ 755609 w 2390775"/>
              <a:gd name="T45" fmla="*/ 542052 h 2365376"/>
              <a:gd name="T46" fmla="*/ 929665 w 2390775"/>
              <a:gd name="T47" fmla="*/ 525915 h 2365376"/>
              <a:gd name="T48" fmla="*/ 909019 w 2390775"/>
              <a:gd name="T49" fmla="*/ 571798 h 2365376"/>
              <a:gd name="T50" fmla="*/ 936652 w 2390775"/>
              <a:gd name="T51" fmla="*/ 586353 h 2365376"/>
              <a:gd name="T52" fmla="*/ 928394 w 2390775"/>
              <a:gd name="T53" fmla="*/ 688879 h 2365376"/>
              <a:gd name="T54" fmla="*/ 840414 w 2390775"/>
              <a:gd name="T55" fmla="*/ 772101 h 2365376"/>
              <a:gd name="T56" fmla="*/ 742269 w 2390775"/>
              <a:gd name="T57" fmla="*/ 675588 h 2365376"/>
              <a:gd name="T58" fmla="*/ 738139 w 2390775"/>
              <a:gd name="T59" fmla="*/ 608504 h 2365376"/>
              <a:gd name="T60" fmla="*/ 761643 w 2390775"/>
              <a:gd name="T61" fmla="*/ 510093 h 2365376"/>
              <a:gd name="T62" fmla="*/ 617010 w 2390775"/>
              <a:gd name="T63" fmla="*/ 449064 h 2365376"/>
              <a:gd name="T64" fmla="*/ 350272 w 2390775"/>
              <a:gd name="T65" fmla="*/ 638327 h 2365376"/>
              <a:gd name="T66" fmla="*/ 215163 w 2390775"/>
              <a:gd name="T67" fmla="*/ 939947 h 2365376"/>
              <a:gd name="T68" fmla="*/ 256613 w 2390775"/>
              <a:gd name="T69" fmla="*/ 1277331 h 2365376"/>
              <a:gd name="T70" fmla="*/ 458486 w 2390775"/>
              <a:gd name="T71" fmla="*/ 1534008 h 2365376"/>
              <a:gd name="T72" fmla="*/ 767308 w 2390775"/>
              <a:gd name="T73" fmla="*/ 1655225 h 2365376"/>
              <a:gd name="T74" fmla="*/ 1101127 w 2390775"/>
              <a:gd name="T75" fmla="*/ 1596674 h 2365376"/>
              <a:gd name="T76" fmla="*/ 1347614 w 2390775"/>
              <a:gd name="T77" fmla="*/ 1383040 h 2365376"/>
              <a:gd name="T78" fmla="*/ 1453614 w 2390775"/>
              <a:gd name="T79" fmla="*/ 1066861 h 2365376"/>
              <a:gd name="T80" fmla="*/ 1378939 w 2390775"/>
              <a:gd name="T81" fmla="*/ 738024 h 2365376"/>
              <a:gd name="T82" fmla="*/ 1153652 w 2390775"/>
              <a:gd name="T83" fmla="*/ 501602 h 2365376"/>
              <a:gd name="T84" fmla="*/ 831224 w 2390775"/>
              <a:gd name="T85" fmla="*/ 411085 h 2365376"/>
              <a:gd name="T86" fmla="*/ 989432 w 2390775"/>
              <a:gd name="T87" fmla="*/ 315187 h 2365376"/>
              <a:gd name="T88" fmla="*/ 1471649 w 2390775"/>
              <a:gd name="T89" fmla="*/ 671876 h 2365376"/>
              <a:gd name="T90" fmla="*/ 1554866 w 2390775"/>
              <a:gd name="T91" fmla="*/ 1171938 h 2365376"/>
              <a:gd name="T92" fmla="*/ 1239716 w 2390775"/>
              <a:gd name="T93" fmla="*/ 1647313 h 2365376"/>
              <a:gd name="T94" fmla="*/ 646121 w 2390775"/>
              <a:gd name="T95" fmla="*/ 1748275 h 2365376"/>
              <a:gd name="T96" fmla="*/ 110112 w 2390775"/>
              <a:gd name="T97" fmla="*/ 1186813 h 2365376"/>
              <a:gd name="T98" fmla="*/ 251551 w 2390775"/>
              <a:gd name="T99" fmla="*/ 580725 h 2365376"/>
              <a:gd name="T100" fmla="*/ 1549044 w 2390775"/>
              <a:gd name="T101" fmla="*/ 160116 h 2365376"/>
              <a:gd name="T102" fmla="*/ 1461002 w 2390775"/>
              <a:gd name="T103" fmla="*/ 284475 h 2365376"/>
              <a:gd name="T104" fmla="*/ 1550307 w 2390775"/>
              <a:gd name="T105" fmla="*/ 426554 h 2365376"/>
              <a:gd name="T106" fmla="*/ 1719764 w 2390775"/>
              <a:gd name="T107" fmla="*/ 380038 h 2365376"/>
              <a:gd name="T108" fmla="*/ 1735543 w 2390775"/>
              <a:gd name="T109" fmla="*/ 232579 h 2365376"/>
              <a:gd name="T110" fmla="*/ 1705909 w 2390775"/>
              <a:gd name="T111" fmla="*/ 94508 h 2365376"/>
              <a:gd name="T112" fmla="*/ 1774050 w 2390775"/>
              <a:gd name="T113" fmla="*/ 148403 h 2365376"/>
              <a:gd name="T114" fmla="*/ 1781614 w 2390775"/>
              <a:gd name="T115" fmla="*/ 428769 h 2365376"/>
              <a:gd name="T116" fmla="*/ 1600166 w 2390775"/>
              <a:gd name="T117" fmla="*/ 516104 h 2365376"/>
              <a:gd name="T118" fmla="*/ 1452167 w 2390775"/>
              <a:gd name="T119" fmla="*/ 455349 h 2365376"/>
              <a:gd name="T120" fmla="*/ 1310478 w 2390775"/>
              <a:gd name="T121" fmla="*/ 259477 h 2365376"/>
              <a:gd name="T122" fmla="*/ 1562614 w 2390775"/>
              <a:gd name="T123" fmla="*/ 74046 h 236537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390775" h="2365376">
                <a:moveTo>
                  <a:pt x="761351" y="1739900"/>
                </a:moveTo>
                <a:lnTo>
                  <a:pt x="791690" y="1805294"/>
                </a:lnTo>
                <a:lnTo>
                  <a:pt x="794883" y="1808051"/>
                </a:lnTo>
                <a:lnTo>
                  <a:pt x="797278" y="1811991"/>
                </a:lnTo>
                <a:lnTo>
                  <a:pt x="800871" y="1817112"/>
                </a:lnTo>
                <a:lnTo>
                  <a:pt x="803266" y="1822233"/>
                </a:lnTo>
                <a:lnTo>
                  <a:pt x="804065" y="1825384"/>
                </a:lnTo>
                <a:lnTo>
                  <a:pt x="804863" y="1828536"/>
                </a:lnTo>
                <a:lnTo>
                  <a:pt x="804863" y="1831687"/>
                </a:lnTo>
                <a:lnTo>
                  <a:pt x="804863" y="1834839"/>
                </a:lnTo>
                <a:lnTo>
                  <a:pt x="804065" y="1837990"/>
                </a:lnTo>
                <a:lnTo>
                  <a:pt x="802867" y="1841142"/>
                </a:lnTo>
                <a:lnTo>
                  <a:pt x="801670" y="1842718"/>
                </a:lnTo>
                <a:lnTo>
                  <a:pt x="799674" y="1844687"/>
                </a:lnTo>
                <a:lnTo>
                  <a:pt x="797278" y="1845475"/>
                </a:lnTo>
                <a:lnTo>
                  <a:pt x="794484" y="1845869"/>
                </a:lnTo>
                <a:lnTo>
                  <a:pt x="790891" y="1846263"/>
                </a:lnTo>
                <a:lnTo>
                  <a:pt x="787698" y="1845869"/>
                </a:lnTo>
                <a:lnTo>
                  <a:pt x="784105" y="1845475"/>
                </a:lnTo>
                <a:lnTo>
                  <a:pt x="780512" y="1844293"/>
                </a:lnTo>
                <a:lnTo>
                  <a:pt x="776520" y="1842718"/>
                </a:lnTo>
                <a:lnTo>
                  <a:pt x="772927" y="1841142"/>
                </a:lnTo>
                <a:lnTo>
                  <a:pt x="768935" y="1839172"/>
                </a:lnTo>
                <a:lnTo>
                  <a:pt x="765343" y="1836809"/>
                </a:lnTo>
                <a:lnTo>
                  <a:pt x="761750" y="1834051"/>
                </a:lnTo>
                <a:lnTo>
                  <a:pt x="758955" y="1831294"/>
                </a:lnTo>
                <a:lnTo>
                  <a:pt x="756161" y="1827748"/>
                </a:lnTo>
                <a:lnTo>
                  <a:pt x="754165" y="1824597"/>
                </a:lnTo>
                <a:lnTo>
                  <a:pt x="748975" y="1815536"/>
                </a:lnTo>
                <a:lnTo>
                  <a:pt x="745782" y="1808839"/>
                </a:lnTo>
                <a:lnTo>
                  <a:pt x="743387" y="1803718"/>
                </a:lnTo>
                <a:lnTo>
                  <a:pt x="742588" y="1799385"/>
                </a:lnTo>
                <a:lnTo>
                  <a:pt x="742588" y="1795051"/>
                </a:lnTo>
                <a:lnTo>
                  <a:pt x="743387" y="1790718"/>
                </a:lnTo>
                <a:lnTo>
                  <a:pt x="746181" y="1778112"/>
                </a:lnTo>
                <a:lnTo>
                  <a:pt x="746979" y="1774173"/>
                </a:lnTo>
                <a:lnTo>
                  <a:pt x="746979" y="1772203"/>
                </a:lnTo>
                <a:lnTo>
                  <a:pt x="746181" y="1771021"/>
                </a:lnTo>
                <a:lnTo>
                  <a:pt x="745383" y="1770627"/>
                </a:lnTo>
                <a:lnTo>
                  <a:pt x="742987" y="1770627"/>
                </a:lnTo>
                <a:lnTo>
                  <a:pt x="742189" y="1770233"/>
                </a:lnTo>
                <a:lnTo>
                  <a:pt x="741790" y="1769839"/>
                </a:lnTo>
                <a:lnTo>
                  <a:pt x="738596" y="1761961"/>
                </a:lnTo>
                <a:lnTo>
                  <a:pt x="736999" y="1758021"/>
                </a:lnTo>
                <a:lnTo>
                  <a:pt x="736600" y="1756052"/>
                </a:lnTo>
                <a:lnTo>
                  <a:pt x="736600" y="1754476"/>
                </a:lnTo>
                <a:lnTo>
                  <a:pt x="742189" y="1750536"/>
                </a:lnTo>
                <a:lnTo>
                  <a:pt x="747379" y="1747385"/>
                </a:lnTo>
                <a:lnTo>
                  <a:pt x="750971" y="1745021"/>
                </a:lnTo>
                <a:lnTo>
                  <a:pt x="754165" y="1743839"/>
                </a:lnTo>
                <a:lnTo>
                  <a:pt x="758556" y="1741870"/>
                </a:lnTo>
                <a:lnTo>
                  <a:pt x="759754" y="1741870"/>
                </a:lnTo>
                <a:lnTo>
                  <a:pt x="761351" y="1739900"/>
                </a:lnTo>
                <a:close/>
                <a:moveTo>
                  <a:pt x="1554438" y="1730375"/>
                </a:moveTo>
                <a:lnTo>
                  <a:pt x="1565575" y="1730375"/>
                </a:lnTo>
                <a:lnTo>
                  <a:pt x="1575916" y="1730375"/>
                </a:lnTo>
                <a:lnTo>
                  <a:pt x="1586258" y="1731163"/>
                </a:lnTo>
                <a:lnTo>
                  <a:pt x="1591031" y="1731951"/>
                </a:lnTo>
                <a:lnTo>
                  <a:pt x="1595008" y="1733133"/>
                </a:lnTo>
                <a:lnTo>
                  <a:pt x="1598986" y="1734314"/>
                </a:lnTo>
                <a:lnTo>
                  <a:pt x="1602168" y="1735890"/>
                </a:lnTo>
                <a:lnTo>
                  <a:pt x="1605350" y="1737860"/>
                </a:lnTo>
                <a:lnTo>
                  <a:pt x="1607339" y="1739830"/>
                </a:lnTo>
                <a:lnTo>
                  <a:pt x="1608929" y="1741799"/>
                </a:lnTo>
                <a:lnTo>
                  <a:pt x="1609725" y="1744951"/>
                </a:lnTo>
                <a:lnTo>
                  <a:pt x="1609725" y="1747708"/>
                </a:lnTo>
                <a:lnTo>
                  <a:pt x="1608929" y="1751648"/>
                </a:lnTo>
                <a:lnTo>
                  <a:pt x="1607339" y="1755193"/>
                </a:lnTo>
                <a:lnTo>
                  <a:pt x="1604554" y="1759920"/>
                </a:lnTo>
                <a:lnTo>
                  <a:pt x="1600577" y="1764648"/>
                </a:lnTo>
                <a:lnTo>
                  <a:pt x="1595804" y="1769769"/>
                </a:lnTo>
                <a:lnTo>
                  <a:pt x="1589042" y="1776072"/>
                </a:lnTo>
                <a:lnTo>
                  <a:pt x="1582678" y="1781193"/>
                </a:lnTo>
                <a:lnTo>
                  <a:pt x="1576314" y="1786314"/>
                </a:lnTo>
                <a:lnTo>
                  <a:pt x="1570348" y="1790647"/>
                </a:lnTo>
                <a:lnTo>
                  <a:pt x="1563586" y="1794193"/>
                </a:lnTo>
                <a:lnTo>
                  <a:pt x="1557222" y="1797738"/>
                </a:lnTo>
                <a:lnTo>
                  <a:pt x="1550461" y="1800496"/>
                </a:lnTo>
                <a:lnTo>
                  <a:pt x="1544097" y="1802466"/>
                </a:lnTo>
                <a:lnTo>
                  <a:pt x="1537733" y="1804829"/>
                </a:lnTo>
                <a:lnTo>
                  <a:pt x="1530971" y="1806799"/>
                </a:lnTo>
                <a:lnTo>
                  <a:pt x="1524607" y="1807981"/>
                </a:lnTo>
                <a:lnTo>
                  <a:pt x="1518243" y="1809163"/>
                </a:lnTo>
                <a:lnTo>
                  <a:pt x="1505117" y="1811132"/>
                </a:lnTo>
                <a:lnTo>
                  <a:pt x="1491992" y="1812314"/>
                </a:lnTo>
                <a:lnTo>
                  <a:pt x="1486026" y="1813102"/>
                </a:lnTo>
                <a:lnTo>
                  <a:pt x="1483241" y="1813890"/>
                </a:lnTo>
                <a:lnTo>
                  <a:pt x="1482048" y="1814678"/>
                </a:lnTo>
                <a:lnTo>
                  <a:pt x="1481253" y="1815072"/>
                </a:lnTo>
                <a:lnTo>
                  <a:pt x="1480855" y="1815859"/>
                </a:lnTo>
                <a:lnTo>
                  <a:pt x="1480855" y="1817041"/>
                </a:lnTo>
                <a:lnTo>
                  <a:pt x="1481253" y="1818617"/>
                </a:lnTo>
                <a:lnTo>
                  <a:pt x="1482048" y="1819799"/>
                </a:lnTo>
                <a:lnTo>
                  <a:pt x="1482048" y="1821375"/>
                </a:lnTo>
                <a:lnTo>
                  <a:pt x="1482048" y="1821769"/>
                </a:lnTo>
                <a:lnTo>
                  <a:pt x="1480855" y="1822556"/>
                </a:lnTo>
                <a:lnTo>
                  <a:pt x="1471309" y="1830829"/>
                </a:lnTo>
                <a:lnTo>
                  <a:pt x="1465343" y="1834375"/>
                </a:lnTo>
                <a:lnTo>
                  <a:pt x="1463354" y="1835556"/>
                </a:lnTo>
                <a:lnTo>
                  <a:pt x="1461365" y="1836738"/>
                </a:lnTo>
                <a:lnTo>
                  <a:pt x="1452615" y="1830041"/>
                </a:lnTo>
                <a:lnTo>
                  <a:pt x="1445853" y="1824132"/>
                </a:lnTo>
                <a:lnTo>
                  <a:pt x="1440285" y="1819405"/>
                </a:lnTo>
                <a:lnTo>
                  <a:pt x="1437103" y="1815072"/>
                </a:lnTo>
                <a:lnTo>
                  <a:pt x="1434716" y="1812314"/>
                </a:lnTo>
                <a:lnTo>
                  <a:pt x="1433125" y="1810344"/>
                </a:lnTo>
                <a:lnTo>
                  <a:pt x="1432330" y="1808375"/>
                </a:lnTo>
                <a:lnTo>
                  <a:pt x="1428750" y="1806799"/>
                </a:lnTo>
                <a:lnTo>
                  <a:pt x="1512675" y="1734314"/>
                </a:lnTo>
                <a:lnTo>
                  <a:pt x="1518641" y="1733527"/>
                </a:lnTo>
                <a:lnTo>
                  <a:pt x="1533755" y="1731951"/>
                </a:lnTo>
                <a:lnTo>
                  <a:pt x="1543699" y="1731163"/>
                </a:lnTo>
                <a:lnTo>
                  <a:pt x="1554438" y="1730375"/>
                </a:lnTo>
                <a:close/>
                <a:moveTo>
                  <a:pt x="588962" y="1535113"/>
                </a:moveTo>
                <a:lnTo>
                  <a:pt x="694496" y="1535113"/>
                </a:lnTo>
                <a:lnTo>
                  <a:pt x="694496" y="1557872"/>
                </a:lnTo>
                <a:lnTo>
                  <a:pt x="694894" y="1558271"/>
                </a:lnTo>
                <a:lnTo>
                  <a:pt x="696885" y="1560268"/>
                </a:lnTo>
                <a:lnTo>
                  <a:pt x="698478" y="1560667"/>
                </a:lnTo>
                <a:lnTo>
                  <a:pt x="700469" y="1561466"/>
                </a:lnTo>
                <a:lnTo>
                  <a:pt x="704053" y="1561865"/>
                </a:lnTo>
                <a:lnTo>
                  <a:pt x="707239" y="1561865"/>
                </a:lnTo>
                <a:lnTo>
                  <a:pt x="711222" y="1561865"/>
                </a:lnTo>
                <a:lnTo>
                  <a:pt x="714407" y="1561466"/>
                </a:lnTo>
                <a:lnTo>
                  <a:pt x="716797" y="1560667"/>
                </a:lnTo>
                <a:lnTo>
                  <a:pt x="718390" y="1560268"/>
                </a:lnTo>
                <a:lnTo>
                  <a:pt x="720381" y="1558271"/>
                </a:lnTo>
                <a:lnTo>
                  <a:pt x="720779" y="1557872"/>
                </a:lnTo>
                <a:lnTo>
                  <a:pt x="720779" y="1535113"/>
                </a:lnTo>
                <a:lnTo>
                  <a:pt x="820737" y="1535113"/>
                </a:lnTo>
                <a:lnTo>
                  <a:pt x="820737" y="1644117"/>
                </a:lnTo>
                <a:lnTo>
                  <a:pt x="820339" y="1648908"/>
                </a:lnTo>
                <a:lnTo>
                  <a:pt x="819144" y="1652901"/>
                </a:lnTo>
                <a:lnTo>
                  <a:pt x="816755" y="1656894"/>
                </a:lnTo>
                <a:lnTo>
                  <a:pt x="814365" y="1660088"/>
                </a:lnTo>
                <a:lnTo>
                  <a:pt x="810781" y="1663283"/>
                </a:lnTo>
                <a:lnTo>
                  <a:pt x="806799" y="1665279"/>
                </a:lnTo>
                <a:lnTo>
                  <a:pt x="802418" y="1666477"/>
                </a:lnTo>
                <a:lnTo>
                  <a:pt x="797639" y="1666876"/>
                </a:lnTo>
                <a:lnTo>
                  <a:pt x="612060" y="1666876"/>
                </a:lnTo>
                <a:lnTo>
                  <a:pt x="607281" y="1666477"/>
                </a:lnTo>
                <a:lnTo>
                  <a:pt x="602901" y="1665279"/>
                </a:lnTo>
                <a:lnTo>
                  <a:pt x="598918" y="1663283"/>
                </a:lnTo>
                <a:lnTo>
                  <a:pt x="595732" y="1660088"/>
                </a:lnTo>
                <a:lnTo>
                  <a:pt x="592546" y="1656894"/>
                </a:lnTo>
                <a:lnTo>
                  <a:pt x="590555" y="1652901"/>
                </a:lnTo>
                <a:lnTo>
                  <a:pt x="589360" y="1648908"/>
                </a:lnTo>
                <a:lnTo>
                  <a:pt x="588962" y="1644117"/>
                </a:lnTo>
                <a:lnTo>
                  <a:pt x="588962" y="1535113"/>
                </a:lnTo>
                <a:close/>
                <a:moveTo>
                  <a:pt x="612060" y="1476375"/>
                </a:moveTo>
                <a:lnTo>
                  <a:pt x="797639" y="1476375"/>
                </a:lnTo>
                <a:lnTo>
                  <a:pt x="802418" y="1476769"/>
                </a:lnTo>
                <a:lnTo>
                  <a:pt x="806799" y="1477950"/>
                </a:lnTo>
                <a:lnTo>
                  <a:pt x="810781" y="1480312"/>
                </a:lnTo>
                <a:lnTo>
                  <a:pt x="814365" y="1483068"/>
                </a:lnTo>
                <a:lnTo>
                  <a:pt x="816755" y="1486611"/>
                </a:lnTo>
                <a:lnTo>
                  <a:pt x="819144" y="1490155"/>
                </a:lnTo>
                <a:lnTo>
                  <a:pt x="820339" y="1494485"/>
                </a:lnTo>
                <a:lnTo>
                  <a:pt x="820737" y="1498816"/>
                </a:lnTo>
                <a:lnTo>
                  <a:pt x="820737" y="1525588"/>
                </a:lnTo>
                <a:lnTo>
                  <a:pt x="588962" y="1525588"/>
                </a:lnTo>
                <a:lnTo>
                  <a:pt x="588962" y="1498816"/>
                </a:lnTo>
                <a:lnTo>
                  <a:pt x="589360" y="1494485"/>
                </a:lnTo>
                <a:lnTo>
                  <a:pt x="590555" y="1490155"/>
                </a:lnTo>
                <a:lnTo>
                  <a:pt x="592546" y="1486611"/>
                </a:lnTo>
                <a:lnTo>
                  <a:pt x="595732" y="1483068"/>
                </a:lnTo>
                <a:lnTo>
                  <a:pt x="598918" y="1480312"/>
                </a:lnTo>
                <a:lnTo>
                  <a:pt x="602901" y="1477950"/>
                </a:lnTo>
                <a:lnTo>
                  <a:pt x="607281" y="1476769"/>
                </a:lnTo>
                <a:lnTo>
                  <a:pt x="612060" y="1476375"/>
                </a:lnTo>
                <a:close/>
                <a:moveTo>
                  <a:pt x="725449" y="1381125"/>
                </a:moveTo>
                <a:lnTo>
                  <a:pt x="730525" y="1381524"/>
                </a:lnTo>
                <a:lnTo>
                  <a:pt x="732087" y="1381524"/>
                </a:lnTo>
                <a:lnTo>
                  <a:pt x="734430" y="1382322"/>
                </a:lnTo>
                <a:lnTo>
                  <a:pt x="737554" y="1384317"/>
                </a:lnTo>
                <a:lnTo>
                  <a:pt x="740287" y="1386312"/>
                </a:lnTo>
                <a:lnTo>
                  <a:pt x="743411" y="1389505"/>
                </a:lnTo>
                <a:lnTo>
                  <a:pt x="746535" y="1393096"/>
                </a:lnTo>
                <a:lnTo>
                  <a:pt x="749659" y="1397486"/>
                </a:lnTo>
                <a:lnTo>
                  <a:pt x="755906" y="1407063"/>
                </a:lnTo>
                <a:lnTo>
                  <a:pt x="761373" y="1417837"/>
                </a:lnTo>
                <a:lnTo>
                  <a:pt x="766059" y="1427813"/>
                </a:lnTo>
                <a:lnTo>
                  <a:pt x="769182" y="1437390"/>
                </a:lnTo>
                <a:lnTo>
                  <a:pt x="770744" y="1441780"/>
                </a:lnTo>
                <a:lnTo>
                  <a:pt x="771525" y="1445770"/>
                </a:lnTo>
                <a:lnTo>
                  <a:pt x="771525" y="1448164"/>
                </a:lnTo>
                <a:lnTo>
                  <a:pt x="771525" y="1450159"/>
                </a:lnTo>
                <a:lnTo>
                  <a:pt x="770744" y="1451357"/>
                </a:lnTo>
                <a:lnTo>
                  <a:pt x="769182" y="1452155"/>
                </a:lnTo>
                <a:lnTo>
                  <a:pt x="768011" y="1452155"/>
                </a:lnTo>
                <a:lnTo>
                  <a:pt x="766449" y="1450958"/>
                </a:lnTo>
                <a:lnTo>
                  <a:pt x="764887" y="1449760"/>
                </a:lnTo>
                <a:lnTo>
                  <a:pt x="762544" y="1448563"/>
                </a:lnTo>
                <a:lnTo>
                  <a:pt x="759030" y="1444174"/>
                </a:lnTo>
                <a:lnTo>
                  <a:pt x="755516" y="1439784"/>
                </a:lnTo>
                <a:lnTo>
                  <a:pt x="753173" y="1434996"/>
                </a:lnTo>
                <a:lnTo>
                  <a:pt x="752392" y="1433400"/>
                </a:lnTo>
                <a:lnTo>
                  <a:pt x="752392" y="1431404"/>
                </a:lnTo>
                <a:lnTo>
                  <a:pt x="752001" y="1428611"/>
                </a:lnTo>
                <a:lnTo>
                  <a:pt x="750830" y="1426616"/>
                </a:lnTo>
                <a:lnTo>
                  <a:pt x="748878" y="1425419"/>
                </a:lnTo>
                <a:lnTo>
                  <a:pt x="746925" y="1425020"/>
                </a:lnTo>
                <a:lnTo>
                  <a:pt x="746144" y="1425419"/>
                </a:lnTo>
                <a:lnTo>
                  <a:pt x="745363" y="1425818"/>
                </a:lnTo>
                <a:lnTo>
                  <a:pt x="744582" y="1426616"/>
                </a:lnTo>
                <a:lnTo>
                  <a:pt x="743411" y="1427414"/>
                </a:lnTo>
                <a:lnTo>
                  <a:pt x="742630" y="1428611"/>
                </a:lnTo>
                <a:lnTo>
                  <a:pt x="742240" y="1430207"/>
                </a:lnTo>
                <a:lnTo>
                  <a:pt x="741849" y="1432602"/>
                </a:lnTo>
                <a:lnTo>
                  <a:pt x="741849" y="1434597"/>
                </a:lnTo>
                <a:lnTo>
                  <a:pt x="741459" y="1439385"/>
                </a:lnTo>
                <a:lnTo>
                  <a:pt x="740678" y="1443376"/>
                </a:lnTo>
                <a:lnTo>
                  <a:pt x="739897" y="1445371"/>
                </a:lnTo>
                <a:lnTo>
                  <a:pt x="739116" y="1446967"/>
                </a:lnTo>
                <a:lnTo>
                  <a:pt x="737944" y="1448164"/>
                </a:lnTo>
                <a:lnTo>
                  <a:pt x="735992" y="1449361"/>
                </a:lnTo>
                <a:lnTo>
                  <a:pt x="734430" y="1450558"/>
                </a:lnTo>
                <a:lnTo>
                  <a:pt x="732868" y="1452155"/>
                </a:lnTo>
                <a:lnTo>
                  <a:pt x="730525" y="1452953"/>
                </a:lnTo>
                <a:lnTo>
                  <a:pt x="727792" y="1453352"/>
                </a:lnTo>
                <a:lnTo>
                  <a:pt x="721935" y="1454150"/>
                </a:lnTo>
                <a:lnTo>
                  <a:pt x="715297" y="1454150"/>
                </a:lnTo>
                <a:lnTo>
                  <a:pt x="712173" y="1453751"/>
                </a:lnTo>
                <a:lnTo>
                  <a:pt x="709049" y="1452953"/>
                </a:lnTo>
                <a:lnTo>
                  <a:pt x="706706" y="1452155"/>
                </a:lnTo>
                <a:lnTo>
                  <a:pt x="703973" y="1450558"/>
                </a:lnTo>
                <a:lnTo>
                  <a:pt x="701240" y="1448962"/>
                </a:lnTo>
                <a:lnTo>
                  <a:pt x="699287" y="1447366"/>
                </a:lnTo>
                <a:lnTo>
                  <a:pt x="694992" y="1442977"/>
                </a:lnTo>
                <a:lnTo>
                  <a:pt x="691478" y="1438188"/>
                </a:lnTo>
                <a:lnTo>
                  <a:pt x="687963" y="1432602"/>
                </a:lnTo>
                <a:lnTo>
                  <a:pt x="685230" y="1427015"/>
                </a:lnTo>
                <a:lnTo>
                  <a:pt x="682497" y="1421029"/>
                </a:lnTo>
                <a:lnTo>
                  <a:pt x="680544" y="1415044"/>
                </a:lnTo>
                <a:lnTo>
                  <a:pt x="678982" y="1409058"/>
                </a:lnTo>
                <a:lnTo>
                  <a:pt x="676249" y="1399082"/>
                </a:lnTo>
                <a:lnTo>
                  <a:pt x="675078" y="1392298"/>
                </a:lnTo>
                <a:lnTo>
                  <a:pt x="674687" y="1389106"/>
                </a:lnTo>
                <a:lnTo>
                  <a:pt x="674687" y="1388707"/>
                </a:lnTo>
                <a:lnTo>
                  <a:pt x="675078" y="1388308"/>
                </a:lnTo>
                <a:lnTo>
                  <a:pt x="676249" y="1387909"/>
                </a:lnTo>
                <a:lnTo>
                  <a:pt x="679373" y="1387111"/>
                </a:lnTo>
                <a:lnTo>
                  <a:pt x="683278" y="1385913"/>
                </a:lnTo>
                <a:lnTo>
                  <a:pt x="689525" y="1384716"/>
                </a:lnTo>
                <a:lnTo>
                  <a:pt x="698897" y="1383120"/>
                </a:lnTo>
                <a:lnTo>
                  <a:pt x="715297" y="1381524"/>
                </a:lnTo>
                <a:lnTo>
                  <a:pt x="725449" y="1381125"/>
                </a:lnTo>
                <a:close/>
                <a:moveTo>
                  <a:pt x="1433588" y="1247775"/>
                </a:moveTo>
                <a:lnTo>
                  <a:pt x="1439124" y="1247775"/>
                </a:lnTo>
                <a:lnTo>
                  <a:pt x="1444264" y="1248175"/>
                </a:lnTo>
                <a:lnTo>
                  <a:pt x="1448614" y="1248976"/>
                </a:lnTo>
                <a:lnTo>
                  <a:pt x="1451382" y="1249776"/>
                </a:lnTo>
                <a:lnTo>
                  <a:pt x="1453359" y="1250977"/>
                </a:lnTo>
                <a:lnTo>
                  <a:pt x="1454150" y="1252178"/>
                </a:lnTo>
                <a:lnTo>
                  <a:pt x="1454150" y="1253779"/>
                </a:lnTo>
                <a:lnTo>
                  <a:pt x="1453359" y="1255380"/>
                </a:lnTo>
                <a:lnTo>
                  <a:pt x="1452173" y="1256981"/>
                </a:lnTo>
                <a:lnTo>
                  <a:pt x="1450196" y="1258582"/>
                </a:lnTo>
                <a:lnTo>
                  <a:pt x="1447428" y="1260183"/>
                </a:lnTo>
                <a:lnTo>
                  <a:pt x="1441892" y="1262985"/>
                </a:lnTo>
                <a:lnTo>
                  <a:pt x="1435565" y="1264986"/>
                </a:lnTo>
                <a:lnTo>
                  <a:pt x="1432402" y="1265387"/>
                </a:lnTo>
                <a:lnTo>
                  <a:pt x="1429634" y="1265787"/>
                </a:lnTo>
                <a:lnTo>
                  <a:pt x="1427261" y="1265787"/>
                </a:lnTo>
                <a:lnTo>
                  <a:pt x="1425284" y="1265387"/>
                </a:lnTo>
                <a:lnTo>
                  <a:pt x="1423703" y="1264986"/>
                </a:lnTo>
                <a:lnTo>
                  <a:pt x="1422516" y="1264586"/>
                </a:lnTo>
                <a:lnTo>
                  <a:pt x="1420539" y="1264586"/>
                </a:lnTo>
                <a:lnTo>
                  <a:pt x="1419353" y="1264986"/>
                </a:lnTo>
                <a:lnTo>
                  <a:pt x="1418562" y="1265787"/>
                </a:lnTo>
                <a:lnTo>
                  <a:pt x="1417376" y="1266588"/>
                </a:lnTo>
                <a:lnTo>
                  <a:pt x="1416980" y="1267388"/>
                </a:lnTo>
                <a:lnTo>
                  <a:pt x="1416585" y="1268589"/>
                </a:lnTo>
                <a:lnTo>
                  <a:pt x="1416190" y="1269790"/>
                </a:lnTo>
                <a:lnTo>
                  <a:pt x="1416585" y="1270990"/>
                </a:lnTo>
                <a:lnTo>
                  <a:pt x="1416585" y="1272191"/>
                </a:lnTo>
                <a:lnTo>
                  <a:pt x="1417376" y="1273392"/>
                </a:lnTo>
                <a:lnTo>
                  <a:pt x="1418562" y="1274993"/>
                </a:lnTo>
                <a:lnTo>
                  <a:pt x="1419748" y="1276194"/>
                </a:lnTo>
                <a:lnTo>
                  <a:pt x="1422121" y="1277395"/>
                </a:lnTo>
                <a:lnTo>
                  <a:pt x="1424098" y="1278596"/>
                </a:lnTo>
                <a:lnTo>
                  <a:pt x="1428843" y="1280597"/>
                </a:lnTo>
                <a:lnTo>
                  <a:pt x="1430820" y="1282198"/>
                </a:lnTo>
                <a:lnTo>
                  <a:pt x="1432402" y="1283799"/>
                </a:lnTo>
                <a:lnTo>
                  <a:pt x="1433588" y="1285000"/>
                </a:lnTo>
                <a:lnTo>
                  <a:pt x="1435170" y="1287001"/>
                </a:lnTo>
                <a:lnTo>
                  <a:pt x="1436356" y="1289003"/>
                </a:lnTo>
                <a:lnTo>
                  <a:pt x="1436751" y="1291404"/>
                </a:lnTo>
                <a:lnTo>
                  <a:pt x="1437542" y="1293406"/>
                </a:lnTo>
                <a:lnTo>
                  <a:pt x="1437542" y="1296608"/>
                </a:lnTo>
                <a:lnTo>
                  <a:pt x="1437542" y="1299009"/>
                </a:lnTo>
                <a:lnTo>
                  <a:pt x="1437147" y="1302612"/>
                </a:lnTo>
                <a:lnTo>
                  <a:pt x="1436356" y="1305414"/>
                </a:lnTo>
                <a:lnTo>
                  <a:pt x="1435170" y="1309416"/>
                </a:lnTo>
                <a:lnTo>
                  <a:pt x="1431611" y="1317422"/>
                </a:lnTo>
                <a:lnTo>
                  <a:pt x="1430029" y="1320624"/>
                </a:lnTo>
                <a:lnTo>
                  <a:pt x="1428052" y="1323826"/>
                </a:lnTo>
                <a:lnTo>
                  <a:pt x="1425680" y="1326628"/>
                </a:lnTo>
                <a:lnTo>
                  <a:pt x="1423307" y="1328629"/>
                </a:lnTo>
                <a:lnTo>
                  <a:pt x="1420539" y="1331431"/>
                </a:lnTo>
                <a:lnTo>
                  <a:pt x="1417771" y="1333032"/>
                </a:lnTo>
                <a:lnTo>
                  <a:pt x="1414608" y="1334633"/>
                </a:lnTo>
                <a:lnTo>
                  <a:pt x="1411445" y="1336635"/>
                </a:lnTo>
                <a:lnTo>
                  <a:pt x="1404722" y="1338636"/>
                </a:lnTo>
                <a:lnTo>
                  <a:pt x="1397605" y="1340237"/>
                </a:lnTo>
                <a:lnTo>
                  <a:pt x="1390487" y="1341038"/>
                </a:lnTo>
                <a:lnTo>
                  <a:pt x="1383370" y="1341438"/>
                </a:lnTo>
                <a:lnTo>
                  <a:pt x="1376252" y="1341438"/>
                </a:lnTo>
                <a:lnTo>
                  <a:pt x="1369530" y="1341038"/>
                </a:lnTo>
                <a:lnTo>
                  <a:pt x="1358063" y="1339437"/>
                </a:lnTo>
                <a:lnTo>
                  <a:pt x="1350154" y="1338236"/>
                </a:lnTo>
                <a:lnTo>
                  <a:pt x="1347386" y="1337435"/>
                </a:lnTo>
                <a:lnTo>
                  <a:pt x="1347386" y="1337835"/>
                </a:lnTo>
                <a:lnTo>
                  <a:pt x="1346991" y="1337435"/>
                </a:lnTo>
                <a:lnTo>
                  <a:pt x="1346200" y="1337035"/>
                </a:lnTo>
                <a:lnTo>
                  <a:pt x="1346200" y="1334633"/>
                </a:lnTo>
                <a:lnTo>
                  <a:pt x="1346991" y="1331831"/>
                </a:lnTo>
                <a:lnTo>
                  <a:pt x="1347782" y="1326228"/>
                </a:lnTo>
                <a:lnTo>
                  <a:pt x="1349363" y="1318623"/>
                </a:lnTo>
                <a:lnTo>
                  <a:pt x="1351736" y="1307415"/>
                </a:lnTo>
                <a:lnTo>
                  <a:pt x="1355295" y="1296608"/>
                </a:lnTo>
                <a:lnTo>
                  <a:pt x="1357667" y="1287402"/>
                </a:lnTo>
                <a:lnTo>
                  <a:pt x="1361621" y="1275794"/>
                </a:lnTo>
                <a:lnTo>
                  <a:pt x="1363994" y="1270190"/>
                </a:lnTo>
                <a:lnTo>
                  <a:pt x="1364785" y="1268589"/>
                </a:lnTo>
                <a:lnTo>
                  <a:pt x="1366762" y="1265787"/>
                </a:lnTo>
                <a:lnTo>
                  <a:pt x="1369925" y="1262985"/>
                </a:lnTo>
                <a:lnTo>
                  <a:pt x="1373484" y="1260183"/>
                </a:lnTo>
                <a:lnTo>
                  <a:pt x="1378229" y="1258182"/>
                </a:lnTo>
                <a:lnTo>
                  <a:pt x="1383765" y="1256181"/>
                </a:lnTo>
                <a:lnTo>
                  <a:pt x="1389301" y="1253779"/>
                </a:lnTo>
                <a:lnTo>
                  <a:pt x="1395628" y="1252578"/>
                </a:lnTo>
                <a:lnTo>
                  <a:pt x="1401954" y="1250977"/>
                </a:lnTo>
                <a:lnTo>
                  <a:pt x="1415399" y="1248976"/>
                </a:lnTo>
                <a:lnTo>
                  <a:pt x="1428052" y="1248175"/>
                </a:lnTo>
                <a:lnTo>
                  <a:pt x="1433588" y="1247775"/>
                </a:lnTo>
                <a:close/>
                <a:moveTo>
                  <a:pt x="1155700" y="965200"/>
                </a:moveTo>
                <a:lnTo>
                  <a:pt x="1161653" y="965597"/>
                </a:lnTo>
                <a:lnTo>
                  <a:pt x="1167209" y="966787"/>
                </a:lnTo>
                <a:lnTo>
                  <a:pt x="1172766" y="968770"/>
                </a:lnTo>
                <a:lnTo>
                  <a:pt x="1177925" y="971944"/>
                </a:lnTo>
                <a:lnTo>
                  <a:pt x="1182687" y="975514"/>
                </a:lnTo>
                <a:lnTo>
                  <a:pt x="1187450" y="980274"/>
                </a:lnTo>
                <a:lnTo>
                  <a:pt x="1192213" y="985431"/>
                </a:lnTo>
                <a:lnTo>
                  <a:pt x="1196181" y="991381"/>
                </a:lnTo>
                <a:lnTo>
                  <a:pt x="1200150" y="998125"/>
                </a:lnTo>
                <a:lnTo>
                  <a:pt x="1204119" y="1005265"/>
                </a:lnTo>
                <a:lnTo>
                  <a:pt x="1207691" y="1012802"/>
                </a:lnTo>
                <a:lnTo>
                  <a:pt x="1211659" y="1021133"/>
                </a:lnTo>
                <a:lnTo>
                  <a:pt x="1214437" y="1029860"/>
                </a:lnTo>
                <a:lnTo>
                  <a:pt x="1217613" y="1038984"/>
                </a:lnTo>
                <a:lnTo>
                  <a:pt x="1220787" y="1048504"/>
                </a:lnTo>
                <a:lnTo>
                  <a:pt x="1225947" y="1068338"/>
                </a:lnTo>
                <a:lnTo>
                  <a:pt x="1230313" y="1089363"/>
                </a:lnTo>
                <a:lnTo>
                  <a:pt x="1234678" y="1111180"/>
                </a:lnTo>
                <a:lnTo>
                  <a:pt x="1237853" y="1133792"/>
                </a:lnTo>
                <a:lnTo>
                  <a:pt x="1241028" y="1155609"/>
                </a:lnTo>
                <a:lnTo>
                  <a:pt x="1243013" y="1177824"/>
                </a:lnTo>
                <a:lnTo>
                  <a:pt x="1245394" y="1198848"/>
                </a:lnTo>
                <a:lnTo>
                  <a:pt x="1246981" y="1219476"/>
                </a:lnTo>
                <a:lnTo>
                  <a:pt x="1246187" y="1186551"/>
                </a:lnTo>
                <a:lnTo>
                  <a:pt x="1342231" y="1244467"/>
                </a:lnTo>
                <a:lnTo>
                  <a:pt x="1323181" y="1340465"/>
                </a:lnTo>
                <a:lnTo>
                  <a:pt x="1248966" y="1309524"/>
                </a:lnTo>
                <a:lnTo>
                  <a:pt x="1245394" y="1284929"/>
                </a:lnTo>
                <a:lnTo>
                  <a:pt x="1239441" y="1242087"/>
                </a:lnTo>
                <a:lnTo>
                  <a:pt x="1231106" y="1373787"/>
                </a:lnTo>
                <a:lnTo>
                  <a:pt x="1230709" y="1379737"/>
                </a:lnTo>
                <a:lnTo>
                  <a:pt x="1230313" y="1386084"/>
                </a:lnTo>
                <a:lnTo>
                  <a:pt x="1230709" y="1392431"/>
                </a:lnTo>
                <a:lnTo>
                  <a:pt x="1232297" y="1399968"/>
                </a:lnTo>
                <a:lnTo>
                  <a:pt x="1234281" y="1407902"/>
                </a:lnTo>
                <a:lnTo>
                  <a:pt x="1237059" y="1417422"/>
                </a:lnTo>
                <a:lnTo>
                  <a:pt x="1241822" y="1428133"/>
                </a:lnTo>
                <a:lnTo>
                  <a:pt x="1247775" y="1440430"/>
                </a:lnTo>
                <a:lnTo>
                  <a:pt x="1231106" y="1440430"/>
                </a:lnTo>
                <a:lnTo>
                  <a:pt x="1242219" y="1446380"/>
                </a:lnTo>
                <a:lnTo>
                  <a:pt x="1256109" y="1453124"/>
                </a:lnTo>
                <a:lnTo>
                  <a:pt x="1287066" y="1467405"/>
                </a:lnTo>
                <a:lnTo>
                  <a:pt x="1313259" y="1479305"/>
                </a:lnTo>
                <a:lnTo>
                  <a:pt x="1323975" y="1483669"/>
                </a:lnTo>
                <a:lnTo>
                  <a:pt x="1501775" y="1720491"/>
                </a:lnTo>
                <a:lnTo>
                  <a:pt x="1401763" y="1798638"/>
                </a:lnTo>
                <a:lnTo>
                  <a:pt x="1210469" y="1576494"/>
                </a:lnTo>
                <a:lnTo>
                  <a:pt x="1080294" y="1561816"/>
                </a:lnTo>
                <a:lnTo>
                  <a:pt x="1080294" y="1563800"/>
                </a:lnTo>
                <a:lnTo>
                  <a:pt x="1080294" y="1567370"/>
                </a:lnTo>
                <a:lnTo>
                  <a:pt x="1079500" y="1575700"/>
                </a:lnTo>
                <a:lnTo>
                  <a:pt x="1077516" y="1587601"/>
                </a:lnTo>
                <a:lnTo>
                  <a:pt x="1074341" y="1601088"/>
                </a:lnTo>
                <a:lnTo>
                  <a:pt x="1066403" y="1633220"/>
                </a:lnTo>
                <a:lnTo>
                  <a:pt x="1056878" y="1669318"/>
                </a:lnTo>
                <a:lnTo>
                  <a:pt x="1046956" y="1703830"/>
                </a:lnTo>
                <a:lnTo>
                  <a:pt x="1038622" y="1733582"/>
                </a:lnTo>
                <a:lnTo>
                  <a:pt x="1030288" y="1762540"/>
                </a:lnTo>
                <a:lnTo>
                  <a:pt x="802481" y="1785548"/>
                </a:lnTo>
                <a:lnTo>
                  <a:pt x="770731" y="1731201"/>
                </a:lnTo>
                <a:lnTo>
                  <a:pt x="904081" y="1706210"/>
                </a:lnTo>
                <a:lnTo>
                  <a:pt x="903685" y="1489619"/>
                </a:lnTo>
                <a:lnTo>
                  <a:pt x="871935" y="1482479"/>
                </a:lnTo>
                <a:lnTo>
                  <a:pt x="869950" y="1471768"/>
                </a:lnTo>
                <a:lnTo>
                  <a:pt x="867966" y="1461851"/>
                </a:lnTo>
                <a:lnTo>
                  <a:pt x="866378" y="1453124"/>
                </a:lnTo>
                <a:lnTo>
                  <a:pt x="864791" y="1445190"/>
                </a:lnTo>
                <a:lnTo>
                  <a:pt x="863600" y="1428926"/>
                </a:lnTo>
                <a:lnTo>
                  <a:pt x="862806" y="1413455"/>
                </a:lnTo>
                <a:lnTo>
                  <a:pt x="862013" y="1373787"/>
                </a:lnTo>
                <a:lnTo>
                  <a:pt x="860822" y="1346812"/>
                </a:lnTo>
                <a:lnTo>
                  <a:pt x="858044" y="1312697"/>
                </a:lnTo>
                <a:lnTo>
                  <a:pt x="854472" y="1175444"/>
                </a:lnTo>
                <a:lnTo>
                  <a:pt x="843756" y="1181791"/>
                </a:lnTo>
                <a:lnTo>
                  <a:pt x="818753" y="1197658"/>
                </a:lnTo>
                <a:lnTo>
                  <a:pt x="802878" y="1208369"/>
                </a:lnTo>
                <a:lnTo>
                  <a:pt x="786606" y="1219476"/>
                </a:lnTo>
                <a:lnTo>
                  <a:pt x="770731" y="1230980"/>
                </a:lnTo>
                <a:lnTo>
                  <a:pt x="756841" y="1242087"/>
                </a:lnTo>
                <a:lnTo>
                  <a:pt x="754460" y="1250021"/>
                </a:lnTo>
                <a:lnTo>
                  <a:pt x="752872" y="1258351"/>
                </a:lnTo>
                <a:lnTo>
                  <a:pt x="752078" y="1266681"/>
                </a:lnTo>
                <a:lnTo>
                  <a:pt x="751285" y="1275805"/>
                </a:lnTo>
                <a:lnTo>
                  <a:pt x="751285" y="1284532"/>
                </a:lnTo>
                <a:lnTo>
                  <a:pt x="751681" y="1292863"/>
                </a:lnTo>
                <a:lnTo>
                  <a:pt x="752078" y="1301590"/>
                </a:lnTo>
                <a:lnTo>
                  <a:pt x="752872" y="1310317"/>
                </a:lnTo>
                <a:lnTo>
                  <a:pt x="754856" y="1325788"/>
                </a:lnTo>
                <a:lnTo>
                  <a:pt x="756444" y="1339275"/>
                </a:lnTo>
                <a:lnTo>
                  <a:pt x="758031" y="1350382"/>
                </a:lnTo>
                <a:lnTo>
                  <a:pt x="758031" y="1354349"/>
                </a:lnTo>
                <a:lnTo>
                  <a:pt x="756841" y="1357523"/>
                </a:lnTo>
                <a:lnTo>
                  <a:pt x="727869" y="1355539"/>
                </a:lnTo>
                <a:lnTo>
                  <a:pt x="715566" y="1354746"/>
                </a:lnTo>
                <a:lnTo>
                  <a:pt x="709613" y="1354746"/>
                </a:lnTo>
                <a:lnTo>
                  <a:pt x="704453" y="1355143"/>
                </a:lnTo>
                <a:lnTo>
                  <a:pt x="698897" y="1355539"/>
                </a:lnTo>
                <a:lnTo>
                  <a:pt x="693341" y="1356729"/>
                </a:lnTo>
                <a:lnTo>
                  <a:pt x="687785" y="1357919"/>
                </a:lnTo>
                <a:lnTo>
                  <a:pt x="682228" y="1359903"/>
                </a:lnTo>
                <a:lnTo>
                  <a:pt x="677069" y="1361886"/>
                </a:lnTo>
                <a:lnTo>
                  <a:pt x="671116" y="1364663"/>
                </a:lnTo>
                <a:lnTo>
                  <a:pt x="664766" y="1367836"/>
                </a:lnTo>
                <a:lnTo>
                  <a:pt x="658416" y="1372200"/>
                </a:lnTo>
                <a:lnTo>
                  <a:pt x="657225" y="1367043"/>
                </a:lnTo>
                <a:lnTo>
                  <a:pt x="655241" y="1361093"/>
                </a:lnTo>
                <a:lnTo>
                  <a:pt x="654050" y="1355143"/>
                </a:lnTo>
                <a:lnTo>
                  <a:pt x="653256" y="1348399"/>
                </a:lnTo>
                <a:lnTo>
                  <a:pt x="651669" y="1333325"/>
                </a:lnTo>
                <a:lnTo>
                  <a:pt x="650875" y="1316267"/>
                </a:lnTo>
                <a:lnTo>
                  <a:pt x="650875" y="1296830"/>
                </a:lnTo>
                <a:lnTo>
                  <a:pt x="651272" y="1274615"/>
                </a:lnTo>
                <a:lnTo>
                  <a:pt x="652066" y="1251211"/>
                </a:lnTo>
                <a:lnTo>
                  <a:pt x="653653" y="1225029"/>
                </a:lnTo>
                <a:lnTo>
                  <a:pt x="660797" y="1208369"/>
                </a:lnTo>
                <a:lnTo>
                  <a:pt x="667147" y="1194881"/>
                </a:lnTo>
                <a:lnTo>
                  <a:pt x="670322" y="1188931"/>
                </a:lnTo>
                <a:lnTo>
                  <a:pt x="673497" y="1183774"/>
                </a:lnTo>
                <a:lnTo>
                  <a:pt x="680244" y="1174254"/>
                </a:lnTo>
                <a:lnTo>
                  <a:pt x="687388" y="1164733"/>
                </a:lnTo>
                <a:lnTo>
                  <a:pt x="696119" y="1155213"/>
                </a:lnTo>
                <a:lnTo>
                  <a:pt x="706438" y="1143312"/>
                </a:lnTo>
                <a:lnTo>
                  <a:pt x="718741" y="1129031"/>
                </a:lnTo>
                <a:lnTo>
                  <a:pt x="738585" y="1108007"/>
                </a:lnTo>
                <a:lnTo>
                  <a:pt x="756047" y="1088966"/>
                </a:lnTo>
                <a:lnTo>
                  <a:pt x="785416" y="1057231"/>
                </a:lnTo>
                <a:lnTo>
                  <a:pt x="797719" y="1043744"/>
                </a:lnTo>
                <a:lnTo>
                  <a:pt x="809228" y="1032240"/>
                </a:lnTo>
                <a:lnTo>
                  <a:pt x="820738" y="1021926"/>
                </a:lnTo>
                <a:lnTo>
                  <a:pt x="831056" y="1012802"/>
                </a:lnTo>
                <a:lnTo>
                  <a:pt x="836613" y="1008439"/>
                </a:lnTo>
                <a:lnTo>
                  <a:pt x="842169" y="1004869"/>
                </a:lnTo>
                <a:lnTo>
                  <a:pt x="848122" y="1000902"/>
                </a:lnTo>
                <a:lnTo>
                  <a:pt x="854075" y="997331"/>
                </a:lnTo>
                <a:lnTo>
                  <a:pt x="860028" y="994555"/>
                </a:lnTo>
                <a:lnTo>
                  <a:pt x="866378" y="991381"/>
                </a:lnTo>
                <a:lnTo>
                  <a:pt x="873125" y="988208"/>
                </a:lnTo>
                <a:lnTo>
                  <a:pt x="880269" y="985828"/>
                </a:lnTo>
                <a:lnTo>
                  <a:pt x="895350" y="980274"/>
                </a:lnTo>
                <a:lnTo>
                  <a:pt x="912416" y="975117"/>
                </a:lnTo>
                <a:lnTo>
                  <a:pt x="932260" y="970753"/>
                </a:lnTo>
                <a:lnTo>
                  <a:pt x="954881" y="965597"/>
                </a:lnTo>
                <a:lnTo>
                  <a:pt x="963613" y="965993"/>
                </a:lnTo>
                <a:lnTo>
                  <a:pt x="979488" y="966787"/>
                </a:lnTo>
                <a:lnTo>
                  <a:pt x="1004491" y="968373"/>
                </a:lnTo>
                <a:lnTo>
                  <a:pt x="1089819" y="1240103"/>
                </a:lnTo>
                <a:lnTo>
                  <a:pt x="1081484" y="1159179"/>
                </a:lnTo>
                <a:lnTo>
                  <a:pt x="1077516" y="1013199"/>
                </a:lnTo>
                <a:lnTo>
                  <a:pt x="1071959" y="999315"/>
                </a:lnTo>
                <a:lnTo>
                  <a:pt x="1083072" y="980671"/>
                </a:lnTo>
                <a:lnTo>
                  <a:pt x="1107281" y="980671"/>
                </a:lnTo>
                <a:lnTo>
                  <a:pt x="1117600" y="999315"/>
                </a:lnTo>
                <a:lnTo>
                  <a:pt x="1112837" y="1015579"/>
                </a:lnTo>
                <a:lnTo>
                  <a:pt x="1142206" y="1228203"/>
                </a:lnTo>
                <a:lnTo>
                  <a:pt x="1137841" y="971944"/>
                </a:lnTo>
                <a:lnTo>
                  <a:pt x="1146572" y="967580"/>
                </a:lnTo>
                <a:lnTo>
                  <a:pt x="1148953" y="966390"/>
                </a:lnTo>
                <a:lnTo>
                  <a:pt x="1149350" y="965597"/>
                </a:lnTo>
                <a:lnTo>
                  <a:pt x="1155700" y="965200"/>
                </a:lnTo>
                <a:close/>
                <a:moveTo>
                  <a:pt x="931148" y="736601"/>
                </a:moveTo>
                <a:lnTo>
                  <a:pt x="929554" y="751285"/>
                </a:lnTo>
                <a:lnTo>
                  <a:pt x="928757" y="762794"/>
                </a:lnTo>
                <a:lnTo>
                  <a:pt x="929155" y="762794"/>
                </a:lnTo>
                <a:lnTo>
                  <a:pt x="929554" y="751285"/>
                </a:lnTo>
                <a:lnTo>
                  <a:pt x="930351" y="746126"/>
                </a:lnTo>
                <a:lnTo>
                  <a:pt x="931148" y="741363"/>
                </a:lnTo>
                <a:lnTo>
                  <a:pt x="931148" y="736601"/>
                </a:lnTo>
                <a:close/>
                <a:moveTo>
                  <a:pt x="949086" y="679054"/>
                </a:moveTo>
                <a:lnTo>
                  <a:pt x="948289" y="679847"/>
                </a:lnTo>
                <a:lnTo>
                  <a:pt x="945499" y="681435"/>
                </a:lnTo>
                <a:lnTo>
                  <a:pt x="943904" y="683419"/>
                </a:lnTo>
                <a:lnTo>
                  <a:pt x="941911" y="686991"/>
                </a:lnTo>
                <a:lnTo>
                  <a:pt x="945897" y="682625"/>
                </a:lnTo>
                <a:lnTo>
                  <a:pt x="948289" y="681038"/>
                </a:lnTo>
                <a:lnTo>
                  <a:pt x="950282" y="679054"/>
                </a:lnTo>
                <a:lnTo>
                  <a:pt x="949086" y="679054"/>
                </a:lnTo>
                <a:close/>
                <a:moveTo>
                  <a:pt x="1038375" y="620713"/>
                </a:moveTo>
                <a:lnTo>
                  <a:pt x="1049138" y="620713"/>
                </a:lnTo>
                <a:lnTo>
                  <a:pt x="1059502" y="621110"/>
                </a:lnTo>
                <a:lnTo>
                  <a:pt x="1069866" y="622300"/>
                </a:lnTo>
                <a:lnTo>
                  <a:pt x="1079432" y="623491"/>
                </a:lnTo>
                <a:lnTo>
                  <a:pt x="1088999" y="625872"/>
                </a:lnTo>
                <a:lnTo>
                  <a:pt x="1098167" y="627857"/>
                </a:lnTo>
                <a:lnTo>
                  <a:pt x="1106937" y="630238"/>
                </a:lnTo>
                <a:lnTo>
                  <a:pt x="1115307" y="633413"/>
                </a:lnTo>
                <a:lnTo>
                  <a:pt x="1123678" y="636191"/>
                </a:lnTo>
                <a:lnTo>
                  <a:pt x="1130853" y="639763"/>
                </a:lnTo>
                <a:lnTo>
                  <a:pt x="1138028" y="642938"/>
                </a:lnTo>
                <a:lnTo>
                  <a:pt x="1144805" y="646510"/>
                </a:lnTo>
                <a:lnTo>
                  <a:pt x="1156365" y="652860"/>
                </a:lnTo>
                <a:lnTo>
                  <a:pt x="1166729" y="659607"/>
                </a:lnTo>
                <a:lnTo>
                  <a:pt x="1174701" y="664766"/>
                </a:lnTo>
                <a:lnTo>
                  <a:pt x="1180680" y="669529"/>
                </a:lnTo>
                <a:lnTo>
                  <a:pt x="1185862" y="673497"/>
                </a:lnTo>
                <a:lnTo>
                  <a:pt x="1185862" y="676275"/>
                </a:lnTo>
                <a:lnTo>
                  <a:pt x="1185862" y="684213"/>
                </a:lnTo>
                <a:lnTo>
                  <a:pt x="1185065" y="688975"/>
                </a:lnTo>
                <a:lnTo>
                  <a:pt x="1183869" y="694532"/>
                </a:lnTo>
                <a:lnTo>
                  <a:pt x="1182274" y="700088"/>
                </a:lnTo>
                <a:lnTo>
                  <a:pt x="1180281" y="704850"/>
                </a:lnTo>
                <a:lnTo>
                  <a:pt x="1179086" y="707629"/>
                </a:lnTo>
                <a:lnTo>
                  <a:pt x="1177093" y="710010"/>
                </a:lnTo>
                <a:lnTo>
                  <a:pt x="1175498" y="711994"/>
                </a:lnTo>
                <a:lnTo>
                  <a:pt x="1173505" y="713979"/>
                </a:lnTo>
                <a:lnTo>
                  <a:pt x="1170715" y="715963"/>
                </a:lnTo>
                <a:lnTo>
                  <a:pt x="1168323" y="717154"/>
                </a:lnTo>
                <a:lnTo>
                  <a:pt x="1165533" y="718344"/>
                </a:lnTo>
                <a:lnTo>
                  <a:pt x="1161945" y="719138"/>
                </a:lnTo>
                <a:lnTo>
                  <a:pt x="1158756" y="719535"/>
                </a:lnTo>
                <a:lnTo>
                  <a:pt x="1154770" y="719535"/>
                </a:lnTo>
                <a:lnTo>
                  <a:pt x="1150784" y="719138"/>
                </a:lnTo>
                <a:lnTo>
                  <a:pt x="1146001" y="718344"/>
                </a:lnTo>
                <a:lnTo>
                  <a:pt x="1140819" y="717154"/>
                </a:lnTo>
                <a:lnTo>
                  <a:pt x="1135238" y="715566"/>
                </a:lnTo>
                <a:lnTo>
                  <a:pt x="1129259" y="712788"/>
                </a:lnTo>
                <a:lnTo>
                  <a:pt x="1123678" y="710010"/>
                </a:lnTo>
                <a:lnTo>
                  <a:pt x="1120091" y="708819"/>
                </a:lnTo>
                <a:lnTo>
                  <a:pt x="1114112" y="707629"/>
                </a:lnTo>
                <a:lnTo>
                  <a:pt x="1098964" y="704850"/>
                </a:lnTo>
                <a:lnTo>
                  <a:pt x="1083418" y="702072"/>
                </a:lnTo>
                <a:lnTo>
                  <a:pt x="1077439" y="700882"/>
                </a:lnTo>
                <a:lnTo>
                  <a:pt x="1073852" y="700088"/>
                </a:lnTo>
                <a:lnTo>
                  <a:pt x="1104545" y="714772"/>
                </a:lnTo>
                <a:lnTo>
                  <a:pt x="1118895" y="721122"/>
                </a:lnTo>
                <a:lnTo>
                  <a:pt x="1125671" y="723504"/>
                </a:lnTo>
                <a:lnTo>
                  <a:pt x="1132448" y="725885"/>
                </a:lnTo>
                <a:lnTo>
                  <a:pt x="1138826" y="728266"/>
                </a:lnTo>
                <a:lnTo>
                  <a:pt x="1144805" y="729457"/>
                </a:lnTo>
                <a:lnTo>
                  <a:pt x="1150784" y="730647"/>
                </a:lnTo>
                <a:lnTo>
                  <a:pt x="1155966" y="731044"/>
                </a:lnTo>
                <a:lnTo>
                  <a:pt x="1161148" y="730647"/>
                </a:lnTo>
                <a:lnTo>
                  <a:pt x="1165931" y="729457"/>
                </a:lnTo>
                <a:lnTo>
                  <a:pt x="1170316" y="727869"/>
                </a:lnTo>
                <a:lnTo>
                  <a:pt x="1174302" y="725091"/>
                </a:lnTo>
                <a:lnTo>
                  <a:pt x="1175498" y="735410"/>
                </a:lnTo>
                <a:lnTo>
                  <a:pt x="1175897" y="744935"/>
                </a:lnTo>
                <a:lnTo>
                  <a:pt x="1175498" y="753666"/>
                </a:lnTo>
                <a:lnTo>
                  <a:pt x="1175099" y="762397"/>
                </a:lnTo>
                <a:lnTo>
                  <a:pt x="1176694" y="761207"/>
                </a:lnTo>
                <a:lnTo>
                  <a:pt x="1177491" y="760413"/>
                </a:lnTo>
                <a:lnTo>
                  <a:pt x="1178687" y="760016"/>
                </a:lnTo>
                <a:lnTo>
                  <a:pt x="1179086" y="760413"/>
                </a:lnTo>
                <a:lnTo>
                  <a:pt x="1179484" y="761207"/>
                </a:lnTo>
                <a:lnTo>
                  <a:pt x="1179883" y="763985"/>
                </a:lnTo>
                <a:lnTo>
                  <a:pt x="1180281" y="767954"/>
                </a:lnTo>
                <a:lnTo>
                  <a:pt x="1180281" y="773113"/>
                </a:lnTo>
                <a:lnTo>
                  <a:pt x="1179086" y="785813"/>
                </a:lnTo>
                <a:lnTo>
                  <a:pt x="1177491" y="800498"/>
                </a:lnTo>
                <a:lnTo>
                  <a:pt x="1175498" y="814388"/>
                </a:lnTo>
                <a:lnTo>
                  <a:pt x="1173505" y="826294"/>
                </a:lnTo>
                <a:lnTo>
                  <a:pt x="1171911" y="833438"/>
                </a:lnTo>
                <a:lnTo>
                  <a:pt x="1170715" y="834629"/>
                </a:lnTo>
                <a:lnTo>
                  <a:pt x="1170316" y="834232"/>
                </a:lnTo>
                <a:lnTo>
                  <a:pt x="1169519" y="842169"/>
                </a:lnTo>
                <a:lnTo>
                  <a:pt x="1168323" y="849710"/>
                </a:lnTo>
                <a:lnTo>
                  <a:pt x="1166729" y="856854"/>
                </a:lnTo>
                <a:lnTo>
                  <a:pt x="1165134" y="863998"/>
                </a:lnTo>
                <a:lnTo>
                  <a:pt x="1162742" y="870744"/>
                </a:lnTo>
                <a:lnTo>
                  <a:pt x="1160351" y="877491"/>
                </a:lnTo>
                <a:lnTo>
                  <a:pt x="1157959" y="883841"/>
                </a:lnTo>
                <a:lnTo>
                  <a:pt x="1154770" y="890191"/>
                </a:lnTo>
                <a:lnTo>
                  <a:pt x="1151980" y="896541"/>
                </a:lnTo>
                <a:lnTo>
                  <a:pt x="1148791" y="902098"/>
                </a:lnTo>
                <a:lnTo>
                  <a:pt x="1145602" y="907654"/>
                </a:lnTo>
                <a:lnTo>
                  <a:pt x="1141616" y="913210"/>
                </a:lnTo>
                <a:lnTo>
                  <a:pt x="1138028" y="918370"/>
                </a:lnTo>
                <a:lnTo>
                  <a:pt x="1134042" y="923529"/>
                </a:lnTo>
                <a:lnTo>
                  <a:pt x="1126070" y="932260"/>
                </a:lnTo>
                <a:lnTo>
                  <a:pt x="1117699" y="940595"/>
                </a:lnTo>
                <a:lnTo>
                  <a:pt x="1108531" y="947738"/>
                </a:lnTo>
                <a:lnTo>
                  <a:pt x="1099762" y="954088"/>
                </a:lnTo>
                <a:lnTo>
                  <a:pt x="1090593" y="959248"/>
                </a:lnTo>
                <a:lnTo>
                  <a:pt x="1081027" y="963216"/>
                </a:lnTo>
                <a:lnTo>
                  <a:pt x="1077041" y="964804"/>
                </a:lnTo>
                <a:lnTo>
                  <a:pt x="1072257" y="966391"/>
                </a:lnTo>
                <a:lnTo>
                  <a:pt x="1067474" y="967185"/>
                </a:lnTo>
                <a:lnTo>
                  <a:pt x="1063488" y="967979"/>
                </a:lnTo>
                <a:lnTo>
                  <a:pt x="1059103" y="968376"/>
                </a:lnTo>
                <a:lnTo>
                  <a:pt x="1054719" y="968376"/>
                </a:lnTo>
                <a:lnTo>
                  <a:pt x="1051530" y="968376"/>
                </a:lnTo>
                <a:lnTo>
                  <a:pt x="1047543" y="967979"/>
                </a:lnTo>
                <a:lnTo>
                  <a:pt x="1043956" y="967185"/>
                </a:lnTo>
                <a:lnTo>
                  <a:pt x="1039970" y="965995"/>
                </a:lnTo>
                <a:lnTo>
                  <a:pt x="1031998" y="962820"/>
                </a:lnTo>
                <a:lnTo>
                  <a:pt x="1023627" y="958851"/>
                </a:lnTo>
                <a:lnTo>
                  <a:pt x="1014857" y="953295"/>
                </a:lnTo>
                <a:lnTo>
                  <a:pt x="1006088" y="947341"/>
                </a:lnTo>
                <a:lnTo>
                  <a:pt x="997318" y="939801"/>
                </a:lnTo>
                <a:lnTo>
                  <a:pt x="988549" y="931863"/>
                </a:lnTo>
                <a:lnTo>
                  <a:pt x="979779" y="922338"/>
                </a:lnTo>
                <a:lnTo>
                  <a:pt x="971807" y="912813"/>
                </a:lnTo>
                <a:lnTo>
                  <a:pt x="963835" y="902098"/>
                </a:lnTo>
                <a:lnTo>
                  <a:pt x="956660" y="890985"/>
                </a:lnTo>
                <a:lnTo>
                  <a:pt x="949883" y="878682"/>
                </a:lnTo>
                <a:lnTo>
                  <a:pt x="943904" y="865982"/>
                </a:lnTo>
                <a:lnTo>
                  <a:pt x="941512" y="859632"/>
                </a:lnTo>
                <a:lnTo>
                  <a:pt x="938722" y="852885"/>
                </a:lnTo>
                <a:lnTo>
                  <a:pt x="936729" y="846138"/>
                </a:lnTo>
                <a:lnTo>
                  <a:pt x="934736" y="839391"/>
                </a:lnTo>
                <a:lnTo>
                  <a:pt x="933540" y="843757"/>
                </a:lnTo>
                <a:lnTo>
                  <a:pt x="931547" y="847329"/>
                </a:lnTo>
                <a:lnTo>
                  <a:pt x="929554" y="849710"/>
                </a:lnTo>
                <a:lnTo>
                  <a:pt x="928757" y="850107"/>
                </a:lnTo>
                <a:lnTo>
                  <a:pt x="927960" y="850504"/>
                </a:lnTo>
                <a:lnTo>
                  <a:pt x="926764" y="850107"/>
                </a:lnTo>
                <a:lnTo>
                  <a:pt x="925568" y="849710"/>
                </a:lnTo>
                <a:lnTo>
                  <a:pt x="924372" y="848123"/>
                </a:lnTo>
                <a:lnTo>
                  <a:pt x="923575" y="846535"/>
                </a:lnTo>
                <a:lnTo>
                  <a:pt x="921582" y="842963"/>
                </a:lnTo>
                <a:lnTo>
                  <a:pt x="920386" y="837407"/>
                </a:lnTo>
                <a:lnTo>
                  <a:pt x="918791" y="831057"/>
                </a:lnTo>
                <a:lnTo>
                  <a:pt x="917596" y="823516"/>
                </a:lnTo>
                <a:lnTo>
                  <a:pt x="917197" y="815182"/>
                </a:lnTo>
                <a:lnTo>
                  <a:pt x="916798" y="806054"/>
                </a:lnTo>
                <a:lnTo>
                  <a:pt x="917197" y="798116"/>
                </a:lnTo>
                <a:lnTo>
                  <a:pt x="917596" y="790576"/>
                </a:lnTo>
                <a:lnTo>
                  <a:pt x="918393" y="783829"/>
                </a:lnTo>
                <a:lnTo>
                  <a:pt x="919987" y="777479"/>
                </a:lnTo>
                <a:lnTo>
                  <a:pt x="921183" y="772319"/>
                </a:lnTo>
                <a:lnTo>
                  <a:pt x="922379" y="767954"/>
                </a:lnTo>
                <a:lnTo>
                  <a:pt x="924372" y="764779"/>
                </a:lnTo>
                <a:lnTo>
                  <a:pt x="925169" y="763588"/>
                </a:lnTo>
                <a:lnTo>
                  <a:pt x="926365" y="763191"/>
                </a:lnTo>
                <a:lnTo>
                  <a:pt x="923176" y="759619"/>
                </a:lnTo>
                <a:lnTo>
                  <a:pt x="920785" y="756444"/>
                </a:lnTo>
                <a:lnTo>
                  <a:pt x="918393" y="752476"/>
                </a:lnTo>
                <a:lnTo>
                  <a:pt x="916798" y="748507"/>
                </a:lnTo>
                <a:lnTo>
                  <a:pt x="915204" y="744538"/>
                </a:lnTo>
                <a:lnTo>
                  <a:pt x="914407" y="739776"/>
                </a:lnTo>
                <a:lnTo>
                  <a:pt x="913609" y="735807"/>
                </a:lnTo>
                <a:lnTo>
                  <a:pt x="913211" y="731044"/>
                </a:lnTo>
                <a:lnTo>
                  <a:pt x="912812" y="727076"/>
                </a:lnTo>
                <a:lnTo>
                  <a:pt x="912812" y="721916"/>
                </a:lnTo>
                <a:lnTo>
                  <a:pt x="913609" y="712391"/>
                </a:lnTo>
                <a:lnTo>
                  <a:pt x="915204" y="703263"/>
                </a:lnTo>
                <a:lnTo>
                  <a:pt x="917197" y="694135"/>
                </a:lnTo>
                <a:lnTo>
                  <a:pt x="920386" y="685007"/>
                </a:lnTo>
                <a:lnTo>
                  <a:pt x="923575" y="676672"/>
                </a:lnTo>
                <a:lnTo>
                  <a:pt x="927162" y="668735"/>
                </a:lnTo>
                <a:lnTo>
                  <a:pt x="930750" y="661988"/>
                </a:lnTo>
                <a:lnTo>
                  <a:pt x="934337" y="656035"/>
                </a:lnTo>
                <a:lnTo>
                  <a:pt x="937526" y="651272"/>
                </a:lnTo>
                <a:lnTo>
                  <a:pt x="940715" y="647700"/>
                </a:lnTo>
                <a:lnTo>
                  <a:pt x="943107" y="646113"/>
                </a:lnTo>
                <a:lnTo>
                  <a:pt x="955862" y="639763"/>
                </a:lnTo>
                <a:lnTo>
                  <a:pt x="968219" y="634604"/>
                </a:lnTo>
                <a:lnTo>
                  <a:pt x="980178" y="630238"/>
                </a:lnTo>
                <a:lnTo>
                  <a:pt x="992535" y="627063"/>
                </a:lnTo>
                <a:lnTo>
                  <a:pt x="1004493" y="624285"/>
                </a:lnTo>
                <a:lnTo>
                  <a:pt x="1016053" y="622300"/>
                </a:lnTo>
                <a:lnTo>
                  <a:pt x="1027214" y="621110"/>
                </a:lnTo>
                <a:lnTo>
                  <a:pt x="1038375" y="620713"/>
                </a:lnTo>
                <a:close/>
                <a:moveTo>
                  <a:pt x="1043186" y="515586"/>
                </a:moveTo>
                <a:lnTo>
                  <a:pt x="1022934" y="515983"/>
                </a:lnTo>
                <a:lnTo>
                  <a:pt x="1002682" y="516777"/>
                </a:lnTo>
                <a:lnTo>
                  <a:pt x="982827" y="518364"/>
                </a:lnTo>
                <a:lnTo>
                  <a:pt x="962972" y="519952"/>
                </a:lnTo>
                <a:lnTo>
                  <a:pt x="943514" y="521937"/>
                </a:lnTo>
                <a:lnTo>
                  <a:pt x="924056" y="525113"/>
                </a:lnTo>
                <a:lnTo>
                  <a:pt x="904598" y="527891"/>
                </a:lnTo>
                <a:lnTo>
                  <a:pt x="885140" y="531861"/>
                </a:lnTo>
                <a:lnTo>
                  <a:pt x="866476" y="535830"/>
                </a:lnTo>
                <a:lnTo>
                  <a:pt x="847812" y="540594"/>
                </a:lnTo>
                <a:lnTo>
                  <a:pt x="829148" y="545754"/>
                </a:lnTo>
                <a:lnTo>
                  <a:pt x="810485" y="550914"/>
                </a:lnTo>
                <a:lnTo>
                  <a:pt x="792218" y="556869"/>
                </a:lnTo>
                <a:lnTo>
                  <a:pt x="774348" y="563220"/>
                </a:lnTo>
                <a:lnTo>
                  <a:pt x="756082" y="569968"/>
                </a:lnTo>
                <a:lnTo>
                  <a:pt x="738609" y="577113"/>
                </a:lnTo>
                <a:lnTo>
                  <a:pt x="721137" y="585449"/>
                </a:lnTo>
                <a:lnTo>
                  <a:pt x="704061" y="593388"/>
                </a:lnTo>
                <a:lnTo>
                  <a:pt x="686986" y="601724"/>
                </a:lnTo>
                <a:lnTo>
                  <a:pt x="670308" y="610457"/>
                </a:lnTo>
                <a:lnTo>
                  <a:pt x="653630" y="619587"/>
                </a:lnTo>
                <a:lnTo>
                  <a:pt x="637745" y="629114"/>
                </a:lnTo>
                <a:lnTo>
                  <a:pt x="621861" y="639037"/>
                </a:lnTo>
                <a:lnTo>
                  <a:pt x="605977" y="649755"/>
                </a:lnTo>
                <a:lnTo>
                  <a:pt x="590490" y="660473"/>
                </a:lnTo>
                <a:lnTo>
                  <a:pt x="575400" y="671190"/>
                </a:lnTo>
                <a:lnTo>
                  <a:pt x="559913" y="682702"/>
                </a:lnTo>
                <a:lnTo>
                  <a:pt x="545617" y="694610"/>
                </a:lnTo>
                <a:lnTo>
                  <a:pt x="531322" y="706519"/>
                </a:lnTo>
                <a:lnTo>
                  <a:pt x="517026" y="719221"/>
                </a:lnTo>
                <a:lnTo>
                  <a:pt x="503525" y="731924"/>
                </a:lnTo>
                <a:lnTo>
                  <a:pt x="490023" y="745023"/>
                </a:lnTo>
                <a:lnTo>
                  <a:pt x="476919" y="758520"/>
                </a:lnTo>
                <a:lnTo>
                  <a:pt x="464212" y="772413"/>
                </a:lnTo>
                <a:lnTo>
                  <a:pt x="451504" y="786306"/>
                </a:lnTo>
                <a:lnTo>
                  <a:pt x="439591" y="800596"/>
                </a:lnTo>
                <a:lnTo>
                  <a:pt x="427678" y="815680"/>
                </a:lnTo>
                <a:lnTo>
                  <a:pt x="416162" y="830368"/>
                </a:lnTo>
                <a:lnTo>
                  <a:pt x="405441" y="845452"/>
                </a:lnTo>
                <a:lnTo>
                  <a:pt x="394322" y="860933"/>
                </a:lnTo>
                <a:lnTo>
                  <a:pt x="383997" y="876811"/>
                </a:lnTo>
                <a:lnTo>
                  <a:pt x="374070" y="892689"/>
                </a:lnTo>
                <a:lnTo>
                  <a:pt x="364539" y="908964"/>
                </a:lnTo>
                <a:lnTo>
                  <a:pt x="355009" y="925636"/>
                </a:lnTo>
                <a:lnTo>
                  <a:pt x="346272" y="941911"/>
                </a:lnTo>
                <a:lnTo>
                  <a:pt x="337933" y="959377"/>
                </a:lnTo>
                <a:lnTo>
                  <a:pt x="329594" y="976048"/>
                </a:lnTo>
                <a:lnTo>
                  <a:pt x="322049" y="993911"/>
                </a:lnTo>
                <a:lnTo>
                  <a:pt x="314901" y="1011377"/>
                </a:lnTo>
                <a:lnTo>
                  <a:pt x="308151" y="1029240"/>
                </a:lnTo>
                <a:lnTo>
                  <a:pt x="301797" y="1047500"/>
                </a:lnTo>
                <a:lnTo>
                  <a:pt x="295840" y="1065362"/>
                </a:lnTo>
                <a:lnTo>
                  <a:pt x="290678" y="1084019"/>
                </a:lnTo>
                <a:lnTo>
                  <a:pt x="285516" y="1102676"/>
                </a:lnTo>
                <a:lnTo>
                  <a:pt x="280751" y="1121729"/>
                </a:lnTo>
                <a:lnTo>
                  <a:pt x="276780" y="1140783"/>
                </a:lnTo>
                <a:lnTo>
                  <a:pt x="272809" y="1159440"/>
                </a:lnTo>
                <a:lnTo>
                  <a:pt x="270029" y="1178890"/>
                </a:lnTo>
                <a:lnTo>
                  <a:pt x="266852" y="1198341"/>
                </a:lnTo>
                <a:lnTo>
                  <a:pt x="264867" y="1218188"/>
                </a:lnTo>
                <a:lnTo>
                  <a:pt x="263278" y="1237639"/>
                </a:lnTo>
                <a:lnTo>
                  <a:pt x="261690" y="1257883"/>
                </a:lnTo>
                <a:lnTo>
                  <a:pt x="260896" y="1277731"/>
                </a:lnTo>
                <a:lnTo>
                  <a:pt x="260498" y="1297975"/>
                </a:lnTo>
                <a:lnTo>
                  <a:pt x="260896" y="1318220"/>
                </a:lnTo>
                <a:lnTo>
                  <a:pt x="261690" y="1338067"/>
                </a:lnTo>
                <a:lnTo>
                  <a:pt x="263278" y="1357915"/>
                </a:lnTo>
                <a:lnTo>
                  <a:pt x="264867" y="1377763"/>
                </a:lnTo>
                <a:lnTo>
                  <a:pt x="266852" y="1397213"/>
                </a:lnTo>
                <a:lnTo>
                  <a:pt x="270029" y="1416664"/>
                </a:lnTo>
                <a:lnTo>
                  <a:pt x="272809" y="1436114"/>
                </a:lnTo>
                <a:lnTo>
                  <a:pt x="276780" y="1455168"/>
                </a:lnTo>
                <a:lnTo>
                  <a:pt x="280751" y="1474222"/>
                </a:lnTo>
                <a:lnTo>
                  <a:pt x="285516" y="1493275"/>
                </a:lnTo>
                <a:lnTo>
                  <a:pt x="290678" y="1511535"/>
                </a:lnTo>
                <a:lnTo>
                  <a:pt x="295840" y="1530192"/>
                </a:lnTo>
                <a:lnTo>
                  <a:pt x="301797" y="1548452"/>
                </a:lnTo>
                <a:lnTo>
                  <a:pt x="308151" y="1566314"/>
                </a:lnTo>
                <a:lnTo>
                  <a:pt x="314901" y="1584177"/>
                </a:lnTo>
                <a:lnTo>
                  <a:pt x="322049" y="1602040"/>
                </a:lnTo>
                <a:lnTo>
                  <a:pt x="329594" y="1619109"/>
                </a:lnTo>
                <a:lnTo>
                  <a:pt x="337933" y="1636575"/>
                </a:lnTo>
                <a:lnTo>
                  <a:pt x="346272" y="1653247"/>
                </a:lnTo>
                <a:lnTo>
                  <a:pt x="355009" y="1670316"/>
                </a:lnTo>
                <a:lnTo>
                  <a:pt x="364539" y="1686591"/>
                </a:lnTo>
                <a:lnTo>
                  <a:pt x="374070" y="1703262"/>
                </a:lnTo>
                <a:lnTo>
                  <a:pt x="383997" y="1719140"/>
                </a:lnTo>
                <a:lnTo>
                  <a:pt x="394322" y="1734622"/>
                </a:lnTo>
                <a:lnTo>
                  <a:pt x="405441" y="1750500"/>
                </a:lnTo>
                <a:lnTo>
                  <a:pt x="416162" y="1765584"/>
                </a:lnTo>
                <a:lnTo>
                  <a:pt x="427678" y="1780271"/>
                </a:lnTo>
                <a:lnTo>
                  <a:pt x="439591" y="1794958"/>
                </a:lnTo>
                <a:lnTo>
                  <a:pt x="451504" y="1809248"/>
                </a:lnTo>
                <a:lnTo>
                  <a:pt x="464212" y="1823142"/>
                </a:lnTo>
                <a:lnTo>
                  <a:pt x="476919" y="1837035"/>
                </a:lnTo>
                <a:lnTo>
                  <a:pt x="490023" y="1850531"/>
                </a:lnTo>
                <a:lnTo>
                  <a:pt x="503525" y="1863631"/>
                </a:lnTo>
                <a:lnTo>
                  <a:pt x="517026" y="1876333"/>
                </a:lnTo>
                <a:lnTo>
                  <a:pt x="531322" y="1889035"/>
                </a:lnTo>
                <a:lnTo>
                  <a:pt x="545617" y="1900944"/>
                </a:lnTo>
                <a:lnTo>
                  <a:pt x="559913" y="1912852"/>
                </a:lnTo>
                <a:lnTo>
                  <a:pt x="575400" y="1923967"/>
                </a:lnTo>
                <a:lnTo>
                  <a:pt x="590490" y="1935479"/>
                </a:lnTo>
                <a:lnTo>
                  <a:pt x="605977" y="1945799"/>
                </a:lnTo>
                <a:lnTo>
                  <a:pt x="621861" y="1956517"/>
                </a:lnTo>
                <a:lnTo>
                  <a:pt x="637745" y="1966044"/>
                </a:lnTo>
                <a:lnTo>
                  <a:pt x="653630" y="1975968"/>
                </a:lnTo>
                <a:lnTo>
                  <a:pt x="670308" y="1985097"/>
                </a:lnTo>
                <a:lnTo>
                  <a:pt x="686986" y="1994227"/>
                </a:lnTo>
                <a:lnTo>
                  <a:pt x="704061" y="2002563"/>
                </a:lnTo>
                <a:lnTo>
                  <a:pt x="721137" y="2010502"/>
                </a:lnTo>
                <a:lnTo>
                  <a:pt x="738609" y="2018044"/>
                </a:lnTo>
                <a:lnTo>
                  <a:pt x="756082" y="2025189"/>
                </a:lnTo>
                <a:lnTo>
                  <a:pt x="774348" y="2032335"/>
                </a:lnTo>
                <a:lnTo>
                  <a:pt x="792218" y="2038686"/>
                </a:lnTo>
                <a:lnTo>
                  <a:pt x="810485" y="2044640"/>
                </a:lnTo>
                <a:lnTo>
                  <a:pt x="829148" y="2050197"/>
                </a:lnTo>
                <a:lnTo>
                  <a:pt x="847812" y="2055358"/>
                </a:lnTo>
                <a:lnTo>
                  <a:pt x="866476" y="2059724"/>
                </a:lnTo>
                <a:lnTo>
                  <a:pt x="885140" y="2064091"/>
                </a:lnTo>
                <a:lnTo>
                  <a:pt x="904598" y="2067266"/>
                </a:lnTo>
                <a:lnTo>
                  <a:pt x="924056" y="2070839"/>
                </a:lnTo>
                <a:lnTo>
                  <a:pt x="943514" y="2073220"/>
                </a:lnTo>
                <a:lnTo>
                  <a:pt x="962972" y="2075999"/>
                </a:lnTo>
                <a:lnTo>
                  <a:pt x="982827" y="2077587"/>
                </a:lnTo>
                <a:lnTo>
                  <a:pt x="1002682" y="2078778"/>
                </a:lnTo>
                <a:lnTo>
                  <a:pt x="1022934" y="2079572"/>
                </a:lnTo>
                <a:lnTo>
                  <a:pt x="1043186" y="2079572"/>
                </a:lnTo>
                <a:lnTo>
                  <a:pt x="1063041" y="2079572"/>
                </a:lnTo>
                <a:lnTo>
                  <a:pt x="1083293" y="2078778"/>
                </a:lnTo>
                <a:lnTo>
                  <a:pt x="1103148" y="2077587"/>
                </a:lnTo>
                <a:lnTo>
                  <a:pt x="1122606" y="2075999"/>
                </a:lnTo>
                <a:lnTo>
                  <a:pt x="1142064" y="2073220"/>
                </a:lnTo>
                <a:lnTo>
                  <a:pt x="1161919" y="2070839"/>
                </a:lnTo>
                <a:lnTo>
                  <a:pt x="1180980" y="2067266"/>
                </a:lnTo>
                <a:lnTo>
                  <a:pt x="1200438" y="2064091"/>
                </a:lnTo>
                <a:lnTo>
                  <a:pt x="1219499" y="2059724"/>
                </a:lnTo>
                <a:lnTo>
                  <a:pt x="1237766" y="2055358"/>
                </a:lnTo>
                <a:lnTo>
                  <a:pt x="1256827" y="2050197"/>
                </a:lnTo>
                <a:lnTo>
                  <a:pt x="1275093" y="2044640"/>
                </a:lnTo>
                <a:lnTo>
                  <a:pt x="1293757" y="2038686"/>
                </a:lnTo>
                <a:lnTo>
                  <a:pt x="1311627" y="2032335"/>
                </a:lnTo>
                <a:lnTo>
                  <a:pt x="1329496" y="2025189"/>
                </a:lnTo>
                <a:lnTo>
                  <a:pt x="1347366" y="2018044"/>
                </a:lnTo>
                <a:lnTo>
                  <a:pt x="1364441" y="2010502"/>
                </a:lnTo>
                <a:lnTo>
                  <a:pt x="1381914" y="2002563"/>
                </a:lnTo>
                <a:lnTo>
                  <a:pt x="1398592" y="1994227"/>
                </a:lnTo>
                <a:lnTo>
                  <a:pt x="1415667" y="1985097"/>
                </a:lnTo>
                <a:lnTo>
                  <a:pt x="1431949" y="1975968"/>
                </a:lnTo>
                <a:lnTo>
                  <a:pt x="1447833" y="1966044"/>
                </a:lnTo>
                <a:lnTo>
                  <a:pt x="1464114" y="1956517"/>
                </a:lnTo>
                <a:lnTo>
                  <a:pt x="1479998" y="1945799"/>
                </a:lnTo>
                <a:lnTo>
                  <a:pt x="1495088" y="1935479"/>
                </a:lnTo>
                <a:lnTo>
                  <a:pt x="1510575" y="1923967"/>
                </a:lnTo>
                <a:lnTo>
                  <a:pt x="1525665" y="1912852"/>
                </a:lnTo>
                <a:lnTo>
                  <a:pt x="1539960" y="1900944"/>
                </a:lnTo>
                <a:lnTo>
                  <a:pt x="1554256" y="1889035"/>
                </a:lnTo>
                <a:lnTo>
                  <a:pt x="1568551" y="1876333"/>
                </a:lnTo>
                <a:lnTo>
                  <a:pt x="1582053" y="1863631"/>
                </a:lnTo>
                <a:lnTo>
                  <a:pt x="1595555" y="1850531"/>
                </a:lnTo>
                <a:lnTo>
                  <a:pt x="1608659" y="1837035"/>
                </a:lnTo>
                <a:lnTo>
                  <a:pt x="1621763" y="1823142"/>
                </a:lnTo>
                <a:lnTo>
                  <a:pt x="1634073" y="1809248"/>
                </a:lnTo>
                <a:lnTo>
                  <a:pt x="1646383" y="1794958"/>
                </a:lnTo>
                <a:lnTo>
                  <a:pt x="1657899" y="1780271"/>
                </a:lnTo>
                <a:lnTo>
                  <a:pt x="1669415" y="1765584"/>
                </a:lnTo>
                <a:lnTo>
                  <a:pt x="1680534" y="1750500"/>
                </a:lnTo>
                <a:lnTo>
                  <a:pt x="1691256" y="1734622"/>
                </a:lnTo>
                <a:lnTo>
                  <a:pt x="1701581" y="1719140"/>
                </a:lnTo>
                <a:lnTo>
                  <a:pt x="1711508" y="1703262"/>
                </a:lnTo>
                <a:lnTo>
                  <a:pt x="1721436" y="1686591"/>
                </a:lnTo>
                <a:lnTo>
                  <a:pt x="1730569" y="1670316"/>
                </a:lnTo>
                <a:lnTo>
                  <a:pt x="1739305" y="1653247"/>
                </a:lnTo>
                <a:lnTo>
                  <a:pt x="1748041" y="1636575"/>
                </a:lnTo>
                <a:lnTo>
                  <a:pt x="1755983" y="1619109"/>
                </a:lnTo>
                <a:lnTo>
                  <a:pt x="1763529" y="1602040"/>
                </a:lnTo>
                <a:lnTo>
                  <a:pt x="1770676" y="1584177"/>
                </a:lnTo>
                <a:lnTo>
                  <a:pt x="1777427" y="1566314"/>
                </a:lnTo>
                <a:lnTo>
                  <a:pt x="1783781" y="1548452"/>
                </a:lnTo>
                <a:lnTo>
                  <a:pt x="1789737" y="1530192"/>
                </a:lnTo>
                <a:lnTo>
                  <a:pt x="1795694" y="1511535"/>
                </a:lnTo>
                <a:lnTo>
                  <a:pt x="1800459" y="1493275"/>
                </a:lnTo>
                <a:lnTo>
                  <a:pt x="1804827" y="1474222"/>
                </a:lnTo>
                <a:lnTo>
                  <a:pt x="1809195" y="1455168"/>
                </a:lnTo>
                <a:lnTo>
                  <a:pt x="1812769" y="1436114"/>
                </a:lnTo>
                <a:lnTo>
                  <a:pt x="1816343" y="1416664"/>
                </a:lnTo>
                <a:lnTo>
                  <a:pt x="1818726" y="1397213"/>
                </a:lnTo>
                <a:lnTo>
                  <a:pt x="1820711" y="1377763"/>
                </a:lnTo>
                <a:lnTo>
                  <a:pt x="1823094" y="1357915"/>
                </a:lnTo>
                <a:lnTo>
                  <a:pt x="1824285" y="1338067"/>
                </a:lnTo>
                <a:lnTo>
                  <a:pt x="1824682" y="1318220"/>
                </a:lnTo>
                <a:lnTo>
                  <a:pt x="1825079" y="1297975"/>
                </a:lnTo>
                <a:lnTo>
                  <a:pt x="1824682" y="1277731"/>
                </a:lnTo>
                <a:lnTo>
                  <a:pt x="1824285" y="1257883"/>
                </a:lnTo>
                <a:lnTo>
                  <a:pt x="1823094" y="1237639"/>
                </a:lnTo>
                <a:lnTo>
                  <a:pt x="1820711" y="1218188"/>
                </a:lnTo>
                <a:lnTo>
                  <a:pt x="1818726" y="1198341"/>
                </a:lnTo>
                <a:lnTo>
                  <a:pt x="1816343" y="1178890"/>
                </a:lnTo>
                <a:lnTo>
                  <a:pt x="1812769" y="1159440"/>
                </a:lnTo>
                <a:lnTo>
                  <a:pt x="1809195" y="1140783"/>
                </a:lnTo>
                <a:lnTo>
                  <a:pt x="1804827" y="1121729"/>
                </a:lnTo>
                <a:lnTo>
                  <a:pt x="1800459" y="1102676"/>
                </a:lnTo>
                <a:lnTo>
                  <a:pt x="1795694" y="1084019"/>
                </a:lnTo>
                <a:lnTo>
                  <a:pt x="1789737" y="1065362"/>
                </a:lnTo>
                <a:lnTo>
                  <a:pt x="1783781" y="1047500"/>
                </a:lnTo>
                <a:lnTo>
                  <a:pt x="1777427" y="1029240"/>
                </a:lnTo>
                <a:lnTo>
                  <a:pt x="1770676" y="1011377"/>
                </a:lnTo>
                <a:lnTo>
                  <a:pt x="1763529" y="993911"/>
                </a:lnTo>
                <a:lnTo>
                  <a:pt x="1755983" y="976048"/>
                </a:lnTo>
                <a:lnTo>
                  <a:pt x="1748041" y="959377"/>
                </a:lnTo>
                <a:lnTo>
                  <a:pt x="1739305" y="941911"/>
                </a:lnTo>
                <a:lnTo>
                  <a:pt x="1730569" y="925636"/>
                </a:lnTo>
                <a:lnTo>
                  <a:pt x="1721436" y="908964"/>
                </a:lnTo>
                <a:lnTo>
                  <a:pt x="1711508" y="892689"/>
                </a:lnTo>
                <a:lnTo>
                  <a:pt x="1701581" y="876811"/>
                </a:lnTo>
                <a:lnTo>
                  <a:pt x="1691256" y="860933"/>
                </a:lnTo>
                <a:lnTo>
                  <a:pt x="1680534" y="845452"/>
                </a:lnTo>
                <a:lnTo>
                  <a:pt x="1669415" y="830368"/>
                </a:lnTo>
                <a:lnTo>
                  <a:pt x="1657899" y="815680"/>
                </a:lnTo>
                <a:lnTo>
                  <a:pt x="1646383" y="800596"/>
                </a:lnTo>
                <a:lnTo>
                  <a:pt x="1634073" y="786306"/>
                </a:lnTo>
                <a:lnTo>
                  <a:pt x="1621763" y="772413"/>
                </a:lnTo>
                <a:lnTo>
                  <a:pt x="1608659" y="758520"/>
                </a:lnTo>
                <a:lnTo>
                  <a:pt x="1595555" y="745023"/>
                </a:lnTo>
                <a:lnTo>
                  <a:pt x="1582053" y="731924"/>
                </a:lnTo>
                <a:lnTo>
                  <a:pt x="1568551" y="719221"/>
                </a:lnTo>
                <a:lnTo>
                  <a:pt x="1554256" y="706519"/>
                </a:lnTo>
                <a:lnTo>
                  <a:pt x="1539960" y="694610"/>
                </a:lnTo>
                <a:lnTo>
                  <a:pt x="1525665" y="682702"/>
                </a:lnTo>
                <a:lnTo>
                  <a:pt x="1510575" y="671190"/>
                </a:lnTo>
                <a:lnTo>
                  <a:pt x="1495088" y="660473"/>
                </a:lnTo>
                <a:lnTo>
                  <a:pt x="1479998" y="649755"/>
                </a:lnTo>
                <a:lnTo>
                  <a:pt x="1464114" y="639037"/>
                </a:lnTo>
                <a:lnTo>
                  <a:pt x="1447833" y="629114"/>
                </a:lnTo>
                <a:lnTo>
                  <a:pt x="1431949" y="619587"/>
                </a:lnTo>
                <a:lnTo>
                  <a:pt x="1415667" y="610457"/>
                </a:lnTo>
                <a:lnTo>
                  <a:pt x="1398592" y="601724"/>
                </a:lnTo>
                <a:lnTo>
                  <a:pt x="1381914" y="593388"/>
                </a:lnTo>
                <a:lnTo>
                  <a:pt x="1364441" y="585449"/>
                </a:lnTo>
                <a:lnTo>
                  <a:pt x="1347366" y="577113"/>
                </a:lnTo>
                <a:lnTo>
                  <a:pt x="1329496" y="569968"/>
                </a:lnTo>
                <a:lnTo>
                  <a:pt x="1311627" y="563220"/>
                </a:lnTo>
                <a:lnTo>
                  <a:pt x="1293757" y="556869"/>
                </a:lnTo>
                <a:lnTo>
                  <a:pt x="1275093" y="550914"/>
                </a:lnTo>
                <a:lnTo>
                  <a:pt x="1256827" y="545754"/>
                </a:lnTo>
                <a:lnTo>
                  <a:pt x="1237766" y="540594"/>
                </a:lnTo>
                <a:lnTo>
                  <a:pt x="1219499" y="535830"/>
                </a:lnTo>
                <a:lnTo>
                  <a:pt x="1200438" y="531861"/>
                </a:lnTo>
                <a:lnTo>
                  <a:pt x="1180980" y="527891"/>
                </a:lnTo>
                <a:lnTo>
                  <a:pt x="1161919" y="525113"/>
                </a:lnTo>
                <a:lnTo>
                  <a:pt x="1142064" y="521937"/>
                </a:lnTo>
                <a:lnTo>
                  <a:pt x="1122606" y="519952"/>
                </a:lnTo>
                <a:lnTo>
                  <a:pt x="1103148" y="518364"/>
                </a:lnTo>
                <a:lnTo>
                  <a:pt x="1083293" y="516777"/>
                </a:lnTo>
                <a:lnTo>
                  <a:pt x="1063041" y="515983"/>
                </a:lnTo>
                <a:lnTo>
                  <a:pt x="1043186" y="515586"/>
                </a:lnTo>
                <a:close/>
                <a:moveTo>
                  <a:pt x="803734" y="280988"/>
                </a:moveTo>
                <a:lnTo>
                  <a:pt x="862902" y="391340"/>
                </a:lnTo>
                <a:lnTo>
                  <a:pt x="884743" y="387371"/>
                </a:lnTo>
                <a:lnTo>
                  <a:pt x="906980" y="383798"/>
                </a:lnTo>
                <a:lnTo>
                  <a:pt x="929218" y="380622"/>
                </a:lnTo>
                <a:lnTo>
                  <a:pt x="951456" y="378241"/>
                </a:lnTo>
                <a:lnTo>
                  <a:pt x="974488" y="376256"/>
                </a:lnTo>
                <a:lnTo>
                  <a:pt x="997122" y="374668"/>
                </a:lnTo>
                <a:lnTo>
                  <a:pt x="1019757" y="373874"/>
                </a:lnTo>
                <a:lnTo>
                  <a:pt x="1043186" y="373477"/>
                </a:lnTo>
                <a:lnTo>
                  <a:pt x="1059865" y="373874"/>
                </a:lnTo>
                <a:lnTo>
                  <a:pt x="1076940" y="374271"/>
                </a:lnTo>
                <a:lnTo>
                  <a:pt x="1093618" y="375462"/>
                </a:lnTo>
                <a:lnTo>
                  <a:pt x="1110693" y="376256"/>
                </a:lnTo>
                <a:lnTo>
                  <a:pt x="1127372" y="377844"/>
                </a:lnTo>
                <a:lnTo>
                  <a:pt x="1144050" y="379432"/>
                </a:lnTo>
                <a:lnTo>
                  <a:pt x="1160331" y="381019"/>
                </a:lnTo>
                <a:lnTo>
                  <a:pt x="1176612" y="383798"/>
                </a:lnTo>
                <a:lnTo>
                  <a:pt x="1193291" y="386180"/>
                </a:lnTo>
                <a:lnTo>
                  <a:pt x="1209572" y="388958"/>
                </a:lnTo>
                <a:lnTo>
                  <a:pt x="1225853" y="392134"/>
                </a:lnTo>
                <a:lnTo>
                  <a:pt x="1241737" y="395310"/>
                </a:lnTo>
                <a:lnTo>
                  <a:pt x="1257621" y="399279"/>
                </a:lnTo>
                <a:lnTo>
                  <a:pt x="1273505" y="403249"/>
                </a:lnTo>
                <a:lnTo>
                  <a:pt x="1289389" y="407218"/>
                </a:lnTo>
                <a:lnTo>
                  <a:pt x="1304876" y="411982"/>
                </a:lnTo>
                <a:lnTo>
                  <a:pt x="1370398" y="304805"/>
                </a:lnTo>
                <a:lnTo>
                  <a:pt x="1611439" y="417142"/>
                </a:lnTo>
                <a:lnTo>
                  <a:pt x="1570140" y="539800"/>
                </a:lnTo>
                <a:lnTo>
                  <a:pt x="1592775" y="555678"/>
                </a:lnTo>
                <a:lnTo>
                  <a:pt x="1614615" y="572747"/>
                </a:lnTo>
                <a:lnTo>
                  <a:pt x="1636059" y="589815"/>
                </a:lnTo>
                <a:lnTo>
                  <a:pt x="1656708" y="608075"/>
                </a:lnTo>
                <a:lnTo>
                  <a:pt x="1676960" y="626732"/>
                </a:lnTo>
                <a:lnTo>
                  <a:pt x="1696815" y="645389"/>
                </a:lnTo>
                <a:lnTo>
                  <a:pt x="1715876" y="665236"/>
                </a:lnTo>
                <a:lnTo>
                  <a:pt x="1734540" y="685481"/>
                </a:lnTo>
                <a:lnTo>
                  <a:pt x="1752410" y="706519"/>
                </a:lnTo>
                <a:lnTo>
                  <a:pt x="1769882" y="728351"/>
                </a:lnTo>
                <a:lnTo>
                  <a:pt x="1786560" y="750184"/>
                </a:lnTo>
                <a:lnTo>
                  <a:pt x="1802841" y="772413"/>
                </a:lnTo>
                <a:lnTo>
                  <a:pt x="1818329" y="795436"/>
                </a:lnTo>
                <a:lnTo>
                  <a:pt x="1832624" y="818856"/>
                </a:lnTo>
                <a:lnTo>
                  <a:pt x="1846920" y="842673"/>
                </a:lnTo>
                <a:lnTo>
                  <a:pt x="1860024" y="866887"/>
                </a:lnTo>
                <a:lnTo>
                  <a:pt x="1994642" y="834337"/>
                </a:lnTo>
                <a:lnTo>
                  <a:pt x="2085975" y="1084019"/>
                </a:lnTo>
                <a:lnTo>
                  <a:pt x="1954931" y="1149516"/>
                </a:lnTo>
                <a:lnTo>
                  <a:pt x="1958108" y="1167776"/>
                </a:lnTo>
                <a:lnTo>
                  <a:pt x="1960491" y="1185638"/>
                </a:lnTo>
                <a:lnTo>
                  <a:pt x="1962476" y="1204295"/>
                </a:lnTo>
                <a:lnTo>
                  <a:pt x="1964462" y="1222952"/>
                </a:lnTo>
                <a:lnTo>
                  <a:pt x="1965653" y="1241212"/>
                </a:lnTo>
                <a:lnTo>
                  <a:pt x="1966447" y="1259868"/>
                </a:lnTo>
                <a:lnTo>
                  <a:pt x="1967242" y="1278922"/>
                </a:lnTo>
                <a:lnTo>
                  <a:pt x="1967242" y="1297975"/>
                </a:lnTo>
                <a:lnTo>
                  <a:pt x="1967242" y="1315441"/>
                </a:lnTo>
                <a:lnTo>
                  <a:pt x="1966845" y="1332907"/>
                </a:lnTo>
                <a:lnTo>
                  <a:pt x="1966050" y="1349976"/>
                </a:lnTo>
                <a:lnTo>
                  <a:pt x="1964859" y="1367839"/>
                </a:lnTo>
                <a:lnTo>
                  <a:pt x="1962873" y="1385305"/>
                </a:lnTo>
                <a:lnTo>
                  <a:pt x="1961285" y="1401977"/>
                </a:lnTo>
                <a:lnTo>
                  <a:pt x="1959300" y="1419442"/>
                </a:lnTo>
                <a:lnTo>
                  <a:pt x="1957314" y="1436114"/>
                </a:lnTo>
                <a:lnTo>
                  <a:pt x="1954137" y="1453183"/>
                </a:lnTo>
                <a:lnTo>
                  <a:pt x="1951357" y="1469855"/>
                </a:lnTo>
                <a:lnTo>
                  <a:pt x="1947784" y="1486527"/>
                </a:lnTo>
                <a:lnTo>
                  <a:pt x="1944210" y="1503199"/>
                </a:lnTo>
                <a:lnTo>
                  <a:pt x="1940239" y="1519871"/>
                </a:lnTo>
                <a:lnTo>
                  <a:pt x="1935871" y="1535749"/>
                </a:lnTo>
                <a:lnTo>
                  <a:pt x="1931899" y="1552024"/>
                </a:lnTo>
                <a:lnTo>
                  <a:pt x="1926737" y="1568299"/>
                </a:lnTo>
                <a:lnTo>
                  <a:pt x="2061355" y="1650468"/>
                </a:lnTo>
                <a:lnTo>
                  <a:pt x="1949372" y="1891020"/>
                </a:lnTo>
                <a:lnTo>
                  <a:pt x="1791723" y="1838623"/>
                </a:lnTo>
                <a:lnTo>
                  <a:pt x="1776633" y="1859264"/>
                </a:lnTo>
                <a:lnTo>
                  <a:pt x="1761146" y="1879112"/>
                </a:lnTo>
                <a:lnTo>
                  <a:pt x="1744468" y="1898165"/>
                </a:lnTo>
                <a:lnTo>
                  <a:pt x="1728186" y="1917219"/>
                </a:lnTo>
                <a:lnTo>
                  <a:pt x="1710714" y="1935876"/>
                </a:lnTo>
                <a:lnTo>
                  <a:pt x="1693241" y="1954135"/>
                </a:lnTo>
                <a:lnTo>
                  <a:pt x="1674975" y="1971204"/>
                </a:lnTo>
                <a:lnTo>
                  <a:pt x="1655914" y="1988670"/>
                </a:lnTo>
                <a:lnTo>
                  <a:pt x="1636853" y="2004945"/>
                </a:lnTo>
                <a:lnTo>
                  <a:pt x="1616998" y="2021220"/>
                </a:lnTo>
                <a:lnTo>
                  <a:pt x="1597143" y="2036701"/>
                </a:lnTo>
                <a:lnTo>
                  <a:pt x="1576494" y="2051388"/>
                </a:lnTo>
                <a:lnTo>
                  <a:pt x="1555844" y="2066075"/>
                </a:lnTo>
                <a:lnTo>
                  <a:pt x="1534401" y="2079572"/>
                </a:lnTo>
                <a:lnTo>
                  <a:pt x="1512957" y="2093068"/>
                </a:lnTo>
                <a:lnTo>
                  <a:pt x="1491117" y="2105770"/>
                </a:lnTo>
                <a:lnTo>
                  <a:pt x="1531621" y="2274474"/>
                </a:lnTo>
                <a:lnTo>
                  <a:pt x="1281844" y="2365376"/>
                </a:lnTo>
                <a:lnTo>
                  <a:pt x="1202821" y="2207787"/>
                </a:lnTo>
                <a:lnTo>
                  <a:pt x="1183363" y="2210962"/>
                </a:lnTo>
                <a:lnTo>
                  <a:pt x="1163508" y="2213741"/>
                </a:lnTo>
                <a:lnTo>
                  <a:pt x="1144050" y="2216123"/>
                </a:lnTo>
                <a:lnTo>
                  <a:pt x="1124195" y="2218504"/>
                </a:lnTo>
                <a:lnTo>
                  <a:pt x="1103943" y="2219695"/>
                </a:lnTo>
                <a:lnTo>
                  <a:pt x="1083690" y="2220886"/>
                </a:lnTo>
                <a:lnTo>
                  <a:pt x="1063438" y="2221680"/>
                </a:lnTo>
                <a:lnTo>
                  <a:pt x="1043186" y="2221680"/>
                </a:lnTo>
                <a:lnTo>
                  <a:pt x="1013007" y="2221283"/>
                </a:lnTo>
                <a:lnTo>
                  <a:pt x="983224" y="2220092"/>
                </a:lnTo>
                <a:lnTo>
                  <a:pt x="954235" y="2217711"/>
                </a:lnTo>
                <a:lnTo>
                  <a:pt x="924850" y="2214535"/>
                </a:lnTo>
                <a:lnTo>
                  <a:pt x="895862" y="2210565"/>
                </a:lnTo>
                <a:lnTo>
                  <a:pt x="867270" y="2205405"/>
                </a:lnTo>
                <a:lnTo>
                  <a:pt x="839076" y="2199451"/>
                </a:lnTo>
                <a:lnTo>
                  <a:pt x="810882" y="2192703"/>
                </a:lnTo>
                <a:lnTo>
                  <a:pt x="715180" y="2341162"/>
                </a:lnTo>
                <a:lnTo>
                  <a:pt x="474536" y="2229222"/>
                </a:lnTo>
                <a:lnTo>
                  <a:pt x="524968" y="2062900"/>
                </a:lnTo>
                <a:lnTo>
                  <a:pt x="504716" y="2049006"/>
                </a:lnTo>
                <a:lnTo>
                  <a:pt x="484464" y="2033525"/>
                </a:lnTo>
                <a:lnTo>
                  <a:pt x="465006" y="2018441"/>
                </a:lnTo>
                <a:lnTo>
                  <a:pt x="445945" y="2002960"/>
                </a:lnTo>
                <a:lnTo>
                  <a:pt x="427281" y="1986288"/>
                </a:lnTo>
                <a:lnTo>
                  <a:pt x="408617" y="1969616"/>
                </a:lnTo>
                <a:lnTo>
                  <a:pt x="390748" y="1952151"/>
                </a:lnTo>
                <a:lnTo>
                  <a:pt x="373672" y="1934685"/>
                </a:lnTo>
                <a:lnTo>
                  <a:pt x="356597" y="1916028"/>
                </a:lnTo>
                <a:lnTo>
                  <a:pt x="340316" y="1897371"/>
                </a:lnTo>
                <a:lnTo>
                  <a:pt x="324432" y="1878715"/>
                </a:lnTo>
                <a:lnTo>
                  <a:pt x="308548" y="1858867"/>
                </a:lnTo>
                <a:lnTo>
                  <a:pt x="293855" y="1839020"/>
                </a:lnTo>
                <a:lnTo>
                  <a:pt x="279559" y="1818775"/>
                </a:lnTo>
                <a:lnTo>
                  <a:pt x="265661" y="1797737"/>
                </a:lnTo>
                <a:lnTo>
                  <a:pt x="252556" y="1776301"/>
                </a:lnTo>
                <a:lnTo>
                  <a:pt x="91333" y="1811630"/>
                </a:lnTo>
                <a:lnTo>
                  <a:pt x="0" y="1562345"/>
                </a:lnTo>
                <a:lnTo>
                  <a:pt x="138191" y="1488512"/>
                </a:lnTo>
                <a:lnTo>
                  <a:pt x="133426" y="1465092"/>
                </a:lnTo>
                <a:lnTo>
                  <a:pt x="129852" y="1441672"/>
                </a:lnTo>
                <a:lnTo>
                  <a:pt x="126278" y="1418251"/>
                </a:lnTo>
                <a:lnTo>
                  <a:pt x="123498" y="1394434"/>
                </a:lnTo>
                <a:lnTo>
                  <a:pt x="121513" y="1370220"/>
                </a:lnTo>
                <a:lnTo>
                  <a:pt x="119527" y="1346403"/>
                </a:lnTo>
                <a:lnTo>
                  <a:pt x="118733" y="1322189"/>
                </a:lnTo>
                <a:lnTo>
                  <a:pt x="118336" y="1297975"/>
                </a:lnTo>
                <a:lnTo>
                  <a:pt x="118733" y="1269395"/>
                </a:lnTo>
                <a:lnTo>
                  <a:pt x="119924" y="1240418"/>
                </a:lnTo>
                <a:lnTo>
                  <a:pt x="122704" y="1211837"/>
                </a:lnTo>
                <a:lnTo>
                  <a:pt x="125484" y="1184051"/>
                </a:lnTo>
                <a:lnTo>
                  <a:pt x="129455" y="1155867"/>
                </a:lnTo>
                <a:lnTo>
                  <a:pt x="134220" y="1128478"/>
                </a:lnTo>
                <a:lnTo>
                  <a:pt x="139780" y="1101088"/>
                </a:lnTo>
                <a:lnTo>
                  <a:pt x="146133" y="1074095"/>
                </a:lnTo>
                <a:lnTo>
                  <a:pt x="24223" y="995896"/>
                </a:lnTo>
                <a:lnTo>
                  <a:pt x="136603" y="755344"/>
                </a:lnTo>
                <a:lnTo>
                  <a:pt x="268043" y="794642"/>
                </a:lnTo>
                <a:lnTo>
                  <a:pt x="283530" y="772016"/>
                </a:lnTo>
                <a:lnTo>
                  <a:pt x="299017" y="750184"/>
                </a:lnTo>
                <a:lnTo>
                  <a:pt x="315696" y="728351"/>
                </a:lnTo>
                <a:lnTo>
                  <a:pt x="332771" y="707313"/>
                </a:lnTo>
                <a:lnTo>
                  <a:pt x="350243" y="686274"/>
                </a:lnTo>
                <a:lnTo>
                  <a:pt x="368907" y="666824"/>
                </a:lnTo>
                <a:lnTo>
                  <a:pt x="387571" y="646976"/>
                </a:lnTo>
                <a:lnTo>
                  <a:pt x="407426" y="627923"/>
                </a:lnTo>
                <a:lnTo>
                  <a:pt x="427281" y="609266"/>
                </a:lnTo>
                <a:lnTo>
                  <a:pt x="447930" y="591403"/>
                </a:lnTo>
                <a:lnTo>
                  <a:pt x="468977" y="574334"/>
                </a:lnTo>
                <a:lnTo>
                  <a:pt x="490420" y="557662"/>
                </a:lnTo>
                <a:lnTo>
                  <a:pt x="512261" y="541784"/>
                </a:lnTo>
                <a:lnTo>
                  <a:pt x="535293" y="526303"/>
                </a:lnTo>
                <a:lnTo>
                  <a:pt x="557928" y="511616"/>
                </a:lnTo>
                <a:lnTo>
                  <a:pt x="581754" y="497723"/>
                </a:lnTo>
                <a:lnTo>
                  <a:pt x="554354" y="371890"/>
                </a:lnTo>
                <a:lnTo>
                  <a:pt x="803734" y="280988"/>
                </a:lnTo>
                <a:close/>
                <a:moveTo>
                  <a:pt x="2013752" y="186531"/>
                </a:moveTo>
                <a:lnTo>
                  <a:pt x="2001871" y="186928"/>
                </a:lnTo>
                <a:lnTo>
                  <a:pt x="1989594" y="188119"/>
                </a:lnTo>
                <a:lnTo>
                  <a:pt x="1978109" y="190103"/>
                </a:lnTo>
                <a:lnTo>
                  <a:pt x="1966624" y="192881"/>
                </a:lnTo>
                <a:lnTo>
                  <a:pt x="1955139" y="196453"/>
                </a:lnTo>
                <a:lnTo>
                  <a:pt x="1944050" y="200819"/>
                </a:lnTo>
                <a:lnTo>
                  <a:pt x="1932962" y="205978"/>
                </a:lnTo>
                <a:lnTo>
                  <a:pt x="1922269" y="211534"/>
                </a:lnTo>
                <a:lnTo>
                  <a:pt x="1914348" y="216297"/>
                </a:lnTo>
                <a:lnTo>
                  <a:pt x="1906823" y="221853"/>
                </a:lnTo>
                <a:lnTo>
                  <a:pt x="1899695" y="227409"/>
                </a:lnTo>
                <a:lnTo>
                  <a:pt x="1892962" y="233363"/>
                </a:lnTo>
                <a:lnTo>
                  <a:pt x="1886230" y="239713"/>
                </a:lnTo>
                <a:lnTo>
                  <a:pt x="1880289" y="246063"/>
                </a:lnTo>
                <a:lnTo>
                  <a:pt x="1874349" y="252809"/>
                </a:lnTo>
                <a:lnTo>
                  <a:pt x="1869200" y="259953"/>
                </a:lnTo>
                <a:lnTo>
                  <a:pt x="1864052" y="267097"/>
                </a:lnTo>
                <a:lnTo>
                  <a:pt x="1859300" y="274241"/>
                </a:lnTo>
                <a:lnTo>
                  <a:pt x="1855339" y="281781"/>
                </a:lnTo>
                <a:lnTo>
                  <a:pt x="1850983" y="289719"/>
                </a:lnTo>
                <a:lnTo>
                  <a:pt x="1847419" y="297656"/>
                </a:lnTo>
                <a:lnTo>
                  <a:pt x="1844646" y="305594"/>
                </a:lnTo>
                <a:lnTo>
                  <a:pt x="1841874" y="313928"/>
                </a:lnTo>
                <a:lnTo>
                  <a:pt x="1839102" y="322263"/>
                </a:lnTo>
                <a:lnTo>
                  <a:pt x="1837518" y="330597"/>
                </a:lnTo>
                <a:lnTo>
                  <a:pt x="1835934" y="339328"/>
                </a:lnTo>
                <a:lnTo>
                  <a:pt x="1834350" y="348059"/>
                </a:lnTo>
                <a:lnTo>
                  <a:pt x="1833557" y="356791"/>
                </a:lnTo>
                <a:lnTo>
                  <a:pt x="1833557" y="365125"/>
                </a:lnTo>
                <a:lnTo>
                  <a:pt x="1833557" y="373856"/>
                </a:lnTo>
                <a:lnTo>
                  <a:pt x="1833953" y="382984"/>
                </a:lnTo>
                <a:lnTo>
                  <a:pt x="1835142" y="391716"/>
                </a:lnTo>
                <a:lnTo>
                  <a:pt x="1836726" y="400050"/>
                </a:lnTo>
                <a:lnTo>
                  <a:pt x="1838310" y="409178"/>
                </a:lnTo>
                <a:lnTo>
                  <a:pt x="1840290" y="417513"/>
                </a:lnTo>
                <a:lnTo>
                  <a:pt x="1843458" y="426244"/>
                </a:lnTo>
                <a:lnTo>
                  <a:pt x="1846230" y="434578"/>
                </a:lnTo>
                <a:lnTo>
                  <a:pt x="1850191" y="443310"/>
                </a:lnTo>
                <a:lnTo>
                  <a:pt x="1853755" y="451247"/>
                </a:lnTo>
                <a:lnTo>
                  <a:pt x="1858507" y="459581"/>
                </a:lnTo>
                <a:lnTo>
                  <a:pt x="1864844" y="469503"/>
                </a:lnTo>
                <a:lnTo>
                  <a:pt x="1871973" y="479028"/>
                </a:lnTo>
                <a:lnTo>
                  <a:pt x="1879497" y="488156"/>
                </a:lnTo>
                <a:lnTo>
                  <a:pt x="1887418" y="496888"/>
                </a:lnTo>
                <a:lnTo>
                  <a:pt x="1896527" y="504428"/>
                </a:lnTo>
                <a:lnTo>
                  <a:pt x="1905239" y="511969"/>
                </a:lnTo>
                <a:lnTo>
                  <a:pt x="1914744" y="518716"/>
                </a:lnTo>
                <a:lnTo>
                  <a:pt x="1924645" y="524669"/>
                </a:lnTo>
                <a:lnTo>
                  <a:pt x="1934942" y="529828"/>
                </a:lnTo>
                <a:lnTo>
                  <a:pt x="1945635" y="534988"/>
                </a:lnTo>
                <a:lnTo>
                  <a:pt x="1956723" y="538956"/>
                </a:lnTo>
                <a:lnTo>
                  <a:pt x="1967812" y="542131"/>
                </a:lnTo>
                <a:lnTo>
                  <a:pt x="1979297" y="545306"/>
                </a:lnTo>
                <a:lnTo>
                  <a:pt x="1990782" y="546894"/>
                </a:lnTo>
                <a:lnTo>
                  <a:pt x="2002267" y="548085"/>
                </a:lnTo>
                <a:lnTo>
                  <a:pt x="2014544" y="548481"/>
                </a:lnTo>
                <a:lnTo>
                  <a:pt x="2026425" y="548085"/>
                </a:lnTo>
                <a:lnTo>
                  <a:pt x="2038306" y="546894"/>
                </a:lnTo>
                <a:lnTo>
                  <a:pt x="2049791" y="544910"/>
                </a:lnTo>
                <a:lnTo>
                  <a:pt x="2061672" y="542131"/>
                </a:lnTo>
                <a:lnTo>
                  <a:pt x="2073157" y="538560"/>
                </a:lnTo>
                <a:lnTo>
                  <a:pt x="2084246" y="534194"/>
                </a:lnTo>
                <a:lnTo>
                  <a:pt x="2095335" y="529035"/>
                </a:lnTo>
                <a:lnTo>
                  <a:pt x="2106028" y="523081"/>
                </a:lnTo>
                <a:lnTo>
                  <a:pt x="2113552" y="518716"/>
                </a:lnTo>
                <a:lnTo>
                  <a:pt x="2121077" y="513556"/>
                </a:lnTo>
                <a:lnTo>
                  <a:pt x="2128206" y="508000"/>
                </a:lnTo>
                <a:lnTo>
                  <a:pt x="2134938" y="502047"/>
                </a:lnTo>
                <a:lnTo>
                  <a:pt x="2141275" y="496491"/>
                </a:lnTo>
                <a:lnTo>
                  <a:pt x="2147215" y="490141"/>
                </a:lnTo>
                <a:lnTo>
                  <a:pt x="2153156" y="483394"/>
                </a:lnTo>
                <a:lnTo>
                  <a:pt x="2158304" y="476647"/>
                </a:lnTo>
                <a:lnTo>
                  <a:pt x="2163452" y="469503"/>
                </a:lnTo>
                <a:lnTo>
                  <a:pt x="2168601" y="461566"/>
                </a:lnTo>
                <a:lnTo>
                  <a:pt x="2172957" y="454025"/>
                </a:lnTo>
                <a:lnTo>
                  <a:pt x="2176917" y="446485"/>
                </a:lnTo>
                <a:lnTo>
                  <a:pt x="2180482" y="438150"/>
                </a:lnTo>
                <a:lnTo>
                  <a:pt x="2183650" y="430213"/>
                </a:lnTo>
                <a:lnTo>
                  <a:pt x="2186818" y="421481"/>
                </a:lnTo>
                <a:lnTo>
                  <a:pt x="2189195" y="412750"/>
                </a:lnTo>
                <a:lnTo>
                  <a:pt x="2191175" y="404019"/>
                </a:lnTo>
                <a:lnTo>
                  <a:pt x="2192363" y="395288"/>
                </a:lnTo>
                <a:lnTo>
                  <a:pt x="2193947" y="386159"/>
                </a:lnTo>
                <a:lnTo>
                  <a:pt x="2194739" y="377428"/>
                </a:lnTo>
                <a:lnTo>
                  <a:pt x="2194739" y="368697"/>
                </a:lnTo>
                <a:lnTo>
                  <a:pt x="2194739" y="359569"/>
                </a:lnTo>
                <a:lnTo>
                  <a:pt x="2194343" y="351234"/>
                </a:lnTo>
                <a:lnTo>
                  <a:pt x="2192759" y="342503"/>
                </a:lnTo>
                <a:lnTo>
                  <a:pt x="2191571" y="333375"/>
                </a:lnTo>
                <a:lnTo>
                  <a:pt x="2189591" y="325041"/>
                </a:lnTo>
                <a:lnTo>
                  <a:pt x="2187610" y="316706"/>
                </a:lnTo>
                <a:lnTo>
                  <a:pt x="2184838" y="308372"/>
                </a:lnTo>
                <a:lnTo>
                  <a:pt x="2181670" y="299641"/>
                </a:lnTo>
                <a:lnTo>
                  <a:pt x="2178106" y="291703"/>
                </a:lnTo>
                <a:lnTo>
                  <a:pt x="2174145" y="283766"/>
                </a:lnTo>
                <a:lnTo>
                  <a:pt x="2169789" y="275828"/>
                </a:lnTo>
                <a:lnTo>
                  <a:pt x="2163452" y="265509"/>
                </a:lnTo>
                <a:lnTo>
                  <a:pt x="2156324" y="255984"/>
                </a:lnTo>
                <a:lnTo>
                  <a:pt x="2148799" y="247253"/>
                </a:lnTo>
                <a:lnTo>
                  <a:pt x="2140879" y="238522"/>
                </a:lnTo>
                <a:lnTo>
                  <a:pt x="2131770" y="230584"/>
                </a:lnTo>
                <a:lnTo>
                  <a:pt x="2123057" y="223441"/>
                </a:lnTo>
                <a:lnTo>
                  <a:pt x="2113552" y="216694"/>
                </a:lnTo>
                <a:lnTo>
                  <a:pt x="2103255" y="210344"/>
                </a:lnTo>
                <a:lnTo>
                  <a:pt x="2093355" y="204788"/>
                </a:lnTo>
                <a:lnTo>
                  <a:pt x="2082662" y="200422"/>
                </a:lnTo>
                <a:lnTo>
                  <a:pt x="2071969" y="196056"/>
                </a:lnTo>
                <a:lnTo>
                  <a:pt x="2060484" y="192881"/>
                </a:lnTo>
                <a:lnTo>
                  <a:pt x="2048999" y="190103"/>
                </a:lnTo>
                <a:lnTo>
                  <a:pt x="2037118" y="188119"/>
                </a:lnTo>
                <a:lnTo>
                  <a:pt x="2025633" y="186928"/>
                </a:lnTo>
                <a:lnTo>
                  <a:pt x="2013752" y="186531"/>
                </a:lnTo>
                <a:close/>
                <a:moveTo>
                  <a:pt x="2066028" y="0"/>
                </a:moveTo>
                <a:lnTo>
                  <a:pt x="2156324" y="23812"/>
                </a:lnTo>
                <a:lnTo>
                  <a:pt x="2146027" y="100013"/>
                </a:lnTo>
                <a:lnTo>
                  <a:pt x="2140916" y="118533"/>
                </a:lnTo>
                <a:lnTo>
                  <a:pt x="2134542" y="115094"/>
                </a:lnTo>
                <a:lnTo>
                  <a:pt x="2132671" y="114357"/>
                </a:lnTo>
                <a:lnTo>
                  <a:pt x="2132562" y="114300"/>
                </a:lnTo>
                <a:lnTo>
                  <a:pt x="2123453" y="110728"/>
                </a:lnTo>
                <a:lnTo>
                  <a:pt x="2132671" y="114357"/>
                </a:lnTo>
                <a:lnTo>
                  <a:pt x="2140879" y="118666"/>
                </a:lnTo>
                <a:lnTo>
                  <a:pt x="2140916" y="118533"/>
                </a:lnTo>
                <a:lnTo>
                  <a:pt x="2144839" y="120650"/>
                </a:lnTo>
                <a:lnTo>
                  <a:pt x="2153552" y="125413"/>
                </a:lnTo>
                <a:lnTo>
                  <a:pt x="2167413" y="133747"/>
                </a:lnTo>
                <a:lnTo>
                  <a:pt x="2174145" y="138113"/>
                </a:lnTo>
                <a:lnTo>
                  <a:pt x="2180878" y="142875"/>
                </a:lnTo>
                <a:lnTo>
                  <a:pt x="2181274" y="143272"/>
                </a:lnTo>
                <a:lnTo>
                  <a:pt x="2187610" y="148034"/>
                </a:lnTo>
                <a:lnTo>
                  <a:pt x="2193947" y="153194"/>
                </a:lnTo>
                <a:lnTo>
                  <a:pt x="2205432" y="163909"/>
                </a:lnTo>
                <a:lnTo>
                  <a:pt x="2212560" y="170656"/>
                </a:lnTo>
                <a:lnTo>
                  <a:pt x="2221273" y="180181"/>
                </a:lnTo>
                <a:lnTo>
                  <a:pt x="2226433" y="186128"/>
                </a:lnTo>
                <a:lnTo>
                  <a:pt x="2226422" y="186134"/>
                </a:lnTo>
                <a:lnTo>
                  <a:pt x="2229194" y="189309"/>
                </a:lnTo>
                <a:lnTo>
                  <a:pt x="2226433" y="186128"/>
                </a:lnTo>
                <a:lnTo>
                  <a:pt x="2244639" y="175419"/>
                </a:lnTo>
                <a:lnTo>
                  <a:pt x="2315925" y="143669"/>
                </a:lnTo>
                <a:lnTo>
                  <a:pt x="2363053" y="224234"/>
                </a:lnTo>
                <a:lnTo>
                  <a:pt x="2302064" y="270669"/>
                </a:lnTo>
                <a:lnTo>
                  <a:pt x="2280282" y="283369"/>
                </a:lnTo>
                <a:lnTo>
                  <a:pt x="2284242" y="296466"/>
                </a:lnTo>
                <a:lnTo>
                  <a:pt x="2287015" y="309166"/>
                </a:lnTo>
                <a:lnTo>
                  <a:pt x="2289787" y="322263"/>
                </a:lnTo>
                <a:lnTo>
                  <a:pt x="2291371" y="335359"/>
                </a:lnTo>
                <a:lnTo>
                  <a:pt x="2292559" y="348456"/>
                </a:lnTo>
                <a:lnTo>
                  <a:pt x="2293351" y="361553"/>
                </a:lnTo>
                <a:lnTo>
                  <a:pt x="2293351" y="374650"/>
                </a:lnTo>
                <a:lnTo>
                  <a:pt x="2292559" y="387350"/>
                </a:lnTo>
                <a:lnTo>
                  <a:pt x="2318301" y="394097"/>
                </a:lnTo>
                <a:lnTo>
                  <a:pt x="2390775" y="422275"/>
                </a:lnTo>
                <a:lnTo>
                  <a:pt x="2367409" y="512763"/>
                </a:lnTo>
                <a:lnTo>
                  <a:pt x="2291371" y="502047"/>
                </a:lnTo>
                <a:lnTo>
                  <a:pt x="2262857" y="494506"/>
                </a:lnTo>
                <a:lnTo>
                  <a:pt x="2256916" y="506016"/>
                </a:lnTo>
                <a:lnTo>
                  <a:pt x="2250183" y="517128"/>
                </a:lnTo>
                <a:lnTo>
                  <a:pt x="2243451" y="527447"/>
                </a:lnTo>
                <a:lnTo>
                  <a:pt x="2235926" y="537766"/>
                </a:lnTo>
                <a:lnTo>
                  <a:pt x="2228006" y="547688"/>
                </a:lnTo>
                <a:lnTo>
                  <a:pt x="2219293" y="557610"/>
                </a:lnTo>
                <a:lnTo>
                  <a:pt x="2210580" y="566738"/>
                </a:lnTo>
                <a:lnTo>
                  <a:pt x="2201075" y="575469"/>
                </a:lnTo>
                <a:lnTo>
                  <a:pt x="2216125" y="601266"/>
                </a:lnTo>
                <a:lnTo>
                  <a:pt x="2247807" y="671910"/>
                </a:lnTo>
                <a:lnTo>
                  <a:pt x="2167413" y="719932"/>
                </a:lnTo>
                <a:lnTo>
                  <a:pt x="2121077" y="658416"/>
                </a:lnTo>
                <a:lnTo>
                  <a:pt x="2105632" y="632222"/>
                </a:lnTo>
                <a:lnTo>
                  <a:pt x="2110780" y="629841"/>
                </a:lnTo>
                <a:lnTo>
                  <a:pt x="2115929" y="627857"/>
                </a:lnTo>
                <a:lnTo>
                  <a:pt x="2104048" y="632222"/>
                </a:lnTo>
                <a:lnTo>
                  <a:pt x="2092563" y="635794"/>
                </a:lnTo>
                <a:lnTo>
                  <a:pt x="2083058" y="638969"/>
                </a:lnTo>
                <a:lnTo>
                  <a:pt x="2067217" y="642541"/>
                </a:lnTo>
                <a:lnTo>
                  <a:pt x="2059296" y="643732"/>
                </a:lnTo>
                <a:lnTo>
                  <a:pt x="2050583" y="644922"/>
                </a:lnTo>
                <a:lnTo>
                  <a:pt x="2048999" y="644922"/>
                </a:lnTo>
                <a:lnTo>
                  <a:pt x="2033554" y="646907"/>
                </a:lnTo>
                <a:lnTo>
                  <a:pt x="2018505" y="647303"/>
                </a:lnTo>
                <a:lnTo>
                  <a:pt x="2014544" y="647700"/>
                </a:lnTo>
                <a:lnTo>
                  <a:pt x="2008208" y="647303"/>
                </a:lnTo>
                <a:lnTo>
                  <a:pt x="2002617" y="647117"/>
                </a:lnTo>
                <a:lnTo>
                  <a:pt x="1994743" y="646510"/>
                </a:lnTo>
                <a:lnTo>
                  <a:pt x="1984842" y="645716"/>
                </a:lnTo>
                <a:lnTo>
                  <a:pt x="1996327" y="646907"/>
                </a:lnTo>
                <a:lnTo>
                  <a:pt x="2002617" y="647117"/>
                </a:lnTo>
                <a:lnTo>
                  <a:pt x="2005039" y="647303"/>
                </a:lnTo>
                <a:lnTo>
                  <a:pt x="1994347" y="687785"/>
                </a:lnTo>
                <a:lnTo>
                  <a:pt x="1970189" y="747713"/>
                </a:lnTo>
                <a:lnTo>
                  <a:pt x="1879497" y="724297"/>
                </a:lnTo>
                <a:lnTo>
                  <a:pt x="1886230" y="662385"/>
                </a:lnTo>
                <a:lnTo>
                  <a:pt x="1896923" y="621507"/>
                </a:lnTo>
                <a:lnTo>
                  <a:pt x="1904447" y="625078"/>
                </a:lnTo>
                <a:lnTo>
                  <a:pt x="1893754" y="619919"/>
                </a:lnTo>
                <a:lnTo>
                  <a:pt x="1883061" y="614363"/>
                </a:lnTo>
                <a:lnTo>
                  <a:pt x="1874745" y="609997"/>
                </a:lnTo>
                <a:lnTo>
                  <a:pt x="1860884" y="601663"/>
                </a:lnTo>
                <a:lnTo>
                  <a:pt x="1854151" y="596900"/>
                </a:lnTo>
                <a:lnTo>
                  <a:pt x="1847419" y="592535"/>
                </a:lnTo>
                <a:lnTo>
                  <a:pt x="1846627" y="592138"/>
                </a:lnTo>
                <a:lnTo>
                  <a:pt x="1840290" y="586978"/>
                </a:lnTo>
                <a:lnTo>
                  <a:pt x="1834350" y="581819"/>
                </a:lnTo>
                <a:lnTo>
                  <a:pt x="1822469" y="571103"/>
                </a:lnTo>
                <a:lnTo>
                  <a:pt x="1815736" y="564356"/>
                </a:lnTo>
                <a:lnTo>
                  <a:pt x="1809516" y="557841"/>
                </a:lnTo>
                <a:lnTo>
                  <a:pt x="1805439" y="553244"/>
                </a:lnTo>
                <a:lnTo>
                  <a:pt x="1799103" y="545703"/>
                </a:lnTo>
                <a:lnTo>
                  <a:pt x="1807023" y="555228"/>
                </a:lnTo>
                <a:lnTo>
                  <a:pt x="1809516" y="557841"/>
                </a:lnTo>
                <a:lnTo>
                  <a:pt x="1811776" y="560388"/>
                </a:lnTo>
                <a:lnTo>
                  <a:pt x="1779697" y="579438"/>
                </a:lnTo>
                <a:lnTo>
                  <a:pt x="1720292" y="604044"/>
                </a:lnTo>
                <a:lnTo>
                  <a:pt x="1673164" y="523875"/>
                </a:lnTo>
                <a:lnTo>
                  <a:pt x="1721480" y="484585"/>
                </a:lnTo>
                <a:lnTo>
                  <a:pt x="1752767" y="465931"/>
                </a:lnTo>
                <a:lnTo>
                  <a:pt x="1748410" y="452835"/>
                </a:lnTo>
                <a:lnTo>
                  <a:pt x="1744450" y="439341"/>
                </a:lnTo>
                <a:lnTo>
                  <a:pt x="1741282" y="425847"/>
                </a:lnTo>
                <a:lnTo>
                  <a:pt x="1738510" y="412353"/>
                </a:lnTo>
                <a:lnTo>
                  <a:pt x="1736530" y="398860"/>
                </a:lnTo>
                <a:lnTo>
                  <a:pt x="1735737" y="385366"/>
                </a:lnTo>
                <a:lnTo>
                  <a:pt x="1734945" y="371475"/>
                </a:lnTo>
                <a:lnTo>
                  <a:pt x="1735341" y="357981"/>
                </a:lnTo>
                <a:lnTo>
                  <a:pt x="1704451" y="350441"/>
                </a:lnTo>
                <a:lnTo>
                  <a:pt x="1644650" y="325438"/>
                </a:lnTo>
                <a:lnTo>
                  <a:pt x="1668412" y="235347"/>
                </a:lnTo>
                <a:lnTo>
                  <a:pt x="1730193" y="242094"/>
                </a:lnTo>
                <a:lnTo>
                  <a:pt x="1760687" y="250031"/>
                </a:lnTo>
                <a:lnTo>
                  <a:pt x="1766628" y="237331"/>
                </a:lnTo>
                <a:lnTo>
                  <a:pt x="1773361" y="225028"/>
                </a:lnTo>
                <a:lnTo>
                  <a:pt x="1781281" y="213519"/>
                </a:lnTo>
                <a:lnTo>
                  <a:pt x="1789202" y="201613"/>
                </a:lnTo>
                <a:lnTo>
                  <a:pt x="1797915" y="190500"/>
                </a:lnTo>
                <a:lnTo>
                  <a:pt x="1807023" y="179784"/>
                </a:lnTo>
                <a:lnTo>
                  <a:pt x="1816924" y="169069"/>
                </a:lnTo>
                <a:lnTo>
                  <a:pt x="1827221" y="159544"/>
                </a:lnTo>
                <a:lnTo>
                  <a:pt x="1812964" y="135334"/>
                </a:lnTo>
                <a:lnTo>
                  <a:pt x="1788410" y="75406"/>
                </a:lnTo>
                <a:lnTo>
                  <a:pt x="1868804" y="27781"/>
                </a:lnTo>
                <a:lnTo>
                  <a:pt x="1907219" y="76994"/>
                </a:lnTo>
                <a:lnTo>
                  <a:pt x="1923061" y="102791"/>
                </a:lnTo>
                <a:lnTo>
                  <a:pt x="1917516" y="105172"/>
                </a:lnTo>
                <a:lnTo>
                  <a:pt x="1912368" y="107156"/>
                </a:lnTo>
                <a:lnTo>
                  <a:pt x="1924249" y="102791"/>
                </a:lnTo>
                <a:lnTo>
                  <a:pt x="1935734" y="99219"/>
                </a:lnTo>
                <a:lnTo>
                  <a:pt x="1945239" y="96044"/>
                </a:lnTo>
                <a:lnTo>
                  <a:pt x="1961080" y="92869"/>
                </a:lnTo>
                <a:lnTo>
                  <a:pt x="1969001" y="91281"/>
                </a:lnTo>
                <a:lnTo>
                  <a:pt x="1977317" y="89694"/>
                </a:lnTo>
                <a:lnTo>
                  <a:pt x="1979297" y="89694"/>
                </a:lnTo>
                <a:lnTo>
                  <a:pt x="1994347" y="88106"/>
                </a:lnTo>
                <a:lnTo>
                  <a:pt x="2009792" y="87709"/>
                </a:lnTo>
                <a:lnTo>
                  <a:pt x="2013752" y="87709"/>
                </a:lnTo>
                <a:lnTo>
                  <a:pt x="2019693" y="87709"/>
                </a:lnTo>
                <a:lnTo>
                  <a:pt x="2031970" y="88503"/>
                </a:lnTo>
                <a:lnTo>
                  <a:pt x="2043455" y="89297"/>
                </a:lnTo>
                <a:lnTo>
                  <a:pt x="2034346" y="88503"/>
                </a:lnTo>
                <a:lnTo>
                  <a:pt x="2038306" y="72628"/>
                </a:lnTo>
                <a:lnTo>
                  <a:pt x="2066028" y="0"/>
                </a:lnTo>
                <a:close/>
              </a:path>
            </a:pathLst>
          </a:custGeom>
          <a:solidFill>
            <a:srgbClr val="FFFFFF"/>
          </a:solidFill>
          <a:ln>
            <a:noFill/>
          </a:ln>
          <a:extLst/>
        </p:spPr>
        <p:txBody>
          <a:bodyPr anchor="ctr">
            <a:scene3d>
              <a:camera prst="orthographicFront"/>
              <a:lightRig rig="threePt" dir="t"/>
            </a:scene3d>
            <a:sp3d>
              <a:contourClr>
                <a:srgbClr val="FFFFFF"/>
              </a:contourClr>
            </a:sp3d>
          </a:bodyPr>
          <a:lstStyle/>
          <a:p>
            <a:pPr algn="ctr" eaLnBrk="1" fontAlgn="auto" hangingPunct="1">
              <a:spcBef>
                <a:spcPts val="0"/>
              </a:spcBef>
              <a:spcAft>
                <a:spcPts val="0"/>
              </a:spcAft>
              <a:defRPr/>
            </a:pPr>
            <a:endParaRPr lang="zh-CN" altLang="en-US">
              <a:solidFill>
                <a:srgbClr val="FFFFFF"/>
              </a:solidFill>
              <a:latin typeface="微软雅黑" panose="020B0503020204020204" pitchFamily="34" charset="-122"/>
              <a:ea typeface="微软雅黑" panose="020B0503020204020204" pitchFamily="34" charset="-122"/>
            </a:endParaRPr>
          </a:p>
        </p:txBody>
      </p:sp>
      <p:sp>
        <p:nvSpPr>
          <p:cNvPr id="58" name="MH_Other_9"/>
          <p:cNvSpPr>
            <a:spLocks noChangeAspect="1"/>
          </p:cNvSpPr>
          <p:nvPr>
            <p:custDataLst>
              <p:tags r:id="rId15"/>
            </p:custDataLst>
          </p:nvPr>
        </p:nvSpPr>
        <p:spPr bwMode="auto">
          <a:xfrm>
            <a:off x="2103967" y="5154613"/>
            <a:ext cx="531284" cy="398462"/>
          </a:xfrm>
          <a:custGeom>
            <a:avLst/>
            <a:gdLst>
              <a:gd name="T0" fmla="*/ 883582 w 2298700"/>
              <a:gd name="T1" fmla="*/ 1295872 h 2298700"/>
              <a:gd name="T2" fmla="*/ 899660 w 2298700"/>
              <a:gd name="T3" fmla="*/ 1824434 h 2298700"/>
              <a:gd name="T4" fmla="*/ 870674 w 2298700"/>
              <a:gd name="T5" fmla="*/ 1867800 h 2298700"/>
              <a:gd name="T6" fmla="*/ 472571 w 2298700"/>
              <a:gd name="T7" fmla="*/ 1870524 h 2298700"/>
              <a:gd name="T8" fmla="*/ 439282 w 2298700"/>
              <a:gd name="T9" fmla="*/ 1829883 h 2298700"/>
              <a:gd name="T10" fmla="*/ 450831 w 2298700"/>
              <a:gd name="T11" fmla="*/ 1299959 h 2298700"/>
              <a:gd name="T12" fmla="*/ 1168971 w 2298700"/>
              <a:gd name="T13" fmla="*/ 903287 h 2298700"/>
              <a:gd name="T14" fmla="*/ 1561900 w 2298700"/>
              <a:gd name="T15" fmla="*/ 923717 h 2298700"/>
              <a:gd name="T16" fmla="*/ 1573443 w 2298700"/>
              <a:gd name="T17" fmla="*/ 1829892 h 2298700"/>
              <a:gd name="T18" fmla="*/ 1540624 w 2298700"/>
              <a:gd name="T19" fmla="*/ 1870524 h 2298700"/>
              <a:gd name="T20" fmla="*/ 1142262 w 2298700"/>
              <a:gd name="T21" fmla="*/ 1867800 h 2298700"/>
              <a:gd name="T22" fmla="*/ 1113291 w 2298700"/>
              <a:gd name="T23" fmla="*/ 1824444 h 2298700"/>
              <a:gd name="T24" fmla="*/ 1129361 w 2298700"/>
              <a:gd name="T25" fmla="*/ 919404 h 2298700"/>
              <a:gd name="T26" fmla="*/ 2191940 w 2298700"/>
              <a:gd name="T27" fmla="*/ 450850 h 2298700"/>
              <a:gd name="T28" fmla="*/ 2238385 w 2298700"/>
              <a:gd name="T29" fmla="*/ 475582 h 2298700"/>
              <a:gd name="T30" fmla="*/ 2245636 w 2298700"/>
              <a:gd name="T31" fmla="*/ 1835358 h 2298700"/>
              <a:gd name="T32" fmla="*/ 2208706 w 2298700"/>
              <a:gd name="T33" fmla="*/ 1872115 h 2298700"/>
              <a:gd name="T34" fmla="*/ 1810633 w 2298700"/>
              <a:gd name="T35" fmla="*/ 1865309 h 2298700"/>
              <a:gd name="T36" fmla="*/ 1785938 w 2298700"/>
              <a:gd name="T37" fmla="*/ 1818568 h 2298700"/>
              <a:gd name="T38" fmla="*/ 1806329 w 2298700"/>
              <a:gd name="T39" fmla="*/ 463556 h 2298700"/>
              <a:gd name="T40" fmla="*/ 1464870 w 2298700"/>
              <a:gd name="T41" fmla="*/ 38100 h 2298700"/>
              <a:gd name="T42" fmla="*/ 1493876 w 2298700"/>
              <a:gd name="T43" fmla="*/ 48317 h 2298700"/>
              <a:gd name="T44" fmla="*/ 1512005 w 2298700"/>
              <a:gd name="T45" fmla="*/ 72609 h 2298700"/>
              <a:gd name="T46" fmla="*/ 1540105 w 2298700"/>
              <a:gd name="T47" fmla="*/ 509198 h 2298700"/>
              <a:gd name="T48" fmla="*/ 1503847 w 2298700"/>
              <a:gd name="T49" fmla="*/ 543253 h 2298700"/>
              <a:gd name="T50" fmla="*/ 1459205 w 2298700"/>
              <a:gd name="T51" fmla="*/ 535761 h 2298700"/>
              <a:gd name="T52" fmla="*/ 1437677 w 2298700"/>
              <a:gd name="T53" fmla="*/ 503749 h 2298700"/>
              <a:gd name="T54" fmla="*/ 1348845 w 2298700"/>
              <a:gd name="T55" fmla="*/ 357311 h 2298700"/>
              <a:gd name="T56" fmla="*/ 1214465 w 2298700"/>
              <a:gd name="T57" fmla="*/ 507608 h 2298700"/>
              <a:gd name="T58" fmla="*/ 1010062 w 2298700"/>
              <a:gd name="T59" fmla="*/ 669711 h 2298700"/>
              <a:gd name="T60" fmla="*/ 834212 w 2298700"/>
              <a:gd name="T61" fmla="*/ 763477 h 2298700"/>
              <a:gd name="T62" fmla="*/ 682609 w 2298700"/>
              <a:gd name="T63" fmla="*/ 817965 h 2298700"/>
              <a:gd name="T64" fmla="*/ 523528 w 2298700"/>
              <a:gd name="T65" fmla="*/ 852928 h 2298700"/>
              <a:gd name="T66" fmla="*/ 404104 w 2298700"/>
              <a:gd name="T67" fmla="*/ 862464 h 2298700"/>
              <a:gd name="T68" fmla="*/ 374191 w 2298700"/>
              <a:gd name="T69" fmla="*/ 838852 h 2298700"/>
              <a:gd name="T70" fmla="*/ 369206 w 2298700"/>
              <a:gd name="T71" fmla="*/ 795034 h 2298700"/>
              <a:gd name="T72" fmla="*/ 405237 w 2298700"/>
              <a:gd name="T73" fmla="*/ 760071 h 2298700"/>
              <a:gd name="T74" fmla="*/ 535765 w 2298700"/>
              <a:gd name="T75" fmla="*/ 742589 h 2298700"/>
              <a:gd name="T76" fmla="*/ 679890 w 2298700"/>
              <a:gd name="T77" fmla="*/ 706945 h 2298700"/>
              <a:gd name="T78" fmla="*/ 816536 w 2298700"/>
              <a:gd name="T79" fmla="*/ 654273 h 2298700"/>
              <a:gd name="T80" fmla="*/ 989667 w 2298700"/>
              <a:gd name="T81" fmla="*/ 554832 h 2298700"/>
              <a:gd name="T82" fmla="*/ 1171862 w 2298700"/>
              <a:gd name="T83" fmla="*/ 398859 h 2298700"/>
              <a:gd name="T84" fmla="*/ 1282675 w 2298700"/>
              <a:gd name="T85" fmla="*/ 267178 h 2298700"/>
              <a:gd name="T86" fmla="*/ 1087110 w 2298700"/>
              <a:gd name="T87" fmla="*/ 283979 h 2298700"/>
              <a:gd name="T88" fmla="*/ 1044054 w 2298700"/>
              <a:gd name="T89" fmla="*/ 259005 h 2298700"/>
              <a:gd name="T90" fmla="*/ 1040654 w 2298700"/>
              <a:gd name="T91" fmla="*/ 208376 h 2298700"/>
              <a:gd name="T92" fmla="*/ 1446288 w 2298700"/>
              <a:gd name="T93" fmla="*/ 40370 h 2298700"/>
              <a:gd name="T94" fmla="*/ 128386 w 2298700"/>
              <a:gd name="T95" fmla="*/ 3403 h 2298700"/>
              <a:gd name="T96" fmla="*/ 171711 w 2298700"/>
              <a:gd name="T97" fmla="*/ 26993 h 2298700"/>
              <a:gd name="T98" fmla="*/ 199157 w 2298700"/>
              <a:gd name="T99" fmla="*/ 67596 h 2298700"/>
              <a:gd name="T100" fmla="*/ 2201163 w 2298700"/>
              <a:gd name="T101" fmla="*/ 2093192 h 2298700"/>
              <a:gd name="T102" fmla="*/ 2249251 w 2298700"/>
              <a:gd name="T103" fmla="*/ 2107936 h 2298700"/>
              <a:gd name="T104" fmla="*/ 2283729 w 2298700"/>
              <a:gd name="T105" fmla="*/ 2142414 h 2298700"/>
              <a:gd name="T106" fmla="*/ 2298473 w 2298700"/>
              <a:gd name="T107" fmla="*/ 2190729 h 2298700"/>
              <a:gd name="T108" fmla="*/ 2288720 w 2298700"/>
              <a:gd name="T109" fmla="*/ 2240405 h 2298700"/>
              <a:gd name="T110" fmla="*/ 2257417 w 2298700"/>
              <a:gd name="T111" fmla="*/ 2278059 h 2298700"/>
              <a:gd name="T112" fmla="*/ 2211597 w 2298700"/>
              <a:gd name="T113" fmla="*/ 2297566 h 2298700"/>
              <a:gd name="T114" fmla="*/ 72132 w 2298700"/>
              <a:gd name="T115" fmla="*/ 2294164 h 2298700"/>
              <a:gd name="T116" fmla="*/ 29715 w 2298700"/>
              <a:gd name="T117" fmla="*/ 2268532 h 2298700"/>
              <a:gd name="T118" fmla="*/ 4537 w 2298700"/>
              <a:gd name="T119" fmla="*/ 2226568 h 2298700"/>
              <a:gd name="T120" fmla="*/ 907 w 2298700"/>
              <a:gd name="T121" fmla="*/ 87330 h 2298700"/>
              <a:gd name="T122" fmla="*/ 20188 w 2298700"/>
              <a:gd name="T123" fmla="*/ 41510 h 2298700"/>
              <a:gd name="T124" fmla="*/ 57842 w 2298700"/>
              <a:gd name="T125" fmla="*/ 10434 h 22987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298700" h="2298700">
                <a:moveTo>
                  <a:pt x="494084" y="1279525"/>
                </a:moveTo>
                <a:lnTo>
                  <a:pt x="844179" y="1279525"/>
                </a:lnTo>
                <a:lnTo>
                  <a:pt x="849841" y="1279752"/>
                </a:lnTo>
                <a:lnTo>
                  <a:pt x="855502" y="1280660"/>
                </a:lnTo>
                <a:lnTo>
                  <a:pt x="860710" y="1282023"/>
                </a:lnTo>
                <a:lnTo>
                  <a:pt x="865692" y="1283839"/>
                </a:lnTo>
                <a:lnTo>
                  <a:pt x="870674" y="1286109"/>
                </a:lnTo>
                <a:lnTo>
                  <a:pt x="875203" y="1289061"/>
                </a:lnTo>
                <a:lnTo>
                  <a:pt x="879732" y="1292467"/>
                </a:lnTo>
                <a:lnTo>
                  <a:pt x="883582" y="1295872"/>
                </a:lnTo>
                <a:lnTo>
                  <a:pt x="887205" y="1299959"/>
                </a:lnTo>
                <a:lnTo>
                  <a:pt x="890602" y="1304273"/>
                </a:lnTo>
                <a:lnTo>
                  <a:pt x="893320" y="1308814"/>
                </a:lnTo>
                <a:lnTo>
                  <a:pt x="895584" y="1313809"/>
                </a:lnTo>
                <a:lnTo>
                  <a:pt x="897396" y="1319031"/>
                </a:lnTo>
                <a:lnTo>
                  <a:pt x="898981" y="1324480"/>
                </a:lnTo>
                <a:lnTo>
                  <a:pt x="899660" y="1329702"/>
                </a:lnTo>
                <a:lnTo>
                  <a:pt x="900113" y="1335378"/>
                </a:lnTo>
                <a:lnTo>
                  <a:pt x="900113" y="1818531"/>
                </a:lnTo>
                <a:lnTo>
                  <a:pt x="899660" y="1824434"/>
                </a:lnTo>
                <a:lnTo>
                  <a:pt x="898981" y="1829883"/>
                </a:lnTo>
                <a:lnTo>
                  <a:pt x="897396" y="1835332"/>
                </a:lnTo>
                <a:lnTo>
                  <a:pt x="895584" y="1840554"/>
                </a:lnTo>
                <a:lnTo>
                  <a:pt x="893320" y="1845322"/>
                </a:lnTo>
                <a:lnTo>
                  <a:pt x="890602" y="1850090"/>
                </a:lnTo>
                <a:lnTo>
                  <a:pt x="887205" y="1854404"/>
                </a:lnTo>
                <a:lnTo>
                  <a:pt x="883582" y="1858264"/>
                </a:lnTo>
                <a:lnTo>
                  <a:pt x="879732" y="1861897"/>
                </a:lnTo>
                <a:lnTo>
                  <a:pt x="875203" y="1865302"/>
                </a:lnTo>
                <a:lnTo>
                  <a:pt x="870674" y="1867800"/>
                </a:lnTo>
                <a:lnTo>
                  <a:pt x="865692" y="1870524"/>
                </a:lnTo>
                <a:lnTo>
                  <a:pt x="860710" y="1872114"/>
                </a:lnTo>
                <a:lnTo>
                  <a:pt x="855502" y="1873476"/>
                </a:lnTo>
                <a:lnTo>
                  <a:pt x="849841" y="1874611"/>
                </a:lnTo>
                <a:lnTo>
                  <a:pt x="844179" y="1874838"/>
                </a:lnTo>
                <a:lnTo>
                  <a:pt x="494084" y="1874838"/>
                </a:lnTo>
                <a:lnTo>
                  <a:pt x="488423" y="1874611"/>
                </a:lnTo>
                <a:lnTo>
                  <a:pt x="482761" y="1873476"/>
                </a:lnTo>
                <a:lnTo>
                  <a:pt x="477326" y="1872114"/>
                </a:lnTo>
                <a:lnTo>
                  <a:pt x="472571" y="1870524"/>
                </a:lnTo>
                <a:lnTo>
                  <a:pt x="467589" y="1867800"/>
                </a:lnTo>
                <a:lnTo>
                  <a:pt x="463060" y="1865302"/>
                </a:lnTo>
                <a:lnTo>
                  <a:pt x="458531" y="1861897"/>
                </a:lnTo>
                <a:lnTo>
                  <a:pt x="454455" y="1858264"/>
                </a:lnTo>
                <a:lnTo>
                  <a:pt x="450831" y="1854404"/>
                </a:lnTo>
                <a:lnTo>
                  <a:pt x="447661" y="1850090"/>
                </a:lnTo>
                <a:lnTo>
                  <a:pt x="444944" y="1845322"/>
                </a:lnTo>
                <a:lnTo>
                  <a:pt x="442679" y="1840554"/>
                </a:lnTo>
                <a:lnTo>
                  <a:pt x="440868" y="1835332"/>
                </a:lnTo>
                <a:lnTo>
                  <a:pt x="439282" y="1829883"/>
                </a:lnTo>
                <a:lnTo>
                  <a:pt x="438603" y="1824434"/>
                </a:lnTo>
                <a:lnTo>
                  <a:pt x="438150" y="1818531"/>
                </a:lnTo>
                <a:lnTo>
                  <a:pt x="438150" y="1335378"/>
                </a:lnTo>
                <a:lnTo>
                  <a:pt x="438603" y="1329702"/>
                </a:lnTo>
                <a:lnTo>
                  <a:pt x="439282" y="1324480"/>
                </a:lnTo>
                <a:lnTo>
                  <a:pt x="440868" y="1319031"/>
                </a:lnTo>
                <a:lnTo>
                  <a:pt x="442679" y="1313809"/>
                </a:lnTo>
                <a:lnTo>
                  <a:pt x="444944" y="1308814"/>
                </a:lnTo>
                <a:lnTo>
                  <a:pt x="447661" y="1304273"/>
                </a:lnTo>
                <a:lnTo>
                  <a:pt x="450831" y="1299959"/>
                </a:lnTo>
                <a:lnTo>
                  <a:pt x="454455" y="1295872"/>
                </a:lnTo>
                <a:lnTo>
                  <a:pt x="458531" y="1292467"/>
                </a:lnTo>
                <a:lnTo>
                  <a:pt x="463060" y="1289061"/>
                </a:lnTo>
                <a:lnTo>
                  <a:pt x="467589" y="1286109"/>
                </a:lnTo>
                <a:lnTo>
                  <a:pt x="472571" y="1283839"/>
                </a:lnTo>
                <a:lnTo>
                  <a:pt x="477326" y="1282023"/>
                </a:lnTo>
                <a:lnTo>
                  <a:pt x="482761" y="1280660"/>
                </a:lnTo>
                <a:lnTo>
                  <a:pt x="488423" y="1279752"/>
                </a:lnTo>
                <a:lnTo>
                  <a:pt x="494084" y="1279525"/>
                </a:lnTo>
                <a:close/>
                <a:moveTo>
                  <a:pt x="1168971" y="903287"/>
                </a:moveTo>
                <a:lnTo>
                  <a:pt x="1518668" y="903287"/>
                </a:lnTo>
                <a:lnTo>
                  <a:pt x="1524553" y="903514"/>
                </a:lnTo>
                <a:lnTo>
                  <a:pt x="1529985" y="904195"/>
                </a:lnTo>
                <a:lnTo>
                  <a:pt x="1535418" y="905557"/>
                </a:lnTo>
                <a:lnTo>
                  <a:pt x="1540624" y="907600"/>
                </a:lnTo>
                <a:lnTo>
                  <a:pt x="1545377" y="909870"/>
                </a:lnTo>
                <a:lnTo>
                  <a:pt x="1550130" y="912821"/>
                </a:lnTo>
                <a:lnTo>
                  <a:pt x="1554430" y="915999"/>
                </a:lnTo>
                <a:lnTo>
                  <a:pt x="1558278" y="919404"/>
                </a:lnTo>
                <a:lnTo>
                  <a:pt x="1561900" y="923717"/>
                </a:lnTo>
                <a:lnTo>
                  <a:pt x="1565295" y="927803"/>
                </a:lnTo>
                <a:lnTo>
                  <a:pt x="1567784" y="932343"/>
                </a:lnTo>
                <a:lnTo>
                  <a:pt x="1570274" y="937337"/>
                </a:lnTo>
                <a:lnTo>
                  <a:pt x="1572085" y="942558"/>
                </a:lnTo>
                <a:lnTo>
                  <a:pt x="1573443" y="948006"/>
                </a:lnTo>
                <a:lnTo>
                  <a:pt x="1574575" y="953681"/>
                </a:lnTo>
                <a:lnTo>
                  <a:pt x="1574801" y="959355"/>
                </a:lnTo>
                <a:lnTo>
                  <a:pt x="1574801" y="1818542"/>
                </a:lnTo>
                <a:lnTo>
                  <a:pt x="1574575" y="1824444"/>
                </a:lnTo>
                <a:lnTo>
                  <a:pt x="1573443" y="1829892"/>
                </a:lnTo>
                <a:lnTo>
                  <a:pt x="1572085" y="1835340"/>
                </a:lnTo>
                <a:lnTo>
                  <a:pt x="1570274" y="1840560"/>
                </a:lnTo>
                <a:lnTo>
                  <a:pt x="1567784" y="1845327"/>
                </a:lnTo>
                <a:lnTo>
                  <a:pt x="1565295" y="1850094"/>
                </a:lnTo>
                <a:lnTo>
                  <a:pt x="1561900" y="1854407"/>
                </a:lnTo>
                <a:lnTo>
                  <a:pt x="1558278" y="1858266"/>
                </a:lnTo>
                <a:lnTo>
                  <a:pt x="1554430" y="1861898"/>
                </a:lnTo>
                <a:lnTo>
                  <a:pt x="1550130" y="1865303"/>
                </a:lnTo>
                <a:lnTo>
                  <a:pt x="1545377" y="1867800"/>
                </a:lnTo>
                <a:lnTo>
                  <a:pt x="1540624" y="1870524"/>
                </a:lnTo>
                <a:lnTo>
                  <a:pt x="1535418" y="1872113"/>
                </a:lnTo>
                <a:lnTo>
                  <a:pt x="1529985" y="1873475"/>
                </a:lnTo>
                <a:lnTo>
                  <a:pt x="1524553" y="1874610"/>
                </a:lnTo>
                <a:lnTo>
                  <a:pt x="1518668" y="1874837"/>
                </a:lnTo>
                <a:lnTo>
                  <a:pt x="1168971" y="1874837"/>
                </a:lnTo>
                <a:lnTo>
                  <a:pt x="1163312" y="1874610"/>
                </a:lnTo>
                <a:lnTo>
                  <a:pt x="1157654" y="1873475"/>
                </a:lnTo>
                <a:lnTo>
                  <a:pt x="1152221" y="1872113"/>
                </a:lnTo>
                <a:lnTo>
                  <a:pt x="1147242" y="1870524"/>
                </a:lnTo>
                <a:lnTo>
                  <a:pt x="1142262" y="1867800"/>
                </a:lnTo>
                <a:lnTo>
                  <a:pt x="1137736" y="1865303"/>
                </a:lnTo>
                <a:lnTo>
                  <a:pt x="1133435" y="1861898"/>
                </a:lnTo>
                <a:lnTo>
                  <a:pt x="1129361" y="1858266"/>
                </a:lnTo>
                <a:lnTo>
                  <a:pt x="1125740" y="1854407"/>
                </a:lnTo>
                <a:lnTo>
                  <a:pt x="1122797" y="1850094"/>
                </a:lnTo>
                <a:lnTo>
                  <a:pt x="1119855" y="1845327"/>
                </a:lnTo>
                <a:lnTo>
                  <a:pt x="1117365" y="1840560"/>
                </a:lnTo>
                <a:lnTo>
                  <a:pt x="1115554" y="1835340"/>
                </a:lnTo>
                <a:lnTo>
                  <a:pt x="1114196" y="1829892"/>
                </a:lnTo>
                <a:lnTo>
                  <a:pt x="1113291" y="1824444"/>
                </a:lnTo>
                <a:lnTo>
                  <a:pt x="1112838" y="1818542"/>
                </a:lnTo>
                <a:lnTo>
                  <a:pt x="1112838" y="959355"/>
                </a:lnTo>
                <a:lnTo>
                  <a:pt x="1113291" y="953681"/>
                </a:lnTo>
                <a:lnTo>
                  <a:pt x="1114196" y="948006"/>
                </a:lnTo>
                <a:lnTo>
                  <a:pt x="1115554" y="942558"/>
                </a:lnTo>
                <a:lnTo>
                  <a:pt x="1117365" y="937337"/>
                </a:lnTo>
                <a:lnTo>
                  <a:pt x="1119855" y="932343"/>
                </a:lnTo>
                <a:lnTo>
                  <a:pt x="1122797" y="927803"/>
                </a:lnTo>
                <a:lnTo>
                  <a:pt x="1125740" y="923717"/>
                </a:lnTo>
                <a:lnTo>
                  <a:pt x="1129361" y="919404"/>
                </a:lnTo>
                <a:lnTo>
                  <a:pt x="1133435" y="915999"/>
                </a:lnTo>
                <a:lnTo>
                  <a:pt x="1137736" y="912821"/>
                </a:lnTo>
                <a:lnTo>
                  <a:pt x="1142262" y="909870"/>
                </a:lnTo>
                <a:lnTo>
                  <a:pt x="1147242" y="907600"/>
                </a:lnTo>
                <a:lnTo>
                  <a:pt x="1152221" y="905557"/>
                </a:lnTo>
                <a:lnTo>
                  <a:pt x="1157654" y="904195"/>
                </a:lnTo>
                <a:lnTo>
                  <a:pt x="1163312" y="903514"/>
                </a:lnTo>
                <a:lnTo>
                  <a:pt x="1168971" y="903287"/>
                </a:lnTo>
                <a:close/>
                <a:moveTo>
                  <a:pt x="1841899" y="450850"/>
                </a:moveTo>
                <a:lnTo>
                  <a:pt x="2191940" y="450850"/>
                </a:lnTo>
                <a:lnTo>
                  <a:pt x="2197604" y="451077"/>
                </a:lnTo>
                <a:lnTo>
                  <a:pt x="2203268" y="451985"/>
                </a:lnTo>
                <a:lnTo>
                  <a:pt x="2208706" y="453573"/>
                </a:lnTo>
                <a:lnTo>
                  <a:pt x="2213917" y="455388"/>
                </a:lnTo>
                <a:lnTo>
                  <a:pt x="2218674" y="457657"/>
                </a:lnTo>
                <a:lnTo>
                  <a:pt x="2223206" y="460380"/>
                </a:lnTo>
                <a:lnTo>
                  <a:pt x="2227510" y="463556"/>
                </a:lnTo>
                <a:lnTo>
                  <a:pt x="2231589" y="467186"/>
                </a:lnTo>
                <a:lnTo>
                  <a:pt x="2235214" y="471271"/>
                </a:lnTo>
                <a:lnTo>
                  <a:pt x="2238385" y="475582"/>
                </a:lnTo>
                <a:lnTo>
                  <a:pt x="2241104" y="480119"/>
                </a:lnTo>
                <a:lnTo>
                  <a:pt x="2243596" y="484884"/>
                </a:lnTo>
                <a:lnTo>
                  <a:pt x="2245636" y="490103"/>
                </a:lnTo>
                <a:lnTo>
                  <a:pt x="2246768" y="495548"/>
                </a:lnTo>
                <a:lnTo>
                  <a:pt x="2247675" y="501221"/>
                </a:lnTo>
                <a:lnTo>
                  <a:pt x="2247901" y="506893"/>
                </a:lnTo>
                <a:lnTo>
                  <a:pt x="2247901" y="1818568"/>
                </a:lnTo>
                <a:lnTo>
                  <a:pt x="2247675" y="1824468"/>
                </a:lnTo>
                <a:lnTo>
                  <a:pt x="2246768" y="1829913"/>
                </a:lnTo>
                <a:lnTo>
                  <a:pt x="2245636" y="1835358"/>
                </a:lnTo>
                <a:lnTo>
                  <a:pt x="2243596" y="1840577"/>
                </a:lnTo>
                <a:lnTo>
                  <a:pt x="2241104" y="1845342"/>
                </a:lnTo>
                <a:lnTo>
                  <a:pt x="2238385" y="1850107"/>
                </a:lnTo>
                <a:lnTo>
                  <a:pt x="2235214" y="1854418"/>
                </a:lnTo>
                <a:lnTo>
                  <a:pt x="2231589" y="1858275"/>
                </a:lnTo>
                <a:lnTo>
                  <a:pt x="2227510" y="1861905"/>
                </a:lnTo>
                <a:lnTo>
                  <a:pt x="2223206" y="1865309"/>
                </a:lnTo>
                <a:lnTo>
                  <a:pt x="2218674" y="1867804"/>
                </a:lnTo>
                <a:lnTo>
                  <a:pt x="2213917" y="1870527"/>
                </a:lnTo>
                <a:lnTo>
                  <a:pt x="2208706" y="1872115"/>
                </a:lnTo>
                <a:lnTo>
                  <a:pt x="2203268" y="1873477"/>
                </a:lnTo>
                <a:lnTo>
                  <a:pt x="2197604" y="1874611"/>
                </a:lnTo>
                <a:lnTo>
                  <a:pt x="2191940" y="1874838"/>
                </a:lnTo>
                <a:lnTo>
                  <a:pt x="1841899" y="1874838"/>
                </a:lnTo>
                <a:lnTo>
                  <a:pt x="1836235" y="1874611"/>
                </a:lnTo>
                <a:lnTo>
                  <a:pt x="1830798" y="1873477"/>
                </a:lnTo>
                <a:lnTo>
                  <a:pt x="1825360" y="1872115"/>
                </a:lnTo>
                <a:lnTo>
                  <a:pt x="1820149" y="1870527"/>
                </a:lnTo>
                <a:lnTo>
                  <a:pt x="1815165" y="1867804"/>
                </a:lnTo>
                <a:lnTo>
                  <a:pt x="1810633" y="1865309"/>
                </a:lnTo>
                <a:lnTo>
                  <a:pt x="1806329" y="1861905"/>
                </a:lnTo>
                <a:lnTo>
                  <a:pt x="1802477" y="1858275"/>
                </a:lnTo>
                <a:lnTo>
                  <a:pt x="1798852" y="1854418"/>
                </a:lnTo>
                <a:lnTo>
                  <a:pt x="1795454" y="1850107"/>
                </a:lnTo>
                <a:lnTo>
                  <a:pt x="1792508" y="1845342"/>
                </a:lnTo>
                <a:lnTo>
                  <a:pt x="1790243" y="1840577"/>
                </a:lnTo>
                <a:lnTo>
                  <a:pt x="1788430" y="1835358"/>
                </a:lnTo>
                <a:lnTo>
                  <a:pt x="1786844" y="1829913"/>
                </a:lnTo>
                <a:lnTo>
                  <a:pt x="1786165" y="1824468"/>
                </a:lnTo>
                <a:lnTo>
                  <a:pt x="1785938" y="1818568"/>
                </a:lnTo>
                <a:lnTo>
                  <a:pt x="1785938" y="506893"/>
                </a:lnTo>
                <a:lnTo>
                  <a:pt x="1786165" y="501221"/>
                </a:lnTo>
                <a:lnTo>
                  <a:pt x="1786844" y="495548"/>
                </a:lnTo>
                <a:lnTo>
                  <a:pt x="1788430" y="490103"/>
                </a:lnTo>
                <a:lnTo>
                  <a:pt x="1790243" y="484884"/>
                </a:lnTo>
                <a:lnTo>
                  <a:pt x="1792508" y="480119"/>
                </a:lnTo>
                <a:lnTo>
                  <a:pt x="1795454" y="475582"/>
                </a:lnTo>
                <a:lnTo>
                  <a:pt x="1798852" y="471271"/>
                </a:lnTo>
                <a:lnTo>
                  <a:pt x="1802477" y="467186"/>
                </a:lnTo>
                <a:lnTo>
                  <a:pt x="1806329" y="463556"/>
                </a:lnTo>
                <a:lnTo>
                  <a:pt x="1810633" y="460380"/>
                </a:lnTo>
                <a:lnTo>
                  <a:pt x="1815165" y="457657"/>
                </a:lnTo>
                <a:lnTo>
                  <a:pt x="1820149" y="455388"/>
                </a:lnTo>
                <a:lnTo>
                  <a:pt x="1825360" y="453573"/>
                </a:lnTo>
                <a:lnTo>
                  <a:pt x="1830798" y="451985"/>
                </a:lnTo>
                <a:lnTo>
                  <a:pt x="1836235" y="451077"/>
                </a:lnTo>
                <a:lnTo>
                  <a:pt x="1841899" y="450850"/>
                </a:lnTo>
                <a:close/>
                <a:moveTo>
                  <a:pt x="1458752" y="38100"/>
                </a:moveTo>
                <a:lnTo>
                  <a:pt x="1461698" y="38100"/>
                </a:lnTo>
                <a:lnTo>
                  <a:pt x="1464870" y="38100"/>
                </a:lnTo>
                <a:lnTo>
                  <a:pt x="1468043" y="38327"/>
                </a:lnTo>
                <a:lnTo>
                  <a:pt x="1470989" y="38554"/>
                </a:lnTo>
                <a:lnTo>
                  <a:pt x="1473935" y="39235"/>
                </a:lnTo>
                <a:lnTo>
                  <a:pt x="1477107" y="40143"/>
                </a:lnTo>
                <a:lnTo>
                  <a:pt x="1479827" y="40825"/>
                </a:lnTo>
                <a:lnTo>
                  <a:pt x="1482773" y="42187"/>
                </a:lnTo>
                <a:lnTo>
                  <a:pt x="1485718" y="43322"/>
                </a:lnTo>
                <a:lnTo>
                  <a:pt x="1488438" y="44684"/>
                </a:lnTo>
                <a:lnTo>
                  <a:pt x="1491157" y="46500"/>
                </a:lnTo>
                <a:lnTo>
                  <a:pt x="1493876" y="48317"/>
                </a:lnTo>
                <a:lnTo>
                  <a:pt x="1496143" y="50133"/>
                </a:lnTo>
                <a:lnTo>
                  <a:pt x="1498409" y="52176"/>
                </a:lnTo>
                <a:lnTo>
                  <a:pt x="1500675" y="54447"/>
                </a:lnTo>
                <a:lnTo>
                  <a:pt x="1502714" y="56490"/>
                </a:lnTo>
                <a:lnTo>
                  <a:pt x="1504754" y="59214"/>
                </a:lnTo>
                <a:lnTo>
                  <a:pt x="1506567" y="61485"/>
                </a:lnTo>
                <a:lnTo>
                  <a:pt x="1508153" y="64436"/>
                </a:lnTo>
                <a:lnTo>
                  <a:pt x="1509739" y="66934"/>
                </a:lnTo>
                <a:lnTo>
                  <a:pt x="1511099" y="69658"/>
                </a:lnTo>
                <a:lnTo>
                  <a:pt x="1512005" y="72609"/>
                </a:lnTo>
                <a:lnTo>
                  <a:pt x="1513138" y="75334"/>
                </a:lnTo>
                <a:lnTo>
                  <a:pt x="1514045" y="78512"/>
                </a:lnTo>
                <a:lnTo>
                  <a:pt x="1514725" y="81691"/>
                </a:lnTo>
                <a:lnTo>
                  <a:pt x="1515178" y="84642"/>
                </a:lnTo>
                <a:lnTo>
                  <a:pt x="1515405" y="87821"/>
                </a:lnTo>
                <a:lnTo>
                  <a:pt x="1543051" y="488083"/>
                </a:lnTo>
                <a:lnTo>
                  <a:pt x="1543051" y="493305"/>
                </a:lnTo>
                <a:lnTo>
                  <a:pt x="1542371" y="498754"/>
                </a:lnTo>
                <a:lnTo>
                  <a:pt x="1541691" y="503976"/>
                </a:lnTo>
                <a:lnTo>
                  <a:pt x="1540105" y="509198"/>
                </a:lnTo>
                <a:lnTo>
                  <a:pt x="1538066" y="513965"/>
                </a:lnTo>
                <a:lnTo>
                  <a:pt x="1535800" y="518506"/>
                </a:lnTo>
                <a:lnTo>
                  <a:pt x="1532854" y="522820"/>
                </a:lnTo>
                <a:lnTo>
                  <a:pt x="1529908" y="526906"/>
                </a:lnTo>
                <a:lnTo>
                  <a:pt x="1526282" y="530539"/>
                </a:lnTo>
                <a:lnTo>
                  <a:pt x="1522429" y="533944"/>
                </a:lnTo>
                <a:lnTo>
                  <a:pt x="1518350" y="537123"/>
                </a:lnTo>
                <a:lnTo>
                  <a:pt x="1513592" y="539620"/>
                </a:lnTo>
                <a:lnTo>
                  <a:pt x="1509059" y="541663"/>
                </a:lnTo>
                <a:lnTo>
                  <a:pt x="1503847" y="543253"/>
                </a:lnTo>
                <a:lnTo>
                  <a:pt x="1498635" y="544615"/>
                </a:lnTo>
                <a:lnTo>
                  <a:pt x="1493197" y="545069"/>
                </a:lnTo>
                <a:lnTo>
                  <a:pt x="1488211" y="545296"/>
                </a:lnTo>
                <a:lnTo>
                  <a:pt x="1482999" y="544842"/>
                </a:lnTo>
                <a:lnTo>
                  <a:pt x="1478014" y="543934"/>
                </a:lnTo>
                <a:lnTo>
                  <a:pt x="1473481" y="542799"/>
                </a:lnTo>
                <a:lnTo>
                  <a:pt x="1469629" y="541437"/>
                </a:lnTo>
                <a:lnTo>
                  <a:pt x="1466003" y="539847"/>
                </a:lnTo>
                <a:lnTo>
                  <a:pt x="1462604" y="537804"/>
                </a:lnTo>
                <a:lnTo>
                  <a:pt x="1459205" y="535761"/>
                </a:lnTo>
                <a:lnTo>
                  <a:pt x="1456032" y="533490"/>
                </a:lnTo>
                <a:lnTo>
                  <a:pt x="1453086" y="530766"/>
                </a:lnTo>
                <a:lnTo>
                  <a:pt x="1450367" y="528041"/>
                </a:lnTo>
                <a:lnTo>
                  <a:pt x="1447874" y="525090"/>
                </a:lnTo>
                <a:lnTo>
                  <a:pt x="1445382" y="522139"/>
                </a:lnTo>
                <a:lnTo>
                  <a:pt x="1443342" y="518733"/>
                </a:lnTo>
                <a:lnTo>
                  <a:pt x="1441529" y="515100"/>
                </a:lnTo>
                <a:lnTo>
                  <a:pt x="1439943" y="511468"/>
                </a:lnTo>
                <a:lnTo>
                  <a:pt x="1438583" y="507608"/>
                </a:lnTo>
                <a:lnTo>
                  <a:pt x="1437677" y="503749"/>
                </a:lnTo>
                <a:lnTo>
                  <a:pt x="1436770" y="499662"/>
                </a:lnTo>
                <a:lnTo>
                  <a:pt x="1436317" y="495348"/>
                </a:lnTo>
                <a:lnTo>
                  <a:pt x="1419775" y="256735"/>
                </a:lnTo>
                <a:lnTo>
                  <a:pt x="1404592" y="280119"/>
                </a:lnTo>
                <a:lnTo>
                  <a:pt x="1396434" y="292606"/>
                </a:lnTo>
                <a:lnTo>
                  <a:pt x="1387596" y="304866"/>
                </a:lnTo>
                <a:lnTo>
                  <a:pt x="1378531" y="317580"/>
                </a:lnTo>
                <a:lnTo>
                  <a:pt x="1369014" y="330748"/>
                </a:lnTo>
                <a:lnTo>
                  <a:pt x="1359270" y="343916"/>
                </a:lnTo>
                <a:lnTo>
                  <a:pt x="1348845" y="357311"/>
                </a:lnTo>
                <a:lnTo>
                  <a:pt x="1338421" y="370933"/>
                </a:lnTo>
                <a:lnTo>
                  <a:pt x="1327317" y="384782"/>
                </a:lnTo>
                <a:lnTo>
                  <a:pt x="1315760" y="398632"/>
                </a:lnTo>
                <a:lnTo>
                  <a:pt x="1303750" y="412935"/>
                </a:lnTo>
                <a:lnTo>
                  <a:pt x="1291513" y="426784"/>
                </a:lnTo>
                <a:lnTo>
                  <a:pt x="1278823" y="441314"/>
                </a:lnTo>
                <a:lnTo>
                  <a:pt x="1265679" y="455390"/>
                </a:lnTo>
                <a:lnTo>
                  <a:pt x="1252082" y="469920"/>
                </a:lnTo>
                <a:lnTo>
                  <a:pt x="1233500" y="488991"/>
                </a:lnTo>
                <a:lnTo>
                  <a:pt x="1214465" y="507608"/>
                </a:lnTo>
                <a:lnTo>
                  <a:pt x="1195430" y="525998"/>
                </a:lnTo>
                <a:lnTo>
                  <a:pt x="1175715" y="543707"/>
                </a:lnTo>
                <a:lnTo>
                  <a:pt x="1156226" y="560961"/>
                </a:lnTo>
                <a:lnTo>
                  <a:pt x="1136058" y="577762"/>
                </a:lnTo>
                <a:lnTo>
                  <a:pt x="1115663" y="594336"/>
                </a:lnTo>
                <a:lnTo>
                  <a:pt x="1095041" y="610455"/>
                </a:lnTo>
                <a:lnTo>
                  <a:pt x="1074193" y="625893"/>
                </a:lnTo>
                <a:lnTo>
                  <a:pt x="1053118" y="641105"/>
                </a:lnTo>
                <a:lnTo>
                  <a:pt x="1031590" y="655408"/>
                </a:lnTo>
                <a:lnTo>
                  <a:pt x="1010062" y="669711"/>
                </a:lnTo>
                <a:lnTo>
                  <a:pt x="988081" y="683333"/>
                </a:lnTo>
                <a:lnTo>
                  <a:pt x="966099" y="696501"/>
                </a:lnTo>
                <a:lnTo>
                  <a:pt x="943891" y="709442"/>
                </a:lnTo>
                <a:lnTo>
                  <a:pt x="921004" y="721702"/>
                </a:lnTo>
                <a:lnTo>
                  <a:pt x="906954" y="729194"/>
                </a:lnTo>
                <a:lnTo>
                  <a:pt x="892451" y="736232"/>
                </a:lnTo>
                <a:lnTo>
                  <a:pt x="878174" y="743497"/>
                </a:lnTo>
                <a:lnTo>
                  <a:pt x="863671" y="750309"/>
                </a:lnTo>
                <a:lnTo>
                  <a:pt x="848941" y="756893"/>
                </a:lnTo>
                <a:lnTo>
                  <a:pt x="834212" y="763477"/>
                </a:lnTo>
                <a:lnTo>
                  <a:pt x="819482" y="769834"/>
                </a:lnTo>
                <a:lnTo>
                  <a:pt x="804526" y="775736"/>
                </a:lnTo>
                <a:lnTo>
                  <a:pt x="789569" y="781866"/>
                </a:lnTo>
                <a:lnTo>
                  <a:pt x="774613" y="787542"/>
                </a:lnTo>
                <a:lnTo>
                  <a:pt x="759430" y="793218"/>
                </a:lnTo>
                <a:lnTo>
                  <a:pt x="744247" y="798440"/>
                </a:lnTo>
                <a:lnTo>
                  <a:pt x="729064" y="803435"/>
                </a:lnTo>
                <a:lnTo>
                  <a:pt x="713655" y="808657"/>
                </a:lnTo>
                <a:lnTo>
                  <a:pt x="698472" y="813197"/>
                </a:lnTo>
                <a:lnTo>
                  <a:pt x="682609" y="817965"/>
                </a:lnTo>
                <a:lnTo>
                  <a:pt x="667199" y="822279"/>
                </a:lnTo>
                <a:lnTo>
                  <a:pt x="651563" y="826365"/>
                </a:lnTo>
                <a:lnTo>
                  <a:pt x="635701" y="830452"/>
                </a:lnTo>
                <a:lnTo>
                  <a:pt x="620064" y="834084"/>
                </a:lnTo>
                <a:lnTo>
                  <a:pt x="604202" y="837717"/>
                </a:lnTo>
                <a:lnTo>
                  <a:pt x="588112" y="841350"/>
                </a:lnTo>
                <a:lnTo>
                  <a:pt x="572249" y="844528"/>
                </a:lnTo>
                <a:lnTo>
                  <a:pt x="555933" y="847479"/>
                </a:lnTo>
                <a:lnTo>
                  <a:pt x="539618" y="850431"/>
                </a:lnTo>
                <a:lnTo>
                  <a:pt x="523528" y="852928"/>
                </a:lnTo>
                <a:lnTo>
                  <a:pt x="507212" y="855653"/>
                </a:lnTo>
                <a:lnTo>
                  <a:pt x="490896" y="857923"/>
                </a:lnTo>
                <a:lnTo>
                  <a:pt x="474353" y="859966"/>
                </a:lnTo>
                <a:lnTo>
                  <a:pt x="458037" y="861783"/>
                </a:lnTo>
                <a:lnTo>
                  <a:pt x="441268" y="863372"/>
                </a:lnTo>
                <a:lnTo>
                  <a:pt x="424726" y="864961"/>
                </a:lnTo>
                <a:lnTo>
                  <a:pt x="419287" y="865188"/>
                </a:lnTo>
                <a:lnTo>
                  <a:pt x="414075" y="864734"/>
                </a:lnTo>
                <a:lnTo>
                  <a:pt x="409089" y="863826"/>
                </a:lnTo>
                <a:lnTo>
                  <a:pt x="404104" y="862464"/>
                </a:lnTo>
                <a:lnTo>
                  <a:pt x="400252" y="861329"/>
                </a:lnTo>
                <a:lnTo>
                  <a:pt x="396626" y="859739"/>
                </a:lnTo>
                <a:lnTo>
                  <a:pt x="393227" y="857923"/>
                </a:lnTo>
                <a:lnTo>
                  <a:pt x="389827" y="855880"/>
                </a:lnTo>
                <a:lnTo>
                  <a:pt x="386882" y="853609"/>
                </a:lnTo>
                <a:lnTo>
                  <a:pt x="383936" y="850885"/>
                </a:lnTo>
                <a:lnTo>
                  <a:pt x="381216" y="848161"/>
                </a:lnTo>
                <a:lnTo>
                  <a:pt x="378497" y="845209"/>
                </a:lnTo>
                <a:lnTo>
                  <a:pt x="376231" y="842258"/>
                </a:lnTo>
                <a:lnTo>
                  <a:pt x="374191" y="838852"/>
                </a:lnTo>
                <a:lnTo>
                  <a:pt x="372378" y="835447"/>
                </a:lnTo>
                <a:lnTo>
                  <a:pt x="370566" y="831814"/>
                </a:lnTo>
                <a:lnTo>
                  <a:pt x="369206" y="827955"/>
                </a:lnTo>
                <a:lnTo>
                  <a:pt x="368299" y="824095"/>
                </a:lnTo>
                <a:lnTo>
                  <a:pt x="367620" y="820008"/>
                </a:lnTo>
                <a:lnTo>
                  <a:pt x="366940" y="815922"/>
                </a:lnTo>
                <a:lnTo>
                  <a:pt x="366713" y="810473"/>
                </a:lnTo>
                <a:lnTo>
                  <a:pt x="367167" y="805024"/>
                </a:lnTo>
                <a:lnTo>
                  <a:pt x="368073" y="799802"/>
                </a:lnTo>
                <a:lnTo>
                  <a:pt x="369206" y="795034"/>
                </a:lnTo>
                <a:lnTo>
                  <a:pt x="371472" y="790040"/>
                </a:lnTo>
                <a:lnTo>
                  <a:pt x="373738" y="785272"/>
                </a:lnTo>
                <a:lnTo>
                  <a:pt x="376231" y="780958"/>
                </a:lnTo>
                <a:lnTo>
                  <a:pt x="379403" y="776872"/>
                </a:lnTo>
                <a:lnTo>
                  <a:pt x="383029" y="773239"/>
                </a:lnTo>
                <a:lnTo>
                  <a:pt x="386882" y="769607"/>
                </a:lnTo>
                <a:lnTo>
                  <a:pt x="390961" y="766882"/>
                </a:lnTo>
                <a:lnTo>
                  <a:pt x="395266" y="763931"/>
                </a:lnTo>
                <a:lnTo>
                  <a:pt x="400252" y="761887"/>
                </a:lnTo>
                <a:lnTo>
                  <a:pt x="405237" y="760071"/>
                </a:lnTo>
                <a:lnTo>
                  <a:pt x="410222" y="758709"/>
                </a:lnTo>
                <a:lnTo>
                  <a:pt x="415661" y="758255"/>
                </a:lnTo>
                <a:lnTo>
                  <a:pt x="431071" y="756666"/>
                </a:lnTo>
                <a:lnTo>
                  <a:pt x="446027" y="755076"/>
                </a:lnTo>
                <a:lnTo>
                  <a:pt x="461210" y="753714"/>
                </a:lnTo>
                <a:lnTo>
                  <a:pt x="476166" y="751898"/>
                </a:lnTo>
                <a:lnTo>
                  <a:pt x="491123" y="749854"/>
                </a:lnTo>
                <a:lnTo>
                  <a:pt x="506079" y="747357"/>
                </a:lnTo>
                <a:lnTo>
                  <a:pt x="521035" y="745087"/>
                </a:lnTo>
                <a:lnTo>
                  <a:pt x="535765" y="742589"/>
                </a:lnTo>
                <a:lnTo>
                  <a:pt x="550495" y="739638"/>
                </a:lnTo>
                <a:lnTo>
                  <a:pt x="565224" y="736913"/>
                </a:lnTo>
                <a:lnTo>
                  <a:pt x="579728" y="733735"/>
                </a:lnTo>
                <a:lnTo>
                  <a:pt x="594231" y="730329"/>
                </a:lnTo>
                <a:lnTo>
                  <a:pt x="608734" y="726697"/>
                </a:lnTo>
                <a:lnTo>
                  <a:pt x="623010" y="723064"/>
                </a:lnTo>
                <a:lnTo>
                  <a:pt x="637287" y="719432"/>
                </a:lnTo>
                <a:lnTo>
                  <a:pt x="651563" y="715345"/>
                </a:lnTo>
                <a:lnTo>
                  <a:pt x="665613" y="711259"/>
                </a:lnTo>
                <a:lnTo>
                  <a:pt x="679890" y="706945"/>
                </a:lnTo>
                <a:lnTo>
                  <a:pt x="693713" y="702404"/>
                </a:lnTo>
                <a:lnTo>
                  <a:pt x="707763" y="697864"/>
                </a:lnTo>
                <a:lnTo>
                  <a:pt x="721586" y="692869"/>
                </a:lnTo>
                <a:lnTo>
                  <a:pt x="735183" y="687874"/>
                </a:lnTo>
                <a:lnTo>
                  <a:pt x="749233" y="682652"/>
                </a:lnTo>
                <a:lnTo>
                  <a:pt x="762603" y="677430"/>
                </a:lnTo>
                <a:lnTo>
                  <a:pt x="776199" y="671755"/>
                </a:lnTo>
                <a:lnTo>
                  <a:pt x="789569" y="666079"/>
                </a:lnTo>
                <a:lnTo>
                  <a:pt x="803166" y="660176"/>
                </a:lnTo>
                <a:lnTo>
                  <a:pt x="816536" y="654273"/>
                </a:lnTo>
                <a:lnTo>
                  <a:pt x="829679" y="648143"/>
                </a:lnTo>
                <a:lnTo>
                  <a:pt x="842823" y="641559"/>
                </a:lnTo>
                <a:lnTo>
                  <a:pt x="855966" y="634975"/>
                </a:lnTo>
                <a:lnTo>
                  <a:pt x="868883" y="628164"/>
                </a:lnTo>
                <a:lnTo>
                  <a:pt x="889505" y="617039"/>
                </a:lnTo>
                <a:lnTo>
                  <a:pt x="910126" y="605460"/>
                </a:lnTo>
                <a:lnTo>
                  <a:pt x="930068" y="593655"/>
                </a:lnTo>
                <a:lnTo>
                  <a:pt x="950237" y="580941"/>
                </a:lnTo>
                <a:lnTo>
                  <a:pt x="970178" y="568000"/>
                </a:lnTo>
                <a:lnTo>
                  <a:pt x="989667" y="554832"/>
                </a:lnTo>
                <a:lnTo>
                  <a:pt x="1008929" y="540982"/>
                </a:lnTo>
                <a:lnTo>
                  <a:pt x="1027964" y="526906"/>
                </a:lnTo>
                <a:lnTo>
                  <a:pt x="1046773" y="512149"/>
                </a:lnTo>
                <a:lnTo>
                  <a:pt x="1065355" y="497165"/>
                </a:lnTo>
                <a:lnTo>
                  <a:pt x="1083937" y="481726"/>
                </a:lnTo>
                <a:lnTo>
                  <a:pt x="1102066" y="466061"/>
                </a:lnTo>
                <a:lnTo>
                  <a:pt x="1119742" y="449714"/>
                </a:lnTo>
                <a:lnTo>
                  <a:pt x="1137644" y="433141"/>
                </a:lnTo>
                <a:lnTo>
                  <a:pt x="1154866" y="416113"/>
                </a:lnTo>
                <a:lnTo>
                  <a:pt x="1171862" y="398859"/>
                </a:lnTo>
                <a:lnTo>
                  <a:pt x="1184779" y="385236"/>
                </a:lnTo>
                <a:lnTo>
                  <a:pt x="1197469" y="371841"/>
                </a:lnTo>
                <a:lnTo>
                  <a:pt x="1209480" y="358219"/>
                </a:lnTo>
                <a:lnTo>
                  <a:pt x="1221037" y="344597"/>
                </a:lnTo>
                <a:lnTo>
                  <a:pt x="1232367" y="331429"/>
                </a:lnTo>
                <a:lnTo>
                  <a:pt x="1243245" y="318261"/>
                </a:lnTo>
                <a:lnTo>
                  <a:pt x="1253895" y="305093"/>
                </a:lnTo>
                <a:lnTo>
                  <a:pt x="1263866" y="292606"/>
                </a:lnTo>
                <a:lnTo>
                  <a:pt x="1273384" y="279665"/>
                </a:lnTo>
                <a:lnTo>
                  <a:pt x="1282675" y="267178"/>
                </a:lnTo>
                <a:lnTo>
                  <a:pt x="1291739" y="255145"/>
                </a:lnTo>
                <a:lnTo>
                  <a:pt x="1300124" y="242886"/>
                </a:lnTo>
                <a:lnTo>
                  <a:pt x="1308282" y="231307"/>
                </a:lnTo>
                <a:lnTo>
                  <a:pt x="1316213" y="219728"/>
                </a:lnTo>
                <a:lnTo>
                  <a:pt x="1330263" y="197706"/>
                </a:lnTo>
                <a:lnTo>
                  <a:pt x="1107958" y="281027"/>
                </a:lnTo>
                <a:lnTo>
                  <a:pt x="1102746" y="282390"/>
                </a:lnTo>
                <a:lnTo>
                  <a:pt x="1097534" y="283525"/>
                </a:lnTo>
                <a:lnTo>
                  <a:pt x="1092322" y="283979"/>
                </a:lnTo>
                <a:lnTo>
                  <a:pt x="1087110" y="283979"/>
                </a:lnTo>
                <a:lnTo>
                  <a:pt x="1081898" y="283752"/>
                </a:lnTo>
                <a:lnTo>
                  <a:pt x="1076686" y="282844"/>
                </a:lnTo>
                <a:lnTo>
                  <a:pt x="1071927" y="281255"/>
                </a:lnTo>
                <a:lnTo>
                  <a:pt x="1067168" y="279438"/>
                </a:lnTo>
                <a:lnTo>
                  <a:pt x="1062636" y="277168"/>
                </a:lnTo>
                <a:lnTo>
                  <a:pt x="1058103" y="274216"/>
                </a:lnTo>
                <a:lnTo>
                  <a:pt x="1054251" y="270811"/>
                </a:lnTo>
                <a:lnTo>
                  <a:pt x="1050399" y="267178"/>
                </a:lnTo>
                <a:lnTo>
                  <a:pt x="1047226" y="263319"/>
                </a:lnTo>
                <a:lnTo>
                  <a:pt x="1044054" y="259005"/>
                </a:lnTo>
                <a:lnTo>
                  <a:pt x="1041561" y="254237"/>
                </a:lnTo>
                <a:lnTo>
                  <a:pt x="1039295" y="249470"/>
                </a:lnTo>
                <a:lnTo>
                  <a:pt x="1037482" y="244021"/>
                </a:lnTo>
                <a:lnTo>
                  <a:pt x="1036575" y="238799"/>
                </a:lnTo>
                <a:lnTo>
                  <a:pt x="1036122" y="233350"/>
                </a:lnTo>
                <a:lnTo>
                  <a:pt x="1036122" y="228355"/>
                </a:lnTo>
                <a:lnTo>
                  <a:pt x="1036349" y="223134"/>
                </a:lnTo>
                <a:lnTo>
                  <a:pt x="1037255" y="218139"/>
                </a:lnTo>
                <a:lnTo>
                  <a:pt x="1038841" y="213144"/>
                </a:lnTo>
                <a:lnTo>
                  <a:pt x="1040654" y="208376"/>
                </a:lnTo>
                <a:lnTo>
                  <a:pt x="1042920" y="203836"/>
                </a:lnTo>
                <a:lnTo>
                  <a:pt x="1045866" y="199295"/>
                </a:lnTo>
                <a:lnTo>
                  <a:pt x="1049266" y="195435"/>
                </a:lnTo>
                <a:lnTo>
                  <a:pt x="1052891" y="191576"/>
                </a:lnTo>
                <a:lnTo>
                  <a:pt x="1056744" y="188170"/>
                </a:lnTo>
                <a:lnTo>
                  <a:pt x="1061049" y="185219"/>
                </a:lnTo>
                <a:lnTo>
                  <a:pt x="1065582" y="182494"/>
                </a:lnTo>
                <a:lnTo>
                  <a:pt x="1070567" y="180451"/>
                </a:lnTo>
                <a:lnTo>
                  <a:pt x="1443569" y="41279"/>
                </a:lnTo>
                <a:lnTo>
                  <a:pt x="1446288" y="40370"/>
                </a:lnTo>
                <a:lnTo>
                  <a:pt x="1449461" y="39462"/>
                </a:lnTo>
                <a:lnTo>
                  <a:pt x="1452633" y="38781"/>
                </a:lnTo>
                <a:lnTo>
                  <a:pt x="1455579" y="38327"/>
                </a:lnTo>
                <a:lnTo>
                  <a:pt x="1458752" y="38100"/>
                </a:lnTo>
                <a:close/>
                <a:moveTo>
                  <a:pt x="102528" y="0"/>
                </a:moveTo>
                <a:lnTo>
                  <a:pt x="107971" y="454"/>
                </a:lnTo>
                <a:lnTo>
                  <a:pt x="113189" y="681"/>
                </a:lnTo>
                <a:lnTo>
                  <a:pt x="118406" y="1361"/>
                </a:lnTo>
                <a:lnTo>
                  <a:pt x="123169" y="2268"/>
                </a:lnTo>
                <a:lnTo>
                  <a:pt x="128386" y="3403"/>
                </a:lnTo>
                <a:lnTo>
                  <a:pt x="133376" y="4764"/>
                </a:lnTo>
                <a:lnTo>
                  <a:pt x="137913" y="6578"/>
                </a:lnTo>
                <a:lnTo>
                  <a:pt x="142450" y="8393"/>
                </a:lnTo>
                <a:lnTo>
                  <a:pt x="147213" y="10434"/>
                </a:lnTo>
                <a:lnTo>
                  <a:pt x="151523" y="12476"/>
                </a:lnTo>
                <a:lnTo>
                  <a:pt x="156059" y="14971"/>
                </a:lnTo>
                <a:lnTo>
                  <a:pt x="160143" y="17693"/>
                </a:lnTo>
                <a:lnTo>
                  <a:pt x="164225" y="20642"/>
                </a:lnTo>
                <a:lnTo>
                  <a:pt x="168082" y="23590"/>
                </a:lnTo>
                <a:lnTo>
                  <a:pt x="171711" y="26993"/>
                </a:lnTo>
                <a:lnTo>
                  <a:pt x="175340" y="30169"/>
                </a:lnTo>
                <a:lnTo>
                  <a:pt x="178743" y="33798"/>
                </a:lnTo>
                <a:lnTo>
                  <a:pt x="181918" y="37427"/>
                </a:lnTo>
                <a:lnTo>
                  <a:pt x="185094" y="41510"/>
                </a:lnTo>
                <a:lnTo>
                  <a:pt x="188043" y="45593"/>
                </a:lnTo>
                <a:lnTo>
                  <a:pt x="190538" y="49676"/>
                </a:lnTo>
                <a:lnTo>
                  <a:pt x="193033" y="53986"/>
                </a:lnTo>
                <a:lnTo>
                  <a:pt x="195074" y="58296"/>
                </a:lnTo>
                <a:lnTo>
                  <a:pt x="197343" y="63059"/>
                </a:lnTo>
                <a:lnTo>
                  <a:pt x="199157" y="67596"/>
                </a:lnTo>
                <a:lnTo>
                  <a:pt x="200745" y="72359"/>
                </a:lnTo>
                <a:lnTo>
                  <a:pt x="202106" y="77122"/>
                </a:lnTo>
                <a:lnTo>
                  <a:pt x="203467" y="82340"/>
                </a:lnTo>
                <a:lnTo>
                  <a:pt x="204148" y="87330"/>
                </a:lnTo>
                <a:lnTo>
                  <a:pt x="205055" y="92320"/>
                </a:lnTo>
                <a:lnTo>
                  <a:pt x="205282" y="97537"/>
                </a:lnTo>
                <a:lnTo>
                  <a:pt x="205509" y="102981"/>
                </a:lnTo>
                <a:lnTo>
                  <a:pt x="205509" y="2092965"/>
                </a:lnTo>
                <a:lnTo>
                  <a:pt x="2195719" y="2092965"/>
                </a:lnTo>
                <a:lnTo>
                  <a:pt x="2201163" y="2093192"/>
                </a:lnTo>
                <a:lnTo>
                  <a:pt x="2206380" y="2093419"/>
                </a:lnTo>
                <a:lnTo>
                  <a:pt x="2211597" y="2094326"/>
                </a:lnTo>
                <a:lnTo>
                  <a:pt x="2216587" y="2095233"/>
                </a:lnTo>
                <a:lnTo>
                  <a:pt x="2221578" y="2096367"/>
                </a:lnTo>
                <a:lnTo>
                  <a:pt x="2226568" y="2097501"/>
                </a:lnTo>
                <a:lnTo>
                  <a:pt x="2231105" y="2099316"/>
                </a:lnTo>
                <a:lnTo>
                  <a:pt x="2235868" y="2101131"/>
                </a:lnTo>
                <a:lnTo>
                  <a:pt x="2240405" y="2103172"/>
                </a:lnTo>
                <a:lnTo>
                  <a:pt x="2244714" y="2105667"/>
                </a:lnTo>
                <a:lnTo>
                  <a:pt x="2249251" y="2107936"/>
                </a:lnTo>
                <a:lnTo>
                  <a:pt x="2253334" y="2110658"/>
                </a:lnTo>
                <a:lnTo>
                  <a:pt x="2257417" y="2113606"/>
                </a:lnTo>
                <a:lnTo>
                  <a:pt x="2261273" y="2116328"/>
                </a:lnTo>
                <a:lnTo>
                  <a:pt x="2264902" y="2119731"/>
                </a:lnTo>
                <a:lnTo>
                  <a:pt x="2268532" y="2123133"/>
                </a:lnTo>
                <a:lnTo>
                  <a:pt x="2271934" y="2126763"/>
                </a:lnTo>
                <a:lnTo>
                  <a:pt x="2275337" y="2130619"/>
                </a:lnTo>
                <a:lnTo>
                  <a:pt x="2278285" y="2134475"/>
                </a:lnTo>
                <a:lnTo>
                  <a:pt x="2281234" y="2138331"/>
                </a:lnTo>
                <a:lnTo>
                  <a:pt x="2283729" y="2142414"/>
                </a:lnTo>
                <a:lnTo>
                  <a:pt x="2286224" y="2146724"/>
                </a:lnTo>
                <a:lnTo>
                  <a:pt x="2288720" y="2151260"/>
                </a:lnTo>
                <a:lnTo>
                  <a:pt x="2290761" y="2155797"/>
                </a:lnTo>
                <a:lnTo>
                  <a:pt x="2292576" y="2160560"/>
                </a:lnTo>
                <a:lnTo>
                  <a:pt x="2294164" y="2165324"/>
                </a:lnTo>
                <a:lnTo>
                  <a:pt x="2295298" y="2170087"/>
                </a:lnTo>
                <a:lnTo>
                  <a:pt x="2296659" y="2175304"/>
                </a:lnTo>
                <a:lnTo>
                  <a:pt x="2297339" y="2180068"/>
                </a:lnTo>
                <a:lnTo>
                  <a:pt x="2298246" y="2185285"/>
                </a:lnTo>
                <a:lnTo>
                  <a:pt x="2298473" y="2190729"/>
                </a:lnTo>
                <a:lnTo>
                  <a:pt x="2298700" y="2195946"/>
                </a:lnTo>
                <a:lnTo>
                  <a:pt x="2298473" y="2201163"/>
                </a:lnTo>
                <a:lnTo>
                  <a:pt x="2298246" y="2206380"/>
                </a:lnTo>
                <a:lnTo>
                  <a:pt x="2297339" y="2211597"/>
                </a:lnTo>
                <a:lnTo>
                  <a:pt x="2296659" y="2216361"/>
                </a:lnTo>
                <a:lnTo>
                  <a:pt x="2295298" y="2221578"/>
                </a:lnTo>
                <a:lnTo>
                  <a:pt x="2294164" y="2226568"/>
                </a:lnTo>
                <a:lnTo>
                  <a:pt x="2292576" y="2231105"/>
                </a:lnTo>
                <a:lnTo>
                  <a:pt x="2290761" y="2235868"/>
                </a:lnTo>
                <a:lnTo>
                  <a:pt x="2288720" y="2240405"/>
                </a:lnTo>
                <a:lnTo>
                  <a:pt x="2286224" y="2244941"/>
                </a:lnTo>
                <a:lnTo>
                  <a:pt x="2283729" y="2249251"/>
                </a:lnTo>
                <a:lnTo>
                  <a:pt x="2281234" y="2253334"/>
                </a:lnTo>
                <a:lnTo>
                  <a:pt x="2278285" y="2257417"/>
                </a:lnTo>
                <a:lnTo>
                  <a:pt x="2275337" y="2261273"/>
                </a:lnTo>
                <a:lnTo>
                  <a:pt x="2271934" y="2264902"/>
                </a:lnTo>
                <a:lnTo>
                  <a:pt x="2268532" y="2268532"/>
                </a:lnTo>
                <a:lnTo>
                  <a:pt x="2264902" y="2271934"/>
                </a:lnTo>
                <a:lnTo>
                  <a:pt x="2261273" y="2275337"/>
                </a:lnTo>
                <a:lnTo>
                  <a:pt x="2257417" y="2278059"/>
                </a:lnTo>
                <a:lnTo>
                  <a:pt x="2253334" y="2281234"/>
                </a:lnTo>
                <a:lnTo>
                  <a:pt x="2249251" y="2283729"/>
                </a:lnTo>
                <a:lnTo>
                  <a:pt x="2244714" y="2286451"/>
                </a:lnTo>
                <a:lnTo>
                  <a:pt x="2240405" y="2288493"/>
                </a:lnTo>
                <a:lnTo>
                  <a:pt x="2235868" y="2290534"/>
                </a:lnTo>
                <a:lnTo>
                  <a:pt x="2231105" y="2292349"/>
                </a:lnTo>
                <a:lnTo>
                  <a:pt x="2226568" y="2294164"/>
                </a:lnTo>
                <a:lnTo>
                  <a:pt x="2221578" y="2295298"/>
                </a:lnTo>
                <a:lnTo>
                  <a:pt x="2216587" y="2296659"/>
                </a:lnTo>
                <a:lnTo>
                  <a:pt x="2211597" y="2297566"/>
                </a:lnTo>
                <a:lnTo>
                  <a:pt x="2206380" y="2298246"/>
                </a:lnTo>
                <a:lnTo>
                  <a:pt x="2201163" y="2298473"/>
                </a:lnTo>
                <a:lnTo>
                  <a:pt x="2195719" y="2298700"/>
                </a:lnTo>
                <a:lnTo>
                  <a:pt x="102528" y="2298700"/>
                </a:lnTo>
                <a:lnTo>
                  <a:pt x="97310" y="2298473"/>
                </a:lnTo>
                <a:lnTo>
                  <a:pt x="92093" y="2298246"/>
                </a:lnTo>
                <a:lnTo>
                  <a:pt x="86876" y="2297566"/>
                </a:lnTo>
                <a:lnTo>
                  <a:pt x="81886" y="2296659"/>
                </a:lnTo>
                <a:lnTo>
                  <a:pt x="77122" y="2295298"/>
                </a:lnTo>
                <a:lnTo>
                  <a:pt x="72132" y="2294164"/>
                </a:lnTo>
                <a:lnTo>
                  <a:pt x="67142" y="2292349"/>
                </a:lnTo>
                <a:lnTo>
                  <a:pt x="62605" y="2290534"/>
                </a:lnTo>
                <a:lnTo>
                  <a:pt x="57842" y="2288493"/>
                </a:lnTo>
                <a:lnTo>
                  <a:pt x="53532" y="2286451"/>
                </a:lnTo>
                <a:lnTo>
                  <a:pt x="49449" y="2283729"/>
                </a:lnTo>
                <a:lnTo>
                  <a:pt x="45139" y="2281234"/>
                </a:lnTo>
                <a:lnTo>
                  <a:pt x="41283" y="2278059"/>
                </a:lnTo>
                <a:lnTo>
                  <a:pt x="37200" y="2275337"/>
                </a:lnTo>
                <a:lnTo>
                  <a:pt x="33344" y="2271934"/>
                </a:lnTo>
                <a:lnTo>
                  <a:pt x="29715" y="2268532"/>
                </a:lnTo>
                <a:lnTo>
                  <a:pt x="26539" y="2264902"/>
                </a:lnTo>
                <a:lnTo>
                  <a:pt x="23364" y="2261273"/>
                </a:lnTo>
                <a:lnTo>
                  <a:pt x="20188" y="2257417"/>
                </a:lnTo>
                <a:lnTo>
                  <a:pt x="17466" y="2253334"/>
                </a:lnTo>
                <a:lnTo>
                  <a:pt x="14517" y="2249251"/>
                </a:lnTo>
                <a:lnTo>
                  <a:pt x="12249" y="2244941"/>
                </a:lnTo>
                <a:lnTo>
                  <a:pt x="9981" y="2240405"/>
                </a:lnTo>
                <a:lnTo>
                  <a:pt x="7939" y="2235868"/>
                </a:lnTo>
                <a:lnTo>
                  <a:pt x="6125" y="2231105"/>
                </a:lnTo>
                <a:lnTo>
                  <a:pt x="4537" y="2226568"/>
                </a:lnTo>
                <a:lnTo>
                  <a:pt x="2949" y="2221578"/>
                </a:lnTo>
                <a:lnTo>
                  <a:pt x="2042" y="2216361"/>
                </a:lnTo>
                <a:lnTo>
                  <a:pt x="907" y="2211597"/>
                </a:lnTo>
                <a:lnTo>
                  <a:pt x="454" y="2206380"/>
                </a:lnTo>
                <a:lnTo>
                  <a:pt x="0" y="2201163"/>
                </a:lnTo>
                <a:lnTo>
                  <a:pt x="0" y="2195946"/>
                </a:lnTo>
                <a:lnTo>
                  <a:pt x="0" y="102981"/>
                </a:lnTo>
                <a:lnTo>
                  <a:pt x="0" y="97537"/>
                </a:lnTo>
                <a:lnTo>
                  <a:pt x="454" y="92320"/>
                </a:lnTo>
                <a:lnTo>
                  <a:pt x="907" y="87330"/>
                </a:lnTo>
                <a:lnTo>
                  <a:pt x="2042" y="82340"/>
                </a:lnTo>
                <a:lnTo>
                  <a:pt x="2949" y="77122"/>
                </a:lnTo>
                <a:lnTo>
                  <a:pt x="4537" y="72359"/>
                </a:lnTo>
                <a:lnTo>
                  <a:pt x="6125" y="67596"/>
                </a:lnTo>
                <a:lnTo>
                  <a:pt x="7939" y="63059"/>
                </a:lnTo>
                <a:lnTo>
                  <a:pt x="9981" y="58296"/>
                </a:lnTo>
                <a:lnTo>
                  <a:pt x="12249" y="53986"/>
                </a:lnTo>
                <a:lnTo>
                  <a:pt x="14517" y="49676"/>
                </a:lnTo>
                <a:lnTo>
                  <a:pt x="17466" y="45593"/>
                </a:lnTo>
                <a:lnTo>
                  <a:pt x="20188" y="41510"/>
                </a:lnTo>
                <a:lnTo>
                  <a:pt x="23364" y="37427"/>
                </a:lnTo>
                <a:lnTo>
                  <a:pt x="26539" y="33798"/>
                </a:lnTo>
                <a:lnTo>
                  <a:pt x="29715" y="30169"/>
                </a:lnTo>
                <a:lnTo>
                  <a:pt x="33344" y="26993"/>
                </a:lnTo>
                <a:lnTo>
                  <a:pt x="37200" y="23590"/>
                </a:lnTo>
                <a:lnTo>
                  <a:pt x="41283" y="20642"/>
                </a:lnTo>
                <a:lnTo>
                  <a:pt x="45139" y="17693"/>
                </a:lnTo>
                <a:lnTo>
                  <a:pt x="49449" y="14971"/>
                </a:lnTo>
                <a:lnTo>
                  <a:pt x="53532" y="12476"/>
                </a:lnTo>
                <a:lnTo>
                  <a:pt x="57842" y="10434"/>
                </a:lnTo>
                <a:lnTo>
                  <a:pt x="62605" y="8393"/>
                </a:lnTo>
                <a:lnTo>
                  <a:pt x="67142" y="6578"/>
                </a:lnTo>
                <a:lnTo>
                  <a:pt x="72132" y="4764"/>
                </a:lnTo>
                <a:lnTo>
                  <a:pt x="77122" y="3403"/>
                </a:lnTo>
                <a:lnTo>
                  <a:pt x="81886" y="2268"/>
                </a:lnTo>
                <a:lnTo>
                  <a:pt x="86876" y="1361"/>
                </a:lnTo>
                <a:lnTo>
                  <a:pt x="92093" y="681"/>
                </a:lnTo>
                <a:lnTo>
                  <a:pt x="97310" y="454"/>
                </a:lnTo>
                <a:lnTo>
                  <a:pt x="102528" y="0"/>
                </a:lnTo>
                <a:close/>
              </a:path>
            </a:pathLst>
          </a:custGeom>
          <a:solidFill>
            <a:srgbClr val="FFFFFF"/>
          </a:solidFill>
          <a:ln>
            <a:noFill/>
          </a:ln>
          <a:extLst/>
        </p:spPr>
        <p:txBody>
          <a:bodyPr anchor="ctr">
            <a:scene3d>
              <a:camera prst="orthographicFront"/>
              <a:lightRig rig="threePt" dir="t"/>
            </a:scene3d>
            <a:sp3d>
              <a:contourClr>
                <a:srgbClr val="FFFFFF"/>
              </a:contourClr>
            </a:sp3d>
          </a:bodyPr>
          <a:lstStyle/>
          <a:p>
            <a:pPr algn="ctr" eaLnBrk="1" fontAlgn="auto" hangingPunct="1">
              <a:spcBef>
                <a:spcPts val="0"/>
              </a:spcBef>
              <a:spcAft>
                <a:spcPts val="0"/>
              </a:spcAft>
              <a:defRPr/>
            </a:pPr>
            <a:endParaRPr lang="zh-CN" altLang="en-US">
              <a:solidFill>
                <a:srgbClr val="0070C0"/>
              </a:solidFill>
              <a:latin typeface="微软雅黑" panose="020B0503020204020204" pitchFamily="34" charset="-122"/>
              <a:ea typeface="微软雅黑" panose="020B0503020204020204" pitchFamily="34" charset="-122"/>
            </a:endParaRPr>
          </a:p>
        </p:txBody>
      </p:sp>
      <p:sp>
        <p:nvSpPr>
          <p:cNvPr id="34" name="MH_Other_5"/>
          <p:cNvSpPr>
            <a:spLocks noChangeArrowheads="1"/>
          </p:cNvSpPr>
          <p:nvPr>
            <p:custDataLst>
              <p:tags r:id="rId16"/>
            </p:custDataLst>
          </p:nvPr>
        </p:nvSpPr>
        <p:spPr bwMode="auto">
          <a:xfrm>
            <a:off x="208906" y="718904"/>
            <a:ext cx="2913435" cy="509821"/>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36" tIns="45719" rIns="91436" bIns="45719" anchor="ctr"/>
          <a:lstStyle/>
          <a:p>
            <a:r>
              <a:rPr lang="zh-CN" altLang="en-US" sz="2000" b="1" dirty="0" smtClean="0">
                <a:solidFill>
                  <a:srgbClr val="FFFFFF"/>
                </a:solidFill>
                <a:ea typeface="微软雅黑" pitchFamily="34" charset="-122"/>
              </a:rPr>
              <a:t>（三）专业建设思路</a:t>
            </a:r>
            <a:endParaRPr lang="zh-CN" altLang="en-US" sz="2000" b="1" dirty="0">
              <a:solidFill>
                <a:srgbClr val="FFFFFF"/>
              </a:solidFill>
              <a:ea typeface="微软雅黑" pitchFamily="34" charset="-122"/>
            </a:endParaRPr>
          </a:p>
        </p:txBody>
      </p:sp>
    </p:spTree>
    <p:extLst>
      <p:ext uri="{BB962C8B-B14F-4D97-AF65-F5344CB8AC3E}">
        <p14:creationId xmlns:p14="http://schemas.microsoft.com/office/powerpoint/2010/main" val="94742513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404813"/>
            <a:ext cx="1768415" cy="241230"/>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sp>
        <p:nvSpPr>
          <p:cNvPr id="45" name="文本框 2"/>
          <p:cNvSpPr txBox="1"/>
          <p:nvPr/>
        </p:nvSpPr>
        <p:spPr>
          <a:xfrm>
            <a:off x="11850701" y="235536"/>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solidFill>
                  <a:prstClr val="white"/>
                </a:solidFill>
                <a:latin typeface="微软雅黑" pitchFamily="34" charset="-122"/>
                <a:ea typeface="微软雅黑" pitchFamily="34" charset="-122"/>
              </a:rPr>
              <a:t>09</a:t>
            </a:r>
            <a:endParaRPr lang="zh-CN" altLang="en-US" sz="1600" b="1" dirty="0">
              <a:solidFill>
                <a:prstClr val="white"/>
              </a:solidFill>
              <a:latin typeface="微软雅黑" pitchFamily="34" charset="-122"/>
              <a:ea typeface="微软雅黑" pitchFamily="34" charset="-122"/>
            </a:endParaRPr>
          </a:p>
        </p:txBody>
      </p:sp>
      <p:cxnSp>
        <p:nvCxnSpPr>
          <p:cNvPr id="32" name="直接连接符 31"/>
          <p:cNvCxnSpPr/>
          <p:nvPr/>
        </p:nvCxnSpPr>
        <p:spPr>
          <a:xfrm>
            <a:off x="1768416" y="404813"/>
            <a:ext cx="721578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文本占位符 20"/>
          <p:cNvSpPr txBox="1">
            <a:spLocks/>
          </p:cNvSpPr>
          <p:nvPr/>
        </p:nvSpPr>
        <p:spPr>
          <a:xfrm>
            <a:off x="8984202" y="217780"/>
            <a:ext cx="2866499" cy="410508"/>
          </a:xfrm>
          <a:prstGeom prst="rect">
            <a:avLst/>
          </a:prstGeom>
        </p:spPr>
        <p:txBody>
          <a:bodyPr/>
          <a:lstStyle>
            <a:lvl1pPr marL="0" indent="0" algn="l" defTabSz="914400" rtl="0" eaLnBrk="1" latinLnBrk="0" hangingPunct="1">
              <a:lnSpc>
                <a:spcPct val="90000"/>
              </a:lnSpc>
              <a:spcBef>
                <a:spcPts val="1000"/>
              </a:spcBef>
              <a:buFontTx/>
              <a:buNone/>
              <a:defRPr sz="24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b="1" dirty="0" smtClean="0">
                <a:solidFill>
                  <a:prstClr val="black"/>
                </a:solidFill>
              </a:rPr>
              <a:t>三、建设内容措施</a:t>
            </a:r>
            <a:endParaRPr lang="zh-CN" altLang="en-US" b="1" dirty="0">
              <a:solidFill>
                <a:prstClr val="black"/>
              </a:solidFill>
            </a:endParaRPr>
          </a:p>
        </p:txBody>
      </p:sp>
      <p:sp>
        <p:nvSpPr>
          <p:cNvPr id="38" name="矩形 37"/>
          <p:cNvSpPr/>
          <p:nvPr/>
        </p:nvSpPr>
        <p:spPr>
          <a:xfrm>
            <a:off x="4005379" y="3697813"/>
            <a:ext cx="301675" cy="67388"/>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39" name="矩形 38"/>
          <p:cNvSpPr/>
          <p:nvPr/>
        </p:nvSpPr>
        <p:spPr>
          <a:xfrm>
            <a:off x="4005835" y="3846495"/>
            <a:ext cx="301675" cy="67388"/>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grpSp>
        <p:nvGrpSpPr>
          <p:cNvPr id="41" name="组合 40"/>
          <p:cNvGrpSpPr/>
          <p:nvPr/>
        </p:nvGrpSpPr>
        <p:grpSpPr>
          <a:xfrm>
            <a:off x="1655748" y="1775012"/>
            <a:ext cx="2156418" cy="2294303"/>
            <a:chOff x="887760" y="1705372"/>
            <a:chExt cx="1571845" cy="1780833"/>
          </a:xfrm>
        </p:grpSpPr>
        <p:sp>
          <p:nvSpPr>
            <p:cNvPr id="51" name="矩形 50"/>
            <p:cNvSpPr/>
            <p:nvPr/>
          </p:nvSpPr>
          <p:spPr>
            <a:xfrm>
              <a:off x="887760" y="1705372"/>
              <a:ext cx="1571845" cy="1780833"/>
            </a:xfrm>
            <a:prstGeom prst="rect">
              <a:avLst/>
            </a:prstGeom>
            <a:solidFill>
              <a:srgbClr val="0070C0">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pic>
          <p:nvPicPr>
            <p:cNvPr id="52" name="图片 51"/>
            <p:cNvPicPr>
              <a:picLocks noChangeAspect="1"/>
            </p:cNvPicPr>
            <p:nvPr/>
          </p:nvPicPr>
          <p:blipFill>
            <a:blip r:embed="rId3" cstate="print">
              <a:biLevel thresh="25000"/>
              <a:extLst>
                <a:ext uri="{BEBA8EAE-BF5A-486C-A8C5-ECC9F3942E4B}">
                  <a14:imgProps xmlns:a14="http://schemas.microsoft.com/office/drawing/2010/main">
                    <a14:imgLayer r:embed="rId4">
                      <a14:imgEffect>
                        <a14:colorTemperature colorTemp="4700"/>
                      </a14:imgEffect>
                      <a14:imgEffect>
                        <a14:saturation sat="122000"/>
                      </a14:imgEffect>
                      <a14:imgEffect>
                        <a14:brightnessContrast bright="-20000"/>
                      </a14:imgEffect>
                    </a14:imgLayer>
                  </a14:imgProps>
                </a:ext>
                <a:ext uri="{28A0092B-C50C-407E-A947-70E740481C1C}">
                  <a14:useLocalDpi xmlns:a14="http://schemas.microsoft.com/office/drawing/2010/main" val="0"/>
                </a:ext>
              </a:extLst>
            </a:blip>
            <a:stretch>
              <a:fillRect/>
            </a:stretch>
          </p:blipFill>
          <p:spPr>
            <a:xfrm flipH="1">
              <a:off x="980100" y="2137420"/>
              <a:ext cx="1372792" cy="1048235"/>
            </a:xfrm>
            <a:prstGeom prst="rect">
              <a:avLst/>
            </a:prstGeom>
          </p:spPr>
        </p:pic>
      </p:grpSp>
      <p:grpSp>
        <p:nvGrpSpPr>
          <p:cNvPr id="53" name="组合 52"/>
          <p:cNvGrpSpPr/>
          <p:nvPr/>
        </p:nvGrpSpPr>
        <p:grpSpPr>
          <a:xfrm>
            <a:off x="3896503" y="3512617"/>
            <a:ext cx="6842411" cy="2705303"/>
            <a:chOff x="2527912" y="1987312"/>
            <a:chExt cx="6264576" cy="2148250"/>
          </a:xfrm>
        </p:grpSpPr>
        <p:grpSp>
          <p:nvGrpSpPr>
            <p:cNvPr id="54" name="组合 53"/>
            <p:cNvGrpSpPr/>
            <p:nvPr/>
          </p:nvGrpSpPr>
          <p:grpSpPr>
            <a:xfrm>
              <a:off x="2527912" y="1987312"/>
              <a:ext cx="6264576" cy="2148250"/>
              <a:chOff x="7412548" y="1811197"/>
              <a:chExt cx="8699086" cy="3802644"/>
            </a:xfrm>
          </p:grpSpPr>
          <p:sp>
            <p:nvSpPr>
              <p:cNvPr id="56" name="矩形 55"/>
              <p:cNvSpPr/>
              <p:nvPr/>
            </p:nvSpPr>
            <p:spPr>
              <a:xfrm>
                <a:off x="7412548" y="1811197"/>
                <a:ext cx="8699086" cy="3152274"/>
              </a:xfrm>
              <a:prstGeom prst="rect">
                <a:avLst/>
              </a:prstGeom>
              <a:solidFill>
                <a:srgbClr val="0070C0">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grpSp>
            <p:nvGrpSpPr>
              <p:cNvPr id="57" name="组合 56"/>
              <p:cNvGrpSpPr/>
              <p:nvPr/>
            </p:nvGrpSpPr>
            <p:grpSpPr>
              <a:xfrm>
                <a:off x="8115200" y="2362992"/>
                <a:ext cx="7523748" cy="2221831"/>
                <a:chOff x="4041454" y="2404658"/>
                <a:chExt cx="7523748" cy="2221831"/>
              </a:xfrm>
            </p:grpSpPr>
            <p:cxnSp>
              <p:nvCxnSpPr>
                <p:cNvPr id="59" name="直接连接符 58"/>
                <p:cNvCxnSpPr/>
                <p:nvPr/>
              </p:nvCxnSpPr>
              <p:spPr>
                <a:xfrm>
                  <a:off x="8472937" y="2440048"/>
                  <a:ext cx="3092011" cy="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60" name="组合 59"/>
                <p:cNvGrpSpPr/>
                <p:nvPr/>
              </p:nvGrpSpPr>
              <p:grpSpPr>
                <a:xfrm>
                  <a:off x="4041454" y="2404658"/>
                  <a:ext cx="7523748" cy="2221831"/>
                  <a:chOff x="4010526" y="2400198"/>
                  <a:chExt cx="7523748" cy="2221831"/>
                </a:xfrm>
              </p:grpSpPr>
              <p:cxnSp>
                <p:nvCxnSpPr>
                  <p:cNvPr id="61" name="直接连接符 60"/>
                  <p:cNvCxnSpPr/>
                  <p:nvPr/>
                </p:nvCxnSpPr>
                <p:spPr>
                  <a:xfrm>
                    <a:off x="4010526" y="4583012"/>
                    <a:ext cx="7523748" cy="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2" name="直接连接符 61"/>
                  <p:cNvCxnSpPr/>
                  <p:nvPr/>
                </p:nvCxnSpPr>
                <p:spPr>
                  <a:xfrm>
                    <a:off x="11526542" y="2400198"/>
                    <a:ext cx="0" cy="2221831"/>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a:off x="4029233" y="2919874"/>
                    <a:ext cx="0" cy="169935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grpSp>
          </p:grpSp>
          <p:sp>
            <p:nvSpPr>
              <p:cNvPr id="58" name="直角三角形 22"/>
              <p:cNvSpPr/>
              <p:nvPr/>
            </p:nvSpPr>
            <p:spPr>
              <a:xfrm rot="16200000" flipH="1">
                <a:off x="15286868" y="4789076"/>
                <a:ext cx="662152" cy="987377"/>
              </a:xfrm>
              <a:custGeom>
                <a:avLst/>
                <a:gdLst>
                  <a:gd name="connsiteX0" fmla="*/ 0 w 898634"/>
                  <a:gd name="connsiteY0" fmla="*/ 1513490 h 1513490"/>
                  <a:gd name="connsiteX1" fmla="*/ 0 w 898634"/>
                  <a:gd name="connsiteY1" fmla="*/ 0 h 1513490"/>
                  <a:gd name="connsiteX2" fmla="*/ 898634 w 898634"/>
                  <a:gd name="connsiteY2" fmla="*/ 1513490 h 1513490"/>
                  <a:gd name="connsiteX3" fmla="*/ 0 w 898634"/>
                  <a:gd name="connsiteY3" fmla="*/ 1513490 h 1513490"/>
                  <a:gd name="connsiteX0" fmla="*/ 0 w 662152"/>
                  <a:gd name="connsiteY0" fmla="*/ 1734207 h 1734207"/>
                  <a:gd name="connsiteX1" fmla="*/ 0 w 662152"/>
                  <a:gd name="connsiteY1" fmla="*/ 220717 h 1734207"/>
                  <a:gd name="connsiteX2" fmla="*/ 662152 w 662152"/>
                  <a:gd name="connsiteY2" fmla="*/ 0 h 1734207"/>
                  <a:gd name="connsiteX3" fmla="*/ 0 w 662152"/>
                  <a:gd name="connsiteY3" fmla="*/ 1734207 h 1734207"/>
                </a:gdLst>
                <a:ahLst/>
                <a:cxnLst>
                  <a:cxn ang="0">
                    <a:pos x="connsiteX0" y="connsiteY0"/>
                  </a:cxn>
                  <a:cxn ang="0">
                    <a:pos x="connsiteX1" y="connsiteY1"/>
                  </a:cxn>
                  <a:cxn ang="0">
                    <a:pos x="connsiteX2" y="connsiteY2"/>
                  </a:cxn>
                  <a:cxn ang="0">
                    <a:pos x="connsiteX3" y="connsiteY3"/>
                  </a:cxn>
                </a:cxnLst>
                <a:rect l="l" t="t" r="r" b="b"/>
                <a:pathLst>
                  <a:path w="662152" h="1734207">
                    <a:moveTo>
                      <a:pt x="0" y="1734207"/>
                    </a:moveTo>
                    <a:lnTo>
                      <a:pt x="0" y="220717"/>
                    </a:lnTo>
                    <a:lnTo>
                      <a:pt x="662152" y="0"/>
                    </a:lnTo>
                    <a:lnTo>
                      <a:pt x="0" y="1734207"/>
                    </a:lnTo>
                    <a:close/>
                  </a:path>
                </a:pathLst>
              </a:cu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grpSp>
        <p:sp>
          <p:nvSpPr>
            <p:cNvPr id="55" name="文本框 4"/>
            <p:cNvSpPr txBox="1"/>
            <p:nvPr/>
          </p:nvSpPr>
          <p:spPr>
            <a:xfrm>
              <a:off x="3181792" y="1995256"/>
              <a:ext cx="5610696" cy="1539731"/>
            </a:xfrm>
            <a:prstGeom prst="rect">
              <a:avLst/>
            </a:prstGeom>
            <a:noFill/>
          </p:spPr>
          <p:txBody>
            <a:bodyPr wrap="square" rtlCol="0">
              <a:spAutoFit/>
            </a:bodyPr>
            <a:lstStyle/>
            <a:p>
              <a:pPr>
                <a:lnSpc>
                  <a:spcPct val="150000"/>
                </a:lnSpc>
              </a:pPr>
              <a:r>
                <a:rPr lang="zh-CN" altLang="en-US" sz="1600" b="1" dirty="0">
                  <a:solidFill>
                    <a:schemeClr val="bg1"/>
                  </a:solidFill>
                  <a:latin typeface="微软雅黑" pitchFamily="34" charset="-122"/>
                  <a:ea typeface="微软雅黑" pitchFamily="34" charset="-122"/>
                </a:rPr>
                <a:t>有深度：</a:t>
              </a:r>
              <a:r>
                <a:rPr lang="zh-CN" altLang="en-US" sz="1400" dirty="0">
                  <a:solidFill>
                    <a:schemeClr val="bg1"/>
                  </a:solidFill>
                  <a:latin typeface="微软雅黑" pitchFamily="34" charset="-122"/>
                  <a:ea typeface="微软雅黑" pitchFamily="34" charset="-122"/>
                </a:rPr>
                <a:t>各地产业</a:t>
              </a:r>
              <a:r>
                <a:rPr lang="zh-CN" altLang="en-US" sz="1400" dirty="0" smtClean="0">
                  <a:solidFill>
                    <a:schemeClr val="bg1"/>
                  </a:solidFill>
                  <a:latin typeface="微软雅黑" pitchFamily="34" charset="-122"/>
                  <a:ea typeface="微软雅黑" pitchFamily="34" charset="-122"/>
                </a:rPr>
                <a:t>、</a:t>
              </a:r>
              <a:r>
                <a:rPr lang="zh-CN" altLang="en-US" sz="1400" dirty="0">
                  <a:solidFill>
                    <a:schemeClr val="bg1"/>
                  </a:solidFill>
                  <a:latin typeface="微软雅黑" pitchFamily="34" charset="-122"/>
                  <a:ea typeface="微软雅黑" pitchFamily="34" charset="-122"/>
                </a:rPr>
                <a:t>行业</a:t>
              </a:r>
              <a:r>
                <a:rPr lang="zh-CN" altLang="en-US" sz="1400" dirty="0" smtClean="0">
                  <a:solidFill>
                    <a:schemeClr val="bg1"/>
                  </a:solidFill>
                  <a:latin typeface="微软雅黑" pitchFamily="34" charset="-122"/>
                  <a:ea typeface="微软雅黑" pitchFamily="34" charset="-122"/>
                </a:rPr>
                <a:t>深入</a:t>
              </a:r>
              <a:r>
                <a:rPr lang="zh-CN" altLang="en-US" sz="1400" dirty="0">
                  <a:solidFill>
                    <a:schemeClr val="bg1"/>
                  </a:solidFill>
                  <a:latin typeface="微软雅黑" pitchFamily="34" charset="-122"/>
                  <a:ea typeface="微软雅黑" pitchFamily="34" charset="-122"/>
                </a:rPr>
                <a:t>调研</a:t>
              </a:r>
            </a:p>
            <a:p>
              <a:pPr>
                <a:lnSpc>
                  <a:spcPct val="150000"/>
                </a:lnSpc>
              </a:pPr>
              <a:r>
                <a:rPr lang="zh-CN" altLang="en-US" sz="1600" b="1" dirty="0">
                  <a:solidFill>
                    <a:schemeClr val="bg1"/>
                  </a:solidFill>
                  <a:latin typeface="微软雅黑" pitchFamily="34" charset="-122"/>
                  <a:ea typeface="微软雅黑" pitchFamily="34" charset="-122"/>
                </a:rPr>
                <a:t>有高度：</a:t>
              </a:r>
              <a:r>
                <a:rPr lang="zh-CN" altLang="en-US" sz="1400" dirty="0">
                  <a:solidFill>
                    <a:schemeClr val="bg1"/>
                  </a:solidFill>
                  <a:latin typeface="微软雅黑" pitchFamily="34" charset="-122"/>
                  <a:ea typeface="微软雅黑" pitchFamily="34" charset="-122"/>
                </a:rPr>
                <a:t>现代职业教育创新</a:t>
              </a:r>
              <a:r>
                <a:rPr lang="zh-CN" altLang="en-US" sz="1400" dirty="0" smtClean="0">
                  <a:solidFill>
                    <a:schemeClr val="bg1"/>
                  </a:solidFill>
                  <a:latin typeface="微软雅黑" pitchFamily="34" charset="-122"/>
                  <a:ea typeface="微软雅黑" pitchFamily="34" charset="-122"/>
                </a:rPr>
                <a:t>理念</a:t>
              </a:r>
              <a:endParaRPr lang="en-US" altLang="zh-CN" sz="1400" dirty="0" smtClean="0">
                <a:solidFill>
                  <a:schemeClr val="bg1"/>
                </a:solidFill>
                <a:latin typeface="微软雅黑" pitchFamily="34" charset="-122"/>
                <a:ea typeface="微软雅黑" pitchFamily="34" charset="-122"/>
              </a:endParaRPr>
            </a:p>
            <a:p>
              <a:pPr>
                <a:lnSpc>
                  <a:spcPct val="150000"/>
                </a:lnSpc>
              </a:pPr>
              <a:r>
                <a:rPr lang="zh-CN" altLang="en-US" sz="1600" b="1" dirty="0">
                  <a:solidFill>
                    <a:schemeClr val="bg1"/>
                  </a:solidFill>
                  <a:latin typeface="微软雅黑" pitchFamily="34" charset="-122"/>
                  <a:ea typeface="微软雅黑" pitchFamily="34" charset="-122"/>
                </a:rPr>
                <a:t>有支撑：</a:t>
              </a:r>
              <a:r>
                <a:rPr lang="zh-CN" altLang="en-US" sz="1400" dirty="0">
                  <a:solidFill>
                    <a:schemeClr val="bg1"/>
                  </a:solidFill>
                  <a:latin typeface="微软雅黑" pitchFamily="34" charset="-122"/>
                  <a:ea typeface="微软雅黑" pitchFamily="34" charset="-122"/>
                </a:rPr>
                <a:t>资深教育专家</a:t>
              </a:r>
              <a:r>
                <a:rPr lang="en-US" altLang="zh-CN" sz="1400" dirty="0">
                  <a:solidFill>
                    <a:schemeClr val="bg1"/>
                  </a:solidFill>
                  <a:latin typeface="微软雅黑" pitchFamily="34" charset="-122"/>
                  <a:ea typeface="微软雅黑" pitchFamily="34" charset="-122"/>
                </a:rPr>
                <a:t>+100%</a:t>
              </a:r>
              <a:r>
                <a:rPr lang="zh-CN" altLang="en-US" sz="1400" dirty="0">
                  <a:solidFill>
                    <a:schemeClr val="bg1"/>
                  </a:solidFill>
                  <a:latin typeface="微软雅黑" pitchFamily="34" charset="-122"/>
                  <a:ea typeface="微软雅黑" pitchFamily="34" charset="-122"/>
                </a:rPr>
                <a:t>博硕顶层计团队</a:t>
              </a:r>
              <a:endParaRPr lang="en-US" altLang="zh-CN" sz="1400" dirty="0">
                <a:solidFill>
                  <a:schemeClr val="bg1"/>
                </a:solidFill>
                <a:latin typeface="微软雅黑" pitchFamily="34" charset="-122"/>
                <a:ea typeface="微软雅黑" pitchFamily="34" charset="-122"/>
              </a:endParaRPr>
            </a:p>
            <a:p>
              <a:pPr>
                <a:lnSpc>
                  <a:spcPct val="150000"/>
                </a:lnSpc>
              </a:pPr>
              <a:r>
                <a:rPr lang="zh-CN" altLang="en-US" sz="1600" b="1" dirty="0">
                  <a:solidFill>
                    <a:schemeClr val="bg1"/>
                  </a:solidFill>
                  <a:latin typeface="微软雅黑" pitchFamily="34" charset="-122"/>
                  <a:ea typeface="微软雅黑" pitchFamily="34" charset="-122"/>
                </a:rPr>
                <a:t>有产品</a:t>
              </a:r>
              <a:r>
                <a:rPr lang="zh-CN" altLang="en-US" sz="1600" b="1" dirty="0" smtClean="0">
                  <a:solidFill>
                    <a:schemeClr val="bg1"/>
                  </a:solidFill>
                  <a:latin typeface="微软雅黑" pitchFamily="34" charset="-122"/>
                  <a:ea typeface="微软雅黑" pitchFamily="34" charset="-122"/>
                </a:rPr>
                <a:t>：</a:t>
              </a:r>
              <a:r>
                <a:rPr lang="zh-CN" altLang="en-US" sz="1400" dirty="0">
                  <a:solidFill>
                    <a:schemeClr val="bg1"/>
                  </a:solidFill>
                  <a:latin typeface="微软雅黑" pitchFamily="34" charset="-122"/>
                  <a:ea typeface="微软雅黑" pitchFamily="34" charset="-122"/>
                </a:rPr>
                <a:t>汽车</a:t>
              </a:r>
              <a:r>
                <a:rPr lang="zh-CN" altLang="en-US" sz="1400" dirty="0" smtClean="0">
                  <a:solidFill>
                    <a:schemeClr val="bg1"/>
                  </a:solidFill>
                  <a:latin typeface="微软雅黑" pitchFamily="34" charset="-122"/>
                  <a:ea typeface="微软雅黑" pitchFamily="34" charset="-122"/>
                </a:rPr>
                <a:t>产业</a:t>
              </a:r>
              <a:r>
                <a:rPr lang="zh-CN" altLang="en-US" sz="1400" dirty="0">
                  <a:solidFill>
                    <a:schemeClr val="bg1"/>
                  </a:solidFill>
                  <a:latin typeface="微软雅黑" pitchFamily="34" charset="-122"/>
                  <a:ea typeface="微软雅黑" pitchFamily="34" charset="-122"/>
                </a:rPr>
                <a:t>链条全覆盖，构建</a:t>
              </a:r>
              <a:r>
                <a:rPr lang="zh-CN" altLang="en-US" sz="1400" dirty="0" smtClean="0">
                  <a:solidFill>
                    <a:schemeClr val="bg1"/>
                  </a:solidFill>
                  <a:latin typeface="微软雅黑" pitchFamily="34" charset="-122"/>
                  <a:ea typeface="微软雅黑" pitchFamily="34" charset="-122"/>
                </a:rPr>
                <a:t>多层次、综合性</a:t>
              </a:r>
              <a:r>
                <a:rPr lang="zh-CN" altLang="en-US" sz="1400" dirty="0">
                  <a:solidFill>
                    <a:schemeClr val="bg1"/>
                  </a:solidFill>
                  <a:latin typeface="微软雅黑" pitchFamily="34" charset="-122"/>
                  <a:ea typeface="微软雅黑" pitchFamily="34" charset="-122"/>
                </a:rPr>
                <a:t>、体系化产品</a:t>
              </a:r>
            </a:p>
            <a:p>
              <a:pPr>
                <a:lnSpc>
                  <a:spcPct val="150000"/>
                </a:lnSpc>
              </a:pPr>
              <a:endParaRPr lang="zh-CN" altLang="en-US" sz="1600" dirty="0">
                <a:solidFill>
                  <a:schemeClr val="bg1"/>
                </a:solidFill>
                <a:latin typeface="微软雅黑" pitchFamily="34" charset="-122"/>
                <a:ea typeface="微软雅黑" pitchFamily="34" charset="-122"/>
              </a:endParaRPr>
            </a:p>
          </p:txBody>
        </p:sp>
      </p:grpSp>
      <p:sp>
        <p:nvSpPr>
          <p:cNvPr id="64" name="矩形 63"/>
          <p:cNvSpPr/>
          <p:nvPr/>
        </p:nvSpPr>
        <p:spPr>
          <a:xfrm>
            <a:off x="4982515" y="2425281"/>
            <a:ext cx="5904656" cy="463588"/>
          </a:xfrm>
          <a:prstGeom prst="rect">
            <a:avLst/>
          </a:prstGeom>
        </p:spPr>
        <p:txBody>
          <a:bodyPr wrap="square">
            <a:spAutoFit/>
          </a:bodyPr>
          <a:lstStyle/>
          <a:p>
            <a:pPr>
              <a:lnSpc>
                <a:spcPct val="150000"/>
              </a:lnSpc>
            </a:pPr>
            <a:r>
              <a:rPr lang="zh-CN" altLang="en-US" b="1" dirty="0" smtClean="0">
                <a:solidFill>
                  <a:schemeClr val="tx1">
                    <a:lumMod val="75000"/>
                    <a:lumOff val="25000"/>
                  </a:schemeClr>
                </a:solidFill>
                <a:latin typeface="微软雅黑" pitchFamily="34" charset="-122"/>
                <a:ea typeface="微软雅黑" pitchFamily="34" charset="-122"/>
              </a:rPr>
              <a:t>顶层设计需符合职业教育体系创新的要求。</a:t>
            </a:r>
            <a:endParaRPr lang="zh-CN" altLang="en-US" b="1" dirty="0">
              <a:solidFill>
                <a:schemeClr val="tx1">
                  <a:lumMod val="75000"/>
                  <a:lumOff val="25000"/>
                </a:schemeClr>
              </a:solidFill>
            </a:endParaRPr>
          </a:p>
        </p:txBody>
      </p:sp>
      <p:sp>
        <p:nvSpPr>
          <p:cNvPr id="65" name="矩形 64"/>
          <p:cNvSpPr/>
          <p:nvPr/>
        </p:nvSpPr>
        <p:spPr>
          <a:xfrm>
            <a:off x="3680480" y="2775636"/>
            <a:ext cx="301675" cy="67388"/>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66" name="矩形 65"/>
          <p:cNvSpPr/>
          <p:nvPr/>
        </p:nvSpPr>
        <p:spPr>
          <a:xfrm>
            <a:off x="3680936" y="2924319"/>
            <a:ext cx="301675" cy="67388"/>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67" name="矩形 66"/>
          <p:cNvSpPr/>
          <p:nvPr/>
        </p:nvSpPr>
        <p:spPr>
          <a:xfrm>
            <a:off x="3681275" y="3090206"/>
            <a:ext cx="301675" cy="67388"/>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68" name="矩形 67"/>
          <p:cNvSpPr/>
          <p:nvPr/>
        </p:nvSpPr>
        <p:spPr>
          <a:xfrm>
            <a:off x="3681731" y="3238889"/>
            <a:ext cx="301675" cy="67388"/>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69" name="矩形 68"/>
          <p:cNvSpPr/>
          <p:nvPr/>
        </p:nvSpPr>
        <p:spPr>
          <a:xfrm>
            <a:off x="3686310" y="3383243"/>
            <a:ext cx="301675" cy="67388"/>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70" name="矩形 69"/>
          <p:cNvSpPr/>
          <p:nvPr/>
        </p:nvSpPr>
        <p:spPr>
          <a:xfrm>
            <a:off x="3686766" y="3531925"/>
            <a:ext cx="301675" cy="67388"/>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71" name="矩形 70"/>
          <p:cNvSpPr/>
          <p:nvPr/>
        </p:nvSpPr>
        <p:spPr>
          <a:xfrm>
            <a:off x="1655748" y="4567699"/>
            <a:ext cx="1800493" cy="923330"/>
          </a:xfrm>
          <a:prstGeom prst="rect">
            <a:avLst/>
          </a:prstGeom>
        </p:spPr>
        <p:txBody>
          <a:bodyPr wrap="none">
            <a:spAutoFit/>
          </a:bodyPr>
          <a:lstStyle/>
          <a:p>
            <a:pPr algn="ctr">
              <a:lnSpc>
                <a:spcPct val="150000"/>
              </a:lnSpc>
            </a:pPr>
            <a:r>
              <a:rPr lang="zh-CN" altLang="en-US" b="1" dirty="0" smtClean="0">
                <a:solidFill>
                  <a:srgbClr val="C00000"/>
                </a:solidFill>
                <a:latin typeface="微软雅黑" pitchFamily="34" charset="-122"/>
                <a:ea typeface="微软雅黑" pitchFamily="34" charset="-122"/>
              </a:rPr>
              <a:t>前瞻性、系统化</a:t>
            </a:r>
            <a:endParaRPr lang="en-US" altLang="zh-CN" b="1" dirty="0" smtClean="0">
              <a:solidFill>
                <a:srgbClr val="C00000"/>
              </a:solidFill>
              <a:latin typeface="微软雅黑" pitchFamily="34" charset="-122"/>
              <a:ea typeface="微软雅黑" pitchFamily="34" charset="-122"/>
            </a:endParaRPr>
          </a:p>
          <a:p>
            <a:pPr algn="ctr">
              <a:lnSpc>
                <a:spcPct val="150000"/>
              </a:lnSpc>
            </a:pPr>
            <a:r>
              <a:rPr lang="zh-CN" altLang="en-US" b="1" dirty="0" smtClean="0">
                <a:solidFill>
                  <a:srgbClr val="C00000"/>
                </a:solidFill>
                <a:latin typeface="微软雅黑" pitchFamily="34" charset="-122"/>
                <a:ea typeface="微软雅黑" pitchFamily="34" charset="-122"/>
              </a:rPr>
              <a:t>顶层设计</a:t>
            </a:r>
            <a:endParaRPr lang="zh-CN" altLang="en-US" b="1" dirty="0">
              <a:solidFill>
                <a:srgbClr val="C00000"/>
              </a:solidFill>
            </a:endParaRPr>
          </a:p>
        </p:txBody>
      </p:sp>
      <p:sp>
        <p:nvSpPr>
          <p:cNvPr id="40" name="MH_Other_5"/>
          <p:cNvSpPr>
            <a:spLocks noChangeArrowheads="1"/>
          </p:cNvSpPr>
          <p:nvPr>
            <p:custDataLst>
              <p:tags r:id="rId1"/>
            </p:custDataLst>
          </p:nvPr>
        </p:nvSpPr>
        <p:spPr bwMode="auto">
          <a:xfrm>
            <a:off x="203671" y="710488"/>
            <a:ext cx="3031444" cy="509821"/>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36" tIns="45719" rIns="91436" bIns="45719" anchor="ctr"/>
          <a:lstStyle/>
          <a:p>
            <a:pPr algn="ctr"/>
            <a:r>
              <a:rPr lang="zh-CN" altLang="en-US" sz="2000" b="1" dirty="0" smtClean="0">
                <a:solidFill>
                  <a:srgbClr val="FFFFFF"/>
                </a:solidFill>
                <a:ea typeface="微软雅黑" pitchFamily="34" charset="-122"/>
              </a:rPr>
              <a:t>（一）专业建设顶层设计</a:t>
            </a:r>
            <a:endParaRPr lang="zh-CN" altLang="en-US" sz="2000" b="1" dirty="0">
              <a:solidFill>
                <a:srgbClr val="FFFFFF"/>
              </a:solidFill>
              <a:ea typeface="微软雅黑" pitchFamily="34" charset="-122"/>
            </a:endParaRPr>
          </a:p>
        </p:txBody>
      </p:sp>
      <p:sp>
        <p:nvSpPr>
          <p:cNvPr id="42" name="矩形 41"/>
          <p:cNvSpPr/>
          <p:nvPr/>
        </p:nvSpPr>
        <p:spPr>
          <a:xfrm>
            <a:off x="39353" y="1267181"/>
            <a:ext cx="3232788" cy="507831"/>
          </a:xfrm>
          <a:prstGeom prst="rect">
            <a:avLst/>
          </a:prstGeom>
        </p:spPr>
        <p:txBody>
          <a:bodyPr wrap="square">
            <a:spAutoFit/>
          </a:bodyPr>
          <a:lstStyle/>
          <a:p>
            <a:pPr algn="ctr">
              <a:lnSpc>
                <a:spcPct val="150000"/>
              </a:lnSpc>
            </a:pPr>
            <a:r>
              <a:rPr lang="en-US" altLang="zh-CN" b="1" dirty="0" smtClean="0">
                <a:solidFill>
                  <a:srgbClr val="C00000"/>
                </a:solidFill>
                <a:latin typeface="微软雅黑" pitchFamily="34" charset="-122"/>
                <a:ea typeface="微软雅黑" pitchFamily="34" charset="-122"/>
              </a:rPr>
              <a:t>1</a:t>
            </a:r>
            <a:r>
              <a:rPr lang="zh-CN" altLang="en-US" b="1" dirty="0" smtClean="0">
                <a:solidFill>
                  <a:srgbClr val="C00000"/>
                </a:solidFill>
                <a:latin typeface="微软雅黑" pitchFamily="34" charset="-122"/>
                <a:ea typeface="微软雅黑" pitchFamily="34" charset="-122"/>
              </a:rPr>
              <a:t>、</a:t>
            </a:r>
            <a:r>
              <a:rPr lang="zh-CN" altLang="en-US" b="1" dirty="0">
                <a:solidFill>
                  <a:srgbClr val="C00000"/>
                </a:solidFill>
                <a:latin typeface="微软雅黑" pitchFamily="34" charset="-122"/>
                <a:ea typeface="微软雅黑" pitchFamily="34" charset="-122"/>
              </a:rPr>
              <a:t>前瞻性、</a:t>
            </a:r>
            <a:r>
              <a:rPr lang="zh-CN" altLang="en-US" b="1" dirty="0" smtClean="0">
                <a:solidFill>
                  <a:srgbClr val="C00000"/>
                </a:solidFill>
                <a:latin typeface="微软雅黑" pitchFamily="34" charset="-122"/>
                <a:ea typeface="微软雅黑" pitchFamily="34" charset="-122"/>
              </a:rPr>
              <a:t>系统化顶层设计</a:t>
            </a:r>
            <a:endParaRPr lang="zh-CN" altLang="en-US" b="1" dirty="0">
              <a:solidFill>
                <a:srgbClr val="C00000"/>
              </a:solidFill>
              <a:latin typeface="微软雅黑" pitchFamily="34" charset="-122"/>
              <a:ea typeface="微软雅黑" pitchFamily="34" charset="-122"/>
            </a:endParaRPr>
          </a:p>
        </p:txBody>
      </p:sp>
    </p:spTree>
    <p:extLst>
      <p:ext uri="{BB962C8B-B14F-4D97-AF65-F5344CB8AC3E}">
        <p14:creationId xmlns:p14="http://schemas.microsoft.com/office/powerpoint/2010/main" val="20035931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404813"/>
            <a:ext cx="1768415" cy="241230"/>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sp>
        <p:nvSpPr>
          <p:cNvPr id="45" name="文本框 2"/>
          <p:cNvSpPr txBox="1"/>
          <p:nvPr/>
        </p:nvSpPr>
        <p:spPr>
          <a:xfrm>
            <a:off x="11850701" y="235536"/>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solidFill>
                  <a:prstClr val="white"/>
                </a:solidFill>
                <a:latin typeface="微软雅黑" pitchFamily="34" charset="-122"/>
                <a:ea typeface="微软雅黑" pitchFamily="34" charset="-122"/>
              </a:rPr>
              <a:t>10</a:t>
            </a:r>
            <a:endParaRPr lang="zh-CN" altLang="en-US" sz="1600" b="1" dirty="0">
              <a:solidFill>
                <a:prstClr val="white"/>
              </a:solidFill>
              <a:latin typeface="微软雅黑" pitchFamily="34" charset="-122"/>
              <a:ea typeface="微软雅黑" pitchFamily="34" charset="-122"/>
            </a:endParaRPr>
          </a:p>
        </p:txBody>
      </p:sp>
      <p:cxnSp>
        <p:nvCxnSpPr>
          <p:cNvPr id="32" name="直接连接符 31"/>
          <p:cNvCxnSpPr/>
          <p:nvPr/>
        </p:nvCxnSpPr>
        <p:spPr>
          <a:xfrm>
            <a:off x="1768416" y="404813"/>
            <a:ext cx="981398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Freeform 3"/>
          <p:cNvSpPr>
            <a:spLocks/>
          </p:cNvSpPr>
          <p:nvPr/>
        </p:nvSpPr>
        <p:spPr bwMode="auto">
          <a:xfrm>
            <a:off x="7280769" y="3649401"/>
            <a:ext cx="9525" cy="4763"/>
          </a:xfrm>
          <a:custGeom>
            <a:avLst/>
            <a:gdLst>
              <a:gd name="T0" fmla="*/ 0 w 1"/>
              <a:gd name="T1" fmla="*/ 0 h 4763"/>
              <a:gd name="T2" fmla="*/ 0 w 1"/>
              <a:gd name="T3" fmla="*/ 0 h 4763"/>
              <a:gd name="T4" fmla="*/ 9525 w 1"/>
              <a:gd name="T5" fmla="*/ 0 h 4763"/>
              <a:gd name="T6" fmla="*/ 0 w 1"/>
              <a:gd name="T7" fmla="*/ 0 h 476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 h="4763">
                <a:moveTo>
                  <a:pt x="0" y="0"/>
                </a:moveTo>
                <a:cubicBezTo>
                  <a:pt x="0" y="0"/>
                  <a:pt x="0" y="0"/>
                  <a:pt x="0" y="0"/>
                </a:cubicBezTo>
                <a:cubicBezTo>
                  <a:pt x="0" y="0"/>
                  <a:pt x="1" y="0"/>
                  <a:pt x="1" y="0"/>
                </a:cubicBezTo>
                <a:lnTo>
                  <a:pt x="0" y="0"/>
                </a:lnTo>
                <a:close/>
              </a:path>
            </a:pathLst>
          </a:custGeom>
          <a:gradFill rotWithShape="1">
            <a:gsLst>
              <a:gs pos="0">
                <a:srgbClr val="FF0517"/>
              </a:gs>
              <a:gs pos="100000">
                <a:srgbClr val="3A0004"/>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pitchFamily="34" charset="0"/>
            </a:endParaRPr>
          </a:p>
        </p:txBody>
      </p:sp>
      <p:sp>
        <p:nvSpPr>
          <p:cNvPr id="22" name="Freeform 6"/>
          <p:cNvSpPr>
            <a:spLocks/>
          </p:cNvSpPr>
          <p:nvPr/>
        </p:nvSpPr>
        <p:spPr bwMode="auto">
          <a:xfrm>
            <a:off x="4851894" y="4347899"/>
            <a:ext cx="4763" cy="11113"/>
          </a:xfrm>
          <a:custGeom>
            <a:avLst/>
            <a:gdLst>
              <a:gd name="T0" fmla="*/ 0 w 4763"/>
              <a:gd name="T1" fmla="*/ 11113 h 1"/>
              <a:gd name="T2" fmla="*/ 0 w 4763"/>
              <a:gd name="T3" fmla="*/ 0 h 1"/>
              <a:gd name="T4" fmla="*/ 0 w 4763"/>
              <a:gd name="T5" fmla="*/ 11113 h 1"/>
              <a:gd name="T6" fmla="*/ 0 60000 65536"/>
              <a:gd name="T7" fmla="*/ 0 60000 65536"/>
              <a:gd name="T8" fmla="*/ 0 60000 65536"/>
            </a:gdLst>
            <a:ahLst/>
            <a:cxnLst>
              <a:cxn ang="T6">
                <a:pos x="T0" y="T1"/>
              </a:cxn>
              <a:cxn ang="T7">
                <a:pos x="T2" y="T3"/>
              </a:cxn>
              <a:cxn ang="T8">
                <a:pos x="T4" y="T5"/>
              </a:cxn>
            </a:cxnLst>
            <a:rect l="0" t="0" r="r" b="b"/>
            <a:pathLst>
              <a:path w="4763" h="1">
                <a:moveTo>
                  <a:pt x="0" y="1"/>
                </a:moveTo>
                <a:cubicBezTo>
                  <a:pt x="0" y="1"/>
                  <a:pt x="0" y="1"/>
                  <a:pt x="0" y="0"/>
                </a:cubicBezTo>
                <a:cubicBezTo>
                  <a:pt x="0" y="1"/>
                  <a:pt x="0" y="1"/>
                  <a:pt x="0" y="1"/>
                </a:cubicBezTo>
                <a:close/>
              </a:path>
            </a:pathLst>
          </a:custGeom>
          <a:gradFill rotWithShape="1">
            <a:gsLst>
              <a:gs pos="0">
                <a:srgbClr val="FF0517"/>
              </a:gs>
              <a:gs pos="100000">
                <a:srgbClr val="3A0004"/>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pitchFamily="34" charset="0"/>
            </a:endParaRPr>
          </a:p>
        </p:txBody>
      </p:sp>
      <p:sp>
        <p:nvSpPr>
          <p:cNvPr id="24" name="TextBox 19"/>
          <p:cNvSpPr txBox="1"/>
          <p:nvPr/>
        </p:nvSpPr>
        <p:spPr>
          <a:xfrm>
            <a:off x="2331257" y="1356782"/>
            <a:ext cx="7490476" cy="1661993"/>
          </a:xfrm>
          <a:prstGeom prst="rect">
            <a:avLst/>
          </a:prstGeom>
          <a:noFill/>
        </p:spPr>
        <p:txBody>
          <a:bodyPr wrap="square" lIns="0" tIns="0" rIns="0" bIns="0" rtlCol="0">
            <a:spAutoFit/>
          </a:bodyPr>
          <a:lstStyle/>
          <a:p>
            <a:pPr defTabSz="913765" fontAlgn="auto">
              <a:lnSpc>
                <a:spcPct val="150000"/>
              </a:lnSpc>
              <a:spcBef>
                <a:spcPts val="0"/>
              </a:spcBef>
              <a:spcAft>
                <a:spcPts val="0"/>
              </a:spcAft>
            </a:pPr>
            <a:r>
              <a:rPr lang="zh-CN" altLang="en-US" sz="1600" dirty="0" smtClean="0">
                <a:latin typeface="微软雅黑" panose="020B0503020204020204" pitchFamily="34" charset="-122"/>
                <a:ea typeface="微软雅黑" panose="020B0503020204020204" pitchFamily="34" charset="-122"/>
                <a:sym typeface="微软雅黑" panose="020B0503020204020204" pitchFamily="34" charset="-122"/>
              </a:rPr>
              <a:t>      </a:t>
            </a:r>
            <a:r>
              <a:rPr lang="zh-CN" altLang="en-US" dirty="0" smtClean="0">
                <a:latin typeface="微软雅黑" panose="020B0503020204020204" pitchFamily="34" charset="-122"/>
                <a:ea typeface="微软雅黑" panose="020B0503020204020204" pitchFamily="34" charset="-122"/>
                <a:sym typeface="微软雅黑" panose="020B0503020204020204" pitchFamily="34" charset="-122"/>
              </a:rPr>
              <a:t>具备</a:t>
            </a:r>
            <a:r>
              <a:rPr lang="zh-CN" altLang="en-US" b="1" dirty="0">
                <a:solidFill>
                  <a:srgbClr val="C00000"/>
                </a:solidFill>
                <a:latin typeface="微软雅黑" panose="020B0503020204020204" pitchFamily="34" charset="-122"/>
                <a:ea typeface="微软雅黑" panose="020B0503020204020204" pitchFamily="34" charset="-122"/>
                <a:sym typeface="微软雅黑" panose="020B0503020204020204" pitchFamily="34" charset="-122"/>
              </a:rPr>
              <a:t>良好职业道德、</a:t>
            </a:r>
            <a:r>
              <a:rPr lang="zh-CN" altLang="en-US" b="1" dirty="0" smtClean="0">
                <a:solidFill>
                  <a:srgbClr val="C00000"/>
                </a:solidFill>
                <a:latin typeface="微软雅黑" panose="020B0503020204020204" pitchFamily="34" charset="-122"/>
                <a:ea typeface="微软雅黑" panose="020B0503020204020204" pitchFamily="34" charset="-122"/>
                <a:sym typeface="微软雅黑" panose="020B0503020204020204" pitchFamily="34" charset="-122"/>
              </a:rPr>
              <a:t>掌握汽车</a:t>
            </a:r>
            <a:r>
              <a:rPr lang="zh-CN" altLang="en-US" b="1" dirty="0">
                <a:solidFill>
                  <a:srgbClr val="C00000"/>
                </a:solidFill>
                <a:latin typeface="微软雅黑" panose="020B0503020204020204" pitchFamily="34" charset="-122"/>
                <a:ea typeface="微软雅黑" panose="020B0503020204020204" pitchFamily="34" charset="-122"/>
                <a:sym typeface="微软雅黑" panose="020B0503020204020204" pitchFamily="34" charset="-122"/>
              </a:rPr>
              <a:t>运用与维护技能、具有扎实</a:t>
            </a:r>
            <a:r>
              <a:rPr lang="zh-CN" altLang="en-US" b="1" dirty="0" smtClean="0">
                <a:solidFill>
                  <a:srgbClr val="C00000"/>
                </a:solidFill>
                <a:latin typeface="微软雅黑" panose="020B0503020204020204" pitchFamily="34" charset="-122"/>
                <a:ea typeface="微软雅黑" panose="020B0503020204020204" pitchFamily="34" charset="-122"/>
                <a:sym typeface="微软雅黑" panose="020B0503020204020204" pitchFamily="34" charset="-122"/>
              </a:rPr>
              <a:t>的汽车维修</a:t>
            </a:r>
            <a:r>
              <a:rPr lang="zh-CN" altLang="en-US" b="1" dirty="0">
                <a:solidFill>
                  <a:srgbClr val="C00000"/>
                </a:solidFill>
                <a:latin typeface="微软雅黑" panose="020B0503020204020204" pitchFamily="34" charset="-122"/>
                <a:ea typeface="微软雅黑" panose="020B0503020204020204" pitchFamily="34" charset="-122"/>
                <a:sym typeface="微软雅黑" panose="020B0503020204020204" pitchFamily="34" charset="-122"/>
              </a:rPr>
              <a:t>理论知识、</a:t>
            </a:r>
            <a:r>
              <a:rPr lang="zh-CN" altLang="en-US" b="1" dirty="0" smtClean="0">
                <a:solidFill>
                  <a:srgbClr val="C00000"/>
                </a:solidFill>
                <a:latin typeface="微软雅黑" panose="020B0503020204020204" pitchFamily="34" charset="-122"/>
                <a:ea typeface="微软雅黑" panose="020B0503020204020204" pitchFamily="34" charset="-122"/>
                <a:sym typeface="微软雅黑" panose="020B0503020204020204" pitchFamily="34" charset="-122"/>
              </a:rPr>
              <a:t>具有汽车</a:t>
            </a:r>
            <a:r>
              <a:rPr lang="zh-CN" altLang="en-US" b="1" dirty="0">
                <a:solidFill>
                  <a:srgbClr val="C00000"/>
                </a:solidFill>
                <a:latin typeface="微软雅黑" panose="020B0503020204020204" pitchFamily="34" charset="-122"/>
                <a:ea typeface="微软雅黑" panose="020B0503020204020204" pitchFamily="34" charset="-122"/>
                <a:sym typeface="微软雅黑" panose="020B0503020204020204" pitchFamily="34" charset="-122"/>
              </a:rPr>
              <a:t>综合</a:t>
            </a:r>
            <a:r>
              <a:rPr lang="zh-CN" altLang="en-US" b="1" dirty="0" smtClean="0">
                <a:solidFill>
                  <a:srgbClr val="C00000"/>
                </a:solidFill>
                <a:latin typeface="微软雅黑" panose="020B0503020204020204" pitchFamily="34" charset="-122"/>
                <a:ea typeface="微软雅黑" panose="020B0503020204020204" pitchFamily="34" charset="-122"/>
                <a:sym typeface="微软雅黑" panose="020B0503020204020204" pitchFamily="34" charset="-122"/>
              </a:rPr>
              <a:t>故障检修思维</a:t>
            </a:r>
            <a:r>
              <a:rPr lang="zh-CN" altLang="en-US" b="1" dirty="0">
                <a:solidFill>
                  <a:srgbClr val="C00000"/>
                </a:solidFill>
                <a:latin typeface="微软雅黑" panose="020B0503020204020204" pitchFamily="34" charset="-122"/>
                <a:ea typeface="微软雅黑" panose="020B0503020204020204" pitchFamily="34" charset="-122"/>
                <a:sym typeface="微软雅黑" panose="020B0503020204020204" pitchFamily="34" charset="-122"/>
              </a:rPr>
              <a:t>和故障排除能力的技术技能人才</a:t>
            </a:r>
            <a:r>
              <a:rPr lang="zh-CN" altLang="en-US" dirty="0" smtClean="0">
                <a:latin typeface="微软雅黑" panose="020B0503020204020204" pitchFamily="34" charset="-122"/>
                <a:ea typeface="微软雅黑" panose="020B0503020204020204" pitchFamily="34" charset="-122"/>
                <a:sym typeface="微软雅黑" panose="020B0503020204020204" pitchFamily="34" charset="-122"/>
              </a:rPr>
              <a:t>。以具有相应基础专业知识与业务操作能力的高素质</a:t>
            </a:r>
            <a:r>
              <a:rPr lang="zh-CN" altLang="en-US" b="1" dirty="0" smtClean="0">
                <a:solidFill>
                  <a:srgbClr val="C00000"/>
                </a:solidFill>
                <a:latin typeface="微软雅黑" panose="020B0503020204020204" pitchFamily="34" charset="-122"/>
                <a:ea typeface="微软雅黑" panose="020B0503020204020204" pitchFamily="34" charset="-122"/>
                <a:sym typeface="微软雅黑" panose="020B0503020204020204" pitchFamily="34" charset="-122"/>
              </a:rPr>
              <a:t>复合型、应用型、创新型</a:t>
            </a:r>
            <a:r>
              <a:rPr lang="zh-CN" altLang="en-US" dirty="0" smtClean="0">
                <a:latin typeface="微软雅黑" panose="020B0503020204020204" pitchFamily="34" charset="-122"/>
                <a:ea typeface="微软雅黑" panose="020B0503020204020204" pitchFamily="34" charset="-122"/>
                <a:sym typeface="微软雅黑" panose="020B0503020204020204" pitchFamily="34" charset="-122"/>
              </a:rPr>
              <a:t>人才为目标，从而服务于汽车产业发展与升级的需求。</a:t>
            </a: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5" name="矩形 24"/>
          <p:cNvSpPr/>
          <p:nvPr/>
        </p:nvSpPr>
        <p:spPr bwMode="auto">
          <a:xfrm>
            <a:off x="2331257" y="3242462"/>
            <a:ext cx="2113657" cy="2902143"/>
          </a:xfrm>
          <a:prstGeom prst="rect">
            <a:avLst/>
          </a:prstGeom>
          <a:solidFill>
            <a:schemeClr val="bg2">
              <a:lumMod val="90000"/>
              <a:alpha val="50196"/>
            </a:schemeClr>
          </a:solidFill>
          <a:ln w="9525" cap="flat" cmpd="sng" algn="ctr">
            <a:noFill/>
            <a:prstDash val="solid"/>
            <a:round/>
            <a:headEnd type="none" w="med" len="med"/>
            <a:tailEnd type="none" w="med" len="med"/>
          </a:ln>
        </p:spPr>
        <p:txBody>
          <a:bodyPr vert="horz" wrap="none" lIns="90000" tIns="46800" rIns="90000" bIns="46800" numCol="1" rtlCol="0" anchor="ctr"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2000" b="0" i="0" u="none" strike="noStrike" cap="none" normalizeH="0" baseline="0">
              <a:ln>
                <a:noFill/>
              </a:ln>
              <a:solidFill>
                <a:schemeClr val="tx1"/>
              </a:solidFill>
              <a:effectLst/>
              <a:latin typeface="Arial" panose="020B0604020202020204" pitchFamily="34" charset="0"/>
            </a:endParaRPr>
          </a:p>
        </p:txBody>
      </p:sp>
      <p:sp>
        <p:nvSpPr>
          <p:cNvPr id="29" name="矩形 28"/>
          <p:cNvSpPr/>
          <p:nvPr/>
        </p:nvSpPr>
        <p:spPr bwMode="auto">
          <a:xfrm>
            <a:off x="5163327" y="3267070"/>
            <a:ext cx="2117442" cy="2882571"/>
          </a:xfrm>
          <a:prstGeom prst="rect">
            <a:avLst/>
          </a:prstGeom>
          <a:solidFill>
            <a:schemeClr val="accent5">
              <a:lumMod val="75000"/>
              <a:alpha val="40000"/>
            </a:schemeClr>
          </a:solidFill>
          <a:ln w="9525" cap="flat" cmpd="sng" algn="ctr">
            <a:noFill/>
            <a:prstDash val="solid"/>
            <a:round/>
            <a:headEnd type="none" w="med" len="med"/>
            <a:tailEnd type="none" w="med" len="med"/>
          </a:ln>
        </p:spPr>
        <p:txBody>
          <a:bodyPr vert="horz" wrap="none" lIns="90000" tIns="46800" rIns="90000" bIns="46800" numCol="1" rtlCol="0" anchor="ctr"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2000" b="0" i="0" u="none" strike="noStrike" cap="none" normalizeH="0" baseline="0">
              <a:ln>
                <a:noFill/>
              </a:ln>
              <a:solidFill>
                <a:schemeClr val="tx1"/>
              </a:solidFill>
              <a:effectLst/>
              <a:latin typeface="Arial" panose="020B0604020202020204" pitchFamily="34" charset="0"/>
            </a:endParaRPr>
          </a:p>
        </p:txBody>
      </p:sp>
      <p:sp>
        <p:nvSpPr>
          <p:cNvPr id="31" name="矩形 30"/>
          <p:cNvSpPr/>
          <p:nvPr/>
        </p:nvSpPr>
        <p:spPr bwMode="auto">
          <a:xfrm>
            <a:off x="7808859" y="3281626"/>
            <a:ext cx="2064966" cy="2862979"/>
          </a:xfrm>
          <a:prstGeom prst="rect">
            <a:avLst/>
          </a:prstGeom>
          <a:solidFill>
            <a:srgbClr val="0070C0">
              <a:alpha val="40000"/>
            </a:srgbClr>
          </a:solidFill>
          <a:ln w="9525" cap="flat" cmpd="sng" algn="ctr">
            <a:noFill/>
            <a:prstDash val="solid"/>
            <a:round/>
            <a:headEnd type="none" w="med" len="med"/>
            <a:tailEnd type="none" w="med" len="med"/>
          </a:ln>
        </p:spPr>
        <p:txBody>
          <a:bodyPr vert="horz" wrap="none" lIns="90000" tIns="46800" rIns="90000" bIns="46800" numCol="1" rtlCol="0" anchor="ctr"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2000" b="0" i="0" u="none" strike="noStrike" cap="none" normalizeH="0" baseline="0" dirty="0">
              <a:ln>
                <a:noFill/>
              </a:ln>
              <a:solidFill>
                <a:schemeClr val="tx1"/>
              </a:solidFill>
              <a:effectLst/>
              <a:latin typeface="Arial" panose="020B0604020202020204" pitchFamily="34" charset="0"/>
            </a:endParaRPr>
          </a:p>
        </p:txBody>
      </p:sp>
      <p:sp>
        <p:nvSpPr>
          <p:cNvPr id="33" name="TextBox 19"/>
          <p:cNvSpPr txBox="1"/>
          <p:nvPr/>
        </p:nvSpPr>
        <p:spPr>
          <a:xfrm>
            <a:off x="2395989" y="4851944"/>
            <a:ext cx="2006799" cy="1292662"/>
          </a:xfrm>
          <a:prstGeom prst="rect">
            <a:avLst/>
          </a:prstGeom>
          <a:noFill/>
        </p:spPr>
        <p:txBody>
          <a:bodyPr wrap="square" lIns="0" tIns="0" rIns="0" bIns="0" rtlCol="0">
            <a:spAutoFit/>
          </a:bodyPr>
          <a:lstStyle/>
          <a:p>
            <a:pPr>
              <a:lnSpc>
                <a:spcPct val="150000"/>
              </a:lnSpc>
            </a:pPr>
            <a:r>
              <a:rPr lang="zh-CN" altLang="en-US" sz="1400" dirty="0" smtClean="0">
                <a:solidFill>
                  <a:schemeClr val="tx1">
                    <a:lumMod val="75000"/>
                    <a:lumOff val="25000"/>
                  </a:schemeClr>
                </a:solidFill>
                <a:latin typeface="微软雅黑" panose="020B0503020204020204" pitchFamily="34" charset="-122"/>
                <a:ea typeface="微软雅黑" panose="020B0503020204020204" pitchFamily="34" charset="-122"/>
              </a:rPr>
              <a:t>    要求</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具备传统汽车知识、新能源汽车知识、互联网技术等学科复合性知识结构与专业技能。</a:t>
            </a:r>
          </a:p>
        </p:txBody>
      </p:sp>
      <p:sp>
        <p:nvSpPr>
          <p:cNvPr id="34" name="TextBox 19"/>
          <p:cNvSpPr txBox="1"/>
          <p:nvPr/>
        </p:nvSpPr>
        <p:spPr>
          <a:xfrm>
            <a:off x="2958691" y="3471439"/>
            <a:ext cx="840958" cy="276999"/>
          </a:xfrm>
          <a:prstGeom prst="rect">
            <a:avLst/>
          </a:prstGeom>
          <a:noFill/>
        </p:spPr>
        <p:txBody>
          <a:bodyPr wrap="square" lIns="0" tIns="0" rIns="0" bIns="0" rtlCol="0">
            <a:spAutoFit/>
          </a:bodyPr>
          <a:lstStyle/>
          <a:p>
            <a:pPr algn="l"/>
            <a:r>
              <a:rPr lang="zh-CN" altLang="en-US" b="1" dirty="0">
                <a:solidFill>
                  <a:schemeClr val="bg2">
                    <a:lumMod val="25000"/>
                  </a:schemeClr>
                </a:solidFill>
                <a:latin typeface="微软雅黑" panose="020B0503020204020204" pitchFamily="34" charset="-122"/>
                <a:ea typeface="微软雅黑" panose="020B0503020204020204" pitchFamily="34" charset="-122"/>
              </a:rPr>
              <a:t>复合型</a:t>
            </a:r>
          </a:p>
        </p:txBody>
      </p:sp>
      <p:sp>
        <p:nvSpPr>
          <p:cNvPr id="35" name="TextBox 19"/>
          <p:cNvSpPr txBox="1"/>
          <p:nvPr/>
        </p:nvSpPr>
        <p:spPr>
          <a:xfrm>
            <a:off x="5792479" y="3471439"/>
            <a:ext cx="1107147" cy="276999"/>
          </a:xfrm>
          <a:prstGeom prst="rect">
            <a:avLst/>
          </a:prstGeom>
          <a:noFill/>
        </p:spPr>
        <p:txBody>
          <a:bodyPr wrap="square" lIns="0" tIns="0" rIns="0" bIns="0" rtlCol="0">
            <a:spAutoFit/>
          </a:bodyPr>
          <a:lstStyle/>
          <a:p>
            <a:r>
              <a:rPr lang="zh-CN" altLang="en-US" b="1" dirty="0">
                <a:solidFill>
                  <a:schemeClr val="bg2">
                    <a:lumMod val="25000"/>
                  </a:schemeClr>
                </a:solidFill>
                <a:latin typeface="微软雅黑" panose="020B0503020204020204" pitchFamily="34" charset="-122"/>
                <a:ea typeface="微软雅黑" panose="020B0503020204020204" pitchFamily="34" charset="-122"/>
              </a:rPr>
              <a:t>技能型</a:t>
            </a:r>
          </a:p>
        </p:txBody>
      </p:sp>
      <p:sp>
        <p:nvSpPr>
          <p:cNvPr id="36" name="TextBox 19"/>
          <p:cNvSpPr txBox="1"/>
          <p:nvPr/>
        </p:nvSpPr>
        <p:spPr>
          <a:xfrm>
            <a:off x="8423436" y="3471439"/>
            <a:ext cx="1107147" cy="276999"/>
          </a:xfrm>
          <a:prstGeom prst="rect">
            <a:avLst/>
          </a:prstGeom>
          <a:noFill/>
        </p:spPr>
        <p:txBody>
          <a:bodyPr wrap="square" lIns="0" tIns="0" rIns="0" bIns="0" rtlCol="0">
            <a:spAutoFit/>
          </a:bodyPr>
          <a:lstStyle/>
          <a:p>
            <a:r>
              <a:rPr lang="zh-CN" altLang="en-US" b="1" dirty="0">
                <a:solidFill>
                  <a:schemeClr val="bg2">
                    <a:lumMod val="25000"/>
                  </a:schemeClr>
                </a:solidFill>
                <a:latin typeface="微软雅黑" panose="020B0503020204020204" pitchFamily="34" charset="-122"/>
                <a:ea typeface="微软雅黑" panose="020B0503020204020204" pitchFamily="34" charset="-122"/>
              </a:rPr>
              <a:t>创新型</a:t>
            </a:r>
          </a:p>
        </p:txBody>
      </p:sp>
      <p:pic>
        <p:nvPicPr>
          <p:cNvPr id="37" name="图片 36"/>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467978" y="3938165"/>
            <a:ext cx="746729" cy="746729"/>
          </a:xfrm>
          <a:prstGeom prst="rect">
            <a:avLst/>
          </a:prstGeom>
        </p:spPr>
      </p:pic>
      <p:pic>
        <p:nvPicPr>
          <p:cNvPr id="38" name="图片 37"/>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904176" y="3904157"/>
            <a:ext cx="826994" cy="822881"/>
          </a:xfrm>
          <a:prstGeom prst="rect">
            <a:avLst/>
          </a:prstGeom>
        </p:spPr>
      </p:pic>
      <p:pic>
        <p:nvPicPr>
          <p:cNvPr id="39" name="图片 38"/>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701049" y="3836973"/>
            <a:ext cx="927122" cy="927122"/>
          </a:xfrm>
          <a:prstGeom prst="rect">
            <a:avLst/>
          </a:prstGeom>
        </p:spPr>
      </p:pic>
      <p:sp>
        <p:nvSpPr>
          <p:cNvPr id="40" name="TextBox 23"/>
          <p:cNvSpPr txBox="1"/>
          <p:nvPr/>
        </p:nvSpPr>
        <p:spPr>
          <a:xfrm>
            <a:off x="5247490" y="4856980"/>
            <a:ext cx="1934999" cy="1292662"/>
          </a:xfrm>
          <a:prstGeom prst="rect">
            <a:avLst/>
          </a:prstGeom>
          <a:noFill/>
        </p:spPr>
        <p:txBody>
          <a:bodyPr wrap="square" lIns="0" tIns="0" rIns="0" bIns="0" rtlCol="0">
            <a:spAutoFit/>
          </a:bodyPr>
          <a:lstStyle/>
          <a:p>
            <a:pPr>
              <a:lnSpc>
                <a:spcPct val="150000"/>
              </a:lnSpc>
            </a:pPr>
            <a:r>
              <a:rPr lang="zh-CN" altLang="en-US" sz="1400" dirty="0" smtClean="0">
                <a:solidFill>
                  <a:schemeClr val="tx1">
                    <a:lumMod val="75000"/>
                    <a:lumOff val="25000"/>
                  </a:schemeClr>
                </a:solidFill>
                <a:latin typeface="微软雅黑" panose="020B0503020204020204" pitchFamily="34" charset="-122"/>
                <a:ea typeface="微软雅黑" panose="020B0503020204020204" pitchFamily="34" charset="-122"/>
              </a:rPr>
              <a:t>     重点掌握专业</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维修、检测</a:t>
            </a:r>
            <a:r>
              <a:rPr lang="zh-CN" altLang="en-US" sz="1400" dirty="0" smtClean="0">
                <a:solidFill>
                  <a:schemeClr val="tx1">
                    <a:lumMod val="75000"/>
                    <a:lumOff val="25000"/>
                  </a:schemeClr>
                </a:solidFill>
                <a:latin typeface="微软雅黑" panose="020B0503020204020204" pitchFamily="34" charset="-122"/>
                <a:ea typeface="微软雅黑" panose="020B0503020204020204" pitchFamily="34" charset="-122"/>
              </a:rPr>
              <a:t>、品质控制</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及现场管理工作的方法培养与技术熟练能力</a:t>
            </a:r>
            <a:r>
              <a:rPr lang="zh-CN" altLang="en-US" sz="1400" dirty="0" smtClean="0">
                <a:solidFill>
                  <a:schemeClr val="tx1">
                    <a:lumMod val="75000"/>
                    <a:lumOff val="25000"/>
                  </a:schemeClr>
                </a:solidFill>
                <a:latin typeface="微软雅黑" panose="020B0503020204020204" pitchFamily="34" charset="-122"/>
                <a:ea typeface="微软雅黑" panose="020B0503020204020204" pitchFamily="34" charset="-122"/>
              </a:rPr>
              <a:t>培养</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a:t>
            </a:r>
          </a:p>
        </p:txBody>
      </p:sp>
      <p:sp>
        <p:nvSpPr>
          <p:cNvPr id="41" name="TextBox 23"/>
          <p:cNvSpPr txBox="1"/>
          <p:nvPr/>
        </p:nvSpPr>
        <p:spPr>
          <a:xfrm>
            <a:off x="7856782" y="4803004"/>
            <a:ext cx="1934999" cy="1292662"/>
          </a:xfrm>
          <a:prstGeom prst="rect">
            <a:avLst/>
          </a:prstGeom>
          <a:noFill/>
        </p:spPr>
        <p:txBody>
          <a:bodyPr wrap="square" lIns="0" tIns="0" rIns="0" bIns="0" rtlCol="0">
            <a:spAutoFit/>
          </a:bodyPr>
          <a:lstStyle/>
          <a:p>
            <a:pPr>
              <a:lnSpc>
                <a:spcPct val="150000"/>
              </a:lnSpc>
            </a:pPr>
            <a:r>
              <a:rPr lang="zh-CN" altLang="en-US" sz="1400" dirty="0" smtClean="0">
                <a:solidFill>
                  <a:schemeClr val="tx1">
                    <a:lumMod val="75000"/>
                    <a:lumOff val="25000"/>
                  </a:schemeClr>
                </a:solidFill>
                <a:latin typeface="微软雅黑" panose="020B0503020204020204" pitchFamily="34" charset="-122"/>
                <a:ea typeface="微软雅黑" panose="020B0503020204020204" pitchFamily="34" charset="-122"/>
              </a:rPr>
              <a:t>      具体</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汽车方向创新行人才，同时兼具汽车创新思维与创业精神的人才。</a:t>
            </a:r>
          </a:p>
        </p:txBody>
      </p:sp>
      <p:sp>
        <p:nvSpPr>
          <p:cNvPr id="43" name="矩形 42"/>
          <p:cNvSpPr/>
          <p:nvPr/>
        </p:nvSpPr>
        <p:spPr>
          <a:xfrm>
            <a:off x="39353" y="694955"/>
            <a:ext cx="3232788" cy="507831"/>
          </a:xfrm>
          <a:prstGeom prst="rect">
            <a:avLst/>
          </a:prstGeom>
        </p:spPr>
        <p:txBody>
          <a:bodyPr wrap="square">
            <a:spAutoFit/>
          </a:bodyPr>
          <a:lstStyle/>
          <a:p>
            <a:pPr algn="ctr">
              <a:lnSpc>
                <a:spcPct val="150000"/>
              </a:lnSpc>
            </a:pPr>
            <a:r>
              <a:rPr lang="en-US" altLang="zh-CN" b="1" dirty="0" smtClean="0">
                <a:solidFill>
                  <a:srgbClr val="C00000"/>
                </a:solidFill>
                <a:latin typeface="微软雅黑" pitchFamily="34" charset="-122"/>
                <a:ea typeface="微软雅黑" pitchFamily="34" charset="-122"/>
              </a:rPr>
              <a:t>2</a:t>
            </a:r>
            <a:r>
              <a:rPr lang="zh-CN" altLang="en-US" b="1" dirty="0" smtClean="0">
                <a:solidFill>
                  <a:srgbClr val="C00000"/>
                </a:solidFill>
                <a:latin typeface="微软雅黑" pitchFamily="34" charset="-122"/>
                <a:ea typeface="微软雅黑" pitchFamily="34" charset="-122"/>
              </a:rPr>
              <a:t>、</a:t>
            </a:r>
            <a:r>
              <a:rPr lang="zh-CN" altLang="en-US" b="1" dirty="0">
                <a:solidFill>
                  <a:srgbClr val="C00000"/>
                </a:solidFill>
                <a:latin typeface="微软雅黑" pitchFamily="34" charset="-122"/>
                <a:ea typeface="微软雅黑" pitchFamily="34" charset="-122"/>
              </a:rPr>
              <a:t>汽车后市场人才</a:t>
            </a:r>
            <a:r>
              <a:rPr lang="zh-CN" altLang="en-US" b="1" dirty="0" smtClean="0">
                <a:solidFill>
                  <a:srgbClr val="C00000"/>
                </a:solidFill>
                <a:latin typeface="微软雅黑" pitchFamily="34" charset="-122"/>
                <a:ea typeface="微软雅黑" pitchFamily="34" charset="-122"/>
              </a:rPr>
              <a:t>类型分析</a:t>
            </a:r>
            <a:endParaRPr lang="zh-CN" altLang="en-US" b="1" dirty="0">
              <a:solidFill>
                <a:srgbClr val="C00000"/>
              </a:solidFill>
              <a:latin typeface="微软雅黑" pitchFamily="34" charset="-122"/>
              <a:ea typeface="微软雅黑" pitchFamily="34" charset="-122"/>
            </a:endParaRPr>
          </a:p>
        </p:txBody>
      </p:sp>
    </p:spTree>
    <p:extLst>
      <p:ext uri="{BB962C8B-B14F-4D97-AF65-F5344CB8AC3E}">
        <p14:creationId xmlns:p14="http://schemas.microsoft.com/office/powerpoint/2010/main" val="36691149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404813"/>
            <a:ext cx="1768415" cy="241230"/>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sp>
        <p:nvSpPr>
          <p:cNvPr id="45" name="文本框 2"/>
          <p:cNvSpPr txBox="1"/>
          <p:nvPr/>
        </p:nvSpPr>
        <p:spPr>
          <a:xfrm>
            <a:off x="11850701" y="235536"/>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solidFill>
                  <a:prstClr val="white"/>
                </a:solidFill>
                <a:latin typeface="微软雅黑" pitchFamily="34" charset="-122"/>
                <a:ea typeface="微软雅黑" pitchFamily="34" charset="-122"/>
              </a:rPr>
              <a:t>11</a:t>
            </a:r>
            <a:endParaRPr lang="zh-CN" altLang="en-US" sz="1600" b="1" dirty="0">
              <a:solidFill>
                <a:prstClr val="white"/>
              </a:solidFill>
              <a:latin typeface="微软雅黑" pitchFamily="34" charset="-122"/>
              <a:ea typeface="微软雅黑" pitchFamily="34" charset="-122"/>
            </a:endParaRPr>
          </a:p>
        </p:txBody>
      </p:sp>
      <p:cxnSp>
        <p:nvCxnSpPr>
          <p:cNvPr id="32" name="直接连接符 31"/>
          <p:cNvCxnSpPr/>
          <p:nvPr/>
        </p:nvCxnSpPr>
        <p:spPr>
          <a:xfrm>
            <a:off x="1768416" y="404813"/>
            <a:ext cx="981398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3" name="矩形 62"/>
          <p:cNvSpPr/>
          <p:nvPr/>
        </p:nvSpPr>
        <p:spPr bwMode="auto">
          <a:xfrm>
            <a:off x="5865525" y="4302729"/>
            <a:ext cx="3429082" cy="1968979"/>
          </a:xfrm>
          <a:prstGeom prst="rect">
            <a:avLst/>
          </a:prstGeom>
          <a:solidFill>
            <a:schemeClr val="bg1"/>
          </a:solidFill>
          <a:ln w="38100" cap="flat" cmpd="sng" algn="ctr">
            <a:solidFill>
              <a:srgbClr val="7030A0"/>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000" b="0" i="0" u="none" strike="noStrike" cap="none" normalizeH="0" baseline="0" smtClean="0">
              <a:ln>
                <a:noFill/>
              </a:ln>
              <a:solidFill>
                <a:schemeClr val="tx1"/>
              </a:solidFill>
              <a:effectLst/>
              <a:latin typeface="Arial" charset="0"/>
            </a:endParaRPr>
          </a:p>
        </p:txBody>
      </p:sp>
      <p:grpSp>
        <p:nvGrpSpPr>
          <p:cNvPr id="64" name="组合 63"/>
          <p:cNvGrpSpPr>
            <a:grpSpLocks noChangeAspect="1"/>
          </p:cNvGrpSpPr>
          <p:nvPr/>
        </p:nvGrpSpPr>
        <p:grpSpPr>
          <a:xfrm>
            <a:off x="1732222" y="1651894"/>
            <a:ext cx="7761440" cy="4719816"/>
            <a:chOff x="930274" y="720922"/>
            <a:chExt cx="7870826" cy="4677521"/>
          </a:xfrm>
        </p:grpSpPr>
        <p:sp>
          <p:nvSpPr>
            <p:cNvPr id="65" name="矩形 64"/>
            <p:cNvSpPr/>
            <p:nvPr/>
          </p:nvSpPr>
          <p:spPr bwMode="auto">
            <a:xfrm>
              <a:off x="3136900" y="3112484"/>
              <a:ext cx="931836" cy="570875"/>
            </a:xfrm>
            <a:prstGeom prst="rect">
              <a:avLst/>
            </a:prstGeom>
            <a:solidFill>
              <a:srgbClr val="00CCFF"/>
            </a:solidFill>
            <a:ln w="9525" cap="flat" cmpd="sng" algn="ctr">
              <a:noFill/>
              <a:prstDash val="solid"/>
              <a:round/>
              <a:headEnd type="none" w="med" len="med"/>
              <a:tailEnd type="none" w="med" len="med"/>
            </a:ln>
            <a:effectLst/>
          </p:spPr>
          <p:txBody>
            <a:bodyPr vert="horz" wrap="none" lIns="90000" tIns="46800" rIns="90000" bIns="46800" numCol="1" rtlCol="0" anchor="ctr" anchorCtr="0" compatLnSpc="1"/>
            <a:lstStyle/>
            <a:p>
              <a:pPr fontAlgn="base">
                <a:spcBef>
                  <a:spcPct val="0"/>
                </a:spcBef>
                <a:spcAft>
                  <a:spcPct val="0"/>
                </a:spcAft>
              </a:pPr>
              <a:endParaRPr lang="zh-CN" altLang="en-US" sz="1050">
                <a:solidFill>
                  <a:srgbClr val="000000"/>
                </a:solidFill>
                <a:latin typeface="微软雅黑" panose="020B0503020204020204" pitchFamily="34" charset="-122"/>
                <a:ea typeface="微软雅黑" panose="020B0503020204020204" pitchFamily="34" charset="-122"/>
                <a:cs typeface="Meiryo" panose="020B0604030504040204" pitchFamily="34" charset="-128"/>
              </a:endParaRPr>
            </a:p>
          </p:txBody>
        </p:sp>
        <p:sp>
          <p:nvSpPr>
            <p:cNvPr id="66" name="矩形 65"/>
            <p:cNvSpPr/>
            <p:nvPr/>
          </p:nvSpPr>
          <p:spPr bwMode="auto">
            <a:xfrm>
              <a:off x="1273501" y="2122677"/>
              <a:ext cx="714279" cy="830997"/>
            </a:xfrm>
            <a:prstGeom prst="rect">
              <a:avLst/>
            </a:prstGeom>
            <a:solidFill>
              <a:srgbClr val="00CCFF"/>
            </a:solidFill>
            <a:ln w="9525" cap="flat" cmpd="sng" algn="ctr">
              <a:noFill/>
              <a:prstDash val="solid"/>
              <a:round/>
              <a:headEnd type="none" w="med" len="med"/>
              <a:tailEnd type="none" w="med" len="med"/>
            </a:ln>
            <a:effectLst/>
          </p:spPr>
          <p:txBody>
            <a:bodyPr vert="horz" wrap="none" lIns="90000" tIns="46800" rIns="90000" bIns="46800" numCol="1" rtlCol="0" anchor="ctr" anchorCtr="0" compatLnSpc="1"/>
            <a:lstStyle/>
            <a:p>
              <a:pPr fontAlgn="base">
                <a:spcBef>
                  <a:spcPct val="0"/>
                </a:spcBef>
                <a:spcAft>
                  <a:spcPct val="0"/>
                </a:spcAft>
              </a:pPr>
              <a:endParaRPr lang="zh-CN" altLang="en-US" sz="1050">
                <a:solidFill>
                  <a:srgbClr val="000000"/>
                </a:solidFill>
                <a:latin typeface="微软雅黑" panose="020B0503020204020204" pitchFamily="34" charset="-122"/>
                <a:ea typeface="微软雅黑" panose="020B0503020204020204" pitchFamily="34" charset="-122"/>
                <a:cs typeface="Meiryo" panose="020B0604030504040204" pitchFamily="34" charset="-128"/>
              </a:endParaRPr>
            </a:p>
          </p:txBody>
        </p:sp>
        <p:sp>
          <p:nvSpPr>
            <p:cNvPr id="67" name="矩形 66"/>
            <p:cNvSpPr/>
            <p:nvPr/>
          </p:nvSpPr>
          <p:spPr bwMode="auto">
            <a:xfrm>
              <a:off x="5372100" y="4050436"/>
              <a:ext cx="3429000" cy="1014413"/>
            </a:xfrm>
            <a:prstGeom prst="rect">
              <a:avLst/>
            </a:prstGeom>
            <a:solidFill>
              <a:schemeClr val="accent5">
                <a:lumMod val="40000"/>
                <a:lumOff val="60000"/>
              </a:schemeClr>
            </a:solidFill>
            <a:ln w="9525" cap="flat" cmpd="sng" algn="ctr">
              <a:noFill/>
              <a:prstDash val="solid"/>
              <a:round/>
              <a:headEnd type="none" w="med" len="med"/>
              <a:tailEnd type="none" w="med" len="med"/>
            </a:ln>
            <a:effectLst/>
          </p:spPr>
          <p:txBody>
            <a:bodyPr vert="horz" wrap="none" lIns="90000" tIns="46800" rIns="90000" bIns="46800" numCol="1" rtlCol="0" anchor="ctr" anchorCtr="0" compatLnSpc="1"/>
            <a:lstStyle/>
            <a:p>
              <a:pPr fontAlgn="base">
                <a:spcBef>
                  <a:spcPct val="0"/>
                </a:spcBef>
                <a:spcAft>
                  <a:spcPct val="0"/>
                </a:spcAft>
              </a:pPr>
              <a:endParaRPr lang="zh-CN" altLang="en-US" sz="1600">
                <a:solidFill>
                  <a:srgbClr val="000000"/>
                </a:solidFill>
                <a:latin typeface="微软雅黑" panose="020B0503020204020204" pitchFamily="34" charset="-122"/>
                <a:ea typeface="微软雅黑" panose="020B0503020204020204" pitchFamily="34" charset="-122"/>
                <a:cs typeface="Meiryo" panose="020B0604030504040204" pitchFamily="34" charset="-128"/>
              </a:endParaRPr>
            </a:p>
          </p:txBody>
        </p:sp>
        <p:sp>
          <p:nvSpPr>
            <p:cNvPr id="68" name="矩形 67"/>
            <p:cNvSpPr/>
            <p:nvPr/>
          </p:nvSpPr>
          <p:spPr bwMode="auto">
            <a:xfrm>
              <a:off x="4185030" y="1016793"/>
              <a:ext cx="1104138" cy="4048055"/>
            </a:xfrm>
            <a:prstGeom prst="rect">
              <a:avLst/>
            </a:prstGeom>
            <a:solidFill>
              <a:schemeClr val="bg2">
                <a:lumMod val="75000"/>
              </a:schemeClr>
            </a:solidFill>
            <a:ln w="9525" cap="flat" cmpd="sng" algn="ctr">
              <a:noFill/>
              <a:prstDash val="solid"/>
              <a:round/>
              <a:headEnd type="none" w="med" len="med"/>
              <a:tailEnd type="none" w="med" len="med"/>
            </a:ln>
            <a:effectLst/>
          </p:spPr>
          <p:txBody>
            <a:bodyPr vert="horz" wrap="none" lIns="90000" tIns="46800" rIns="90000" bIns="46800" numCol="1" rtlCol="0" anchor="ctr" anchorCtr="0" compatLnSpc="1"/>
            <a:lstStyle/>
            <a:p>
              <a:pPr fontAlgn="base">
                <a:spcBef>
                  <a:spcPct val="0"/>
                </a:spcBef>
                <a:spcAft>
                  <a:spcPct val="0"/>
                </a:spcAft>
              </a:pPr>
              <a:endParaRPr lang="zh-CN" altLang="en-US" sz="1600">
                <a:solidFill>
                  <a:srgbClr val="000000"/>
                </a:solidFill>
                <a:latin typeface="微软雅黑" panose="020B0503020204020204" pitchFamily="34" charset="-122"/>
                <a:ea typeface="微软雅黑" panose="020B0503020204020204" pitchFamily="34" charset="-122"/>
                <a:cs typeface="Meiryo" panose="020B0604030504040204" pitchFamily="34" charset="-128"/>
              </a:endParaRPr>
            </a:p>
          </p:txBody>
        </p:sp>
        <p:sp>
          <p:nvSpPr>
            <p:cNvPr id="69" name="矩形 68"/>
            <p:cNvSpPr/>
            <p:nvPr/>
          </p:nvSpPr>
          <p:spPr bwMode="auto">
            <a:xfrm>
              <a:off x="930274" y="1016793"/>
              <a:ext cx="3194049" cy="1014413"/>
            </a:xfrm>
            <a:prstGeom prst="rect">
              <a:avLst/>
            </a:prstGeom>
            <a:solidFill>
              <a:srgbClr val="CCCCFF"/>
            </a:solidFill>
            <a:ln w="9525" cap="flat" cmpd="sng" algn="ctr">
              <a:noFill/>
              <a:prstDash val="solid"/>
              <a:round/>
              <a:headEnd type="none" w="med" len="med"/>
              <a:tailEnd type="none" w="med" len="med"/>
            </a:ln>
            <a:effectLst/>
          </p:spPr>
          <p:txBody>
            <a:bodyPr vert="horz" wrap="none" lIns="90000" tIns="46800" rIns="90000" bIns="46800" numCol="1" rtlCol="0" anchor="ctr" anchorCtr="0" compatLnSpc="1"/>
            <a:lstStyle/>
            <a:p>
              <a:pPr fontAlgn="base">
                <a:spcBef>
                  <a:spcPct val="0"/>
                </a:spcBef>
                <a:spcAft>
                  <a:spcPct val="0"/>
                </a:spcAft>
              </a:pPr>
              <a:endParaRPr lang="zh-CN" altLang="en-US" sz="1600">
                <a:solidFill>
                  <a:srgbClr val="000000"/>
                </a:solidFill>
                <a:latin typeface="微软雅黑" panose="020B0503020204020204" pitchFamily="34" charset="-122"/>
                <a:ea typeface="微软雅黑" panose="020B0503020204020204" pitchFamily="34" charset="-122"/>
                <a:cs typeface="Meiryo" panose="020B0604030504040204" pitchFamily="34" charset="-128"/>
              </a:endParaRPr>
            </a:p>
          </p:txBody>
        </p:sp>
        <p:cxnSp>
          <p:nvCxnSpPr>
            <p:cNvPr id="70" name="直接连接符 69"/>
            <p:cNvCxnSpPr>
              <a:stCxn id="69" idx="1"/>
            </p:cNvCxnSpPr>
            <p:nvPr/>
          </p:nvCxnSpPr>
          <p:spPr bwMode="auto">
            <a:xfrm>
              <a:off x="930274" y="1524000"/>
              <a:ext cx="3770264" cy="0"/>
            </a:xfrm>
            <a:prstGeom prst="line">
              <a:avLst/>
            </a:prstGeom>
            <a:solidFill>
              <a:schemeClr val="accent1"/>
            </a:solidFill>
            <a:ln w="38100" cap="flat" cmpd="sng" algn="ctr">
              <a:solidFill>
                <a:schemeClr val="accent6">
                  <a:lumMod val="50000"/>
                </a:schemeClr>
              </a:solidFill>
              <a:prstDash val="sysDash"/>
              <a:round/>
              <a:headEnd type="none" w="med" len="med"/>
              <a:tailEnd type="none" w="med" len="med"/>
            </a:ln>
            <a:effectLst/>
          </p:spPr>
        </p:cxnSp>
        <p:cxnSp>
          <p:nvCxnSpPr>
            <p:cNvPr id="71" name="直接连接符 70"/>
            <p:cNvCxnSpPr/>
            <p:nvPr/>
          </p:nvCxnSpPr>
          <p:spPr bwMode="auto">
            <a:xfrm>
              <a:off x="4700538" y="1524000"/>
              <a:ext cx="11162" cy="3048000"/>
            </a:xfrm>
            <a:prstGeom prst="line">
              <a:avLst/>
            </a:prstGeom>
            <a:solidFill>
              <a:schemeClr val="accent1"/>
            </a:solidFill>
            <a:ln w="38100" cap="flat" cmpd="sng" algn="ctr">
              <a:solidFill>
                <a:schemeClr val="accent6">
                  <a:lumMod val="50000"/>
                </a:schemeClr>
              </a:solidFill>
              <a:prstDash val="sysDash"/>
              <a:round/>
              <a:headEnd type="none" w="med" len="med"/>
              <a:tailEnd type="none" w="med" len="med"/>
            </a:ln>
            <a:effectLst/>
          </p:spPr>
        </p:cxnSp>
        <p:cxnSp>
          <p:nvCxnSpPr>
            <p:cNvPr id="72" name="直接连接符 71"/>
            <p:cNvCxnSpPr>
              <a:endCxn id="67" idx="3"/>
            </p:cNvCxnSpPr>
            <p:nvPr/>
          </p:nvCxnSpPr>
          <p:spPr bwMode="auto">
            <a:xfrm flipV="1">
              <a:off x="4714009" y="4557643"/>
              <a:ext cx="4087091" cy="14357"/>
            </a:xfrm>
            <a:prstGeom prst="line">
              <a:avLst/>
            </a:prstGeom>
            <a:solidFill>
              <a:schemeClr val="accent1"/>
            </a:solidFill>
            <a:ln w="38100" cap="flat" cmpd="sng" algn="ctr">
              <a:solidFill>
                <a:schemeClr val="accent6">
                  <a:lumMod val="50000"/>
                </a:schemeClr>
              </a:solidFill>
              <a:prstDash val="sysDash"/>
              <a:round/>
              <a:headEnd type="none" w="med" len="med"/>
              <a:tailEnd type="none" w="med" len="med"/>
            </a:ln>
            <a:effectLst/>
          </p:spPr>
        </p:cxnSp>
        <p:sp>
          <p:nvSpPr>
            <p:cNvPr id="73" name="矩形 72"/>
            <p:cNvSpPr/>
            <p:nvPr/>
          </p:nvSpPr>
          <p:spPr bwMode="auto">
            <a:xfrm>
              <a:off x="1282700" y="1155700"/>
              <a:ext cx="714279" cy="736600"/>
            </a:xfrm>
            <a:prstGeom prst="rect">
              <a:avLst/>
            </a:prstGeom>
            <a:solidFill>
              <a:schemeClr val="bg1"/>
            </a:solidFill>
            <a:ln w="57150" cap="flat" cmpd="sng" algn="ctr">
              <a:solidFill>
                <a:schemeClr val="accent1"/>
              </a:solidFill>
              <a:prstDash val="solid"/>
              <a:round/>
              <a:headEnd type="none" w="med" len="med"/>
              <a:tailEnd type="none" w="med" len="med"/>
            </a:ln>
            <a:effectLst/>
          </p:spPr>
          <p:txBody>
            <a:bodyPr vert="horz" wrap="none" lIns="90000" tIns="46800" rIns="90000" bIns="46800" numCol="1" rtlCol="0" anchor="ctr" anchorCtr="0" compatLnSpc="1"/>
            <a:lstStyle/>
            <a:p>
              <a:pPr fontAlgn="base">
                <a:spcBef>
                  <a:spcPct val="0"/>
                </a:spcBef>
                <a:spcAft>
                  <a:spcPct val="0"/>
                </a:spcAft>
              </a:pPr>
              <a:endParaRPr lang="zh-CN" altLang="en-US" sz="1600">
                <a:solidFill>
                  <a:srgbClr val="000000"/>
                </a:solidFill>
                <a:latin typeface="微软雅黑" panose="020B0503020204020204" pitchFamily="34" charset="-122"/>
                <a:ea typeface="微软雅黑" panose="020B0503020204020204" pitchFamily="34" charset="-122"/>
                <a:cs typeface="Meiryo" panose="020B0604030504040204" pitchFamily="34" charset="-128"/>
              </a:endParaRPr>
            </a:p>
          </p:txBody>
        </p:sp>
        <p:sp>
          <p:nvSpPr>
            <p:cNvPr id="74" name="矩形 73"/>
            <p:cNvSpPr/>
            <p:nvPr/>
          </p:nvSpPr>
          <p:spPr bwMode="auto">
            <a:xfrm>
              <a:off x="2195560" y="1155700"/>
              <a:ext cx="714279" cy="736600"/>
            </a:xfrm>
            <a:prstGeom prst="rect">
              <a:avLst/>
            </a:prstGeom>
            <a:solidFill>
              <a:schemeClr val="bg1"/>
            </a:solidFill>
            <a:ln w="57150" cap="flat" cmpd="sng" algn="ctr">
              <a:solidFill>
                <a:schemeClr val="accent1"/>
              </a:solidFill>
              <a:prstDash val="solid"/>
              <a:round/>
              <a:headEnd type="none" w="med" len="med"/>
              <a:tailEnd type="none" w="med" len="med"/>
            </a:ln>
            <a:effectLst/>
          </p:spPr>
          <p:txBody>
            <a:bodyPr vert="horz" wrap="none" lIns="90000" tIns="46800" rIns="90000" bIns="46800" numCol="1" rtlCol="0" anchor="ctr" anchorCtr="0" compatLnSpc="1"/>
            <a:lstStyle/>
            <a:p>
              <a:pPr fontAlgn="base">
                <a:spcBef>
                  <a:spcPct val="0"/>
                </a:spcBef>
                <a:spcAft>
                  <a:spcPct val="0"/>
                </a:spcAft>
              </a:pPr>
              <a:endParaRPr lang="zh-CN" altLang="en-US" sz="1600">
                <a:solidFill>
                  <a:srgbClr val="000000"/>
                </a:solidFill>
                <a:latin typeface="微软雅黑" panose="020B0503020204020204" pitchFamily="34" charset="-122"/>
                <a:ea typeface="微软雅黑" panose="020B0503020204020204" pitchFamily="34" charset="-122"/>
                <a:cs typeface="Meiryo" panose="020B0604030504040204" pitchFamily="34" charset="-128"/>
              </a:endParaRPr>
            </a:p>
          </p:txBody>
        </p:sp>
        <p:sp>
          <p:nvSpPr>
            <p:cNvPr id="75" name="矩形 74"/>
            <p:cNvSpPr/>
            <p:nvPr/>
          </p:nvSpPr>
          <p:spPr bwMode="auto">
            <a:xfrm>
              <a:off x="3136900" y="1155700"/>
              <a:ext cx="714279" cy="736600"/>
            </a:xfrm>
            <a:prstGeom prst="rect">
              <a:avLst/>
            </a:prstGeom>
            <a:solidFill>
              <a:schemeClr val="bg1"/>
            </a:solidFill>
            <a:ln w="57150" cap="flat" cmpd="sng" algn="ctr">
              <a:solidFill>
                <a:schemeClr val="accent1"/>
              </a:solidFill>
              <a:prstDash val="solid"/>
              <a:round/>
              <a:headEnd type="none" w="med" len="med"/>
              <a:tailEnd type="none" w="med" len="med"/>
            </a:ln>
            <a:effectLst/>
          </p:spPr>
          <p:txBody>
            <a:bodyPr vert="horz" wrap="none" lIns="90000" tIns="46800" rIns="90000" bIns="46800" numCol="1" rtlCol="0" anchor="ctr" anchorCtr="0" compatLnSpc="1"/>
            <a:lstStyle/>
            <a:p>
              <a:pPr fontAlgn="base">
                <a:spcBef>
                  <a:spcPct val="0"/>
                </a:spcBef>
                <a:spcAft>
                  <a:spcPct val="0"/>
                </a:spcAft>
              </a:pPr>
              <a:endParaRPr lang="zh-CN" altLang="en-US" sz="1600">
                <a:solidFill>
                  <a:srgbClr val="000000"/>
                </a:solidFill>
                <a:latin typeface="微软雅黑" panose="020B0503020204020204" pitchFamily="34" charset="-122"/>
                <a:ea typeface="微软雅黑" panose="020B0503020204020204" pitchFamily="34" charset="-122"/>
                <a:cs typeface="Meiryo" panose="020B0604030504040204" pitchFamily="34" charset="-128"/>
              </a:endParaRPr>
            </a:p>
          </p:txBody>
        </p:sp>
        <p:sp>
          <p:nvSpPr>
            <p:cNvPr id="76" name="矩形 75"/>
            <p:cNvSpPr/>
            <p:nvPr/>
          </p:nvSpPr>
          <p:spPr bwMode="auto">
            <a:xfrm>
              <a:off x="4354560" y="2146300"/>
              <a:ext cx="714279" cy="736600"/>
            </a:xfrm>
            <a:prstGeom prst="rect">
              <a:avLst/>
            </a:prstGeom>
            <a:solidFill>
              <a:schemeClr val="bg1"/>
            </a:solidFill>
            <a:ln w="57150" cap="flat" cmpd="sng" algn="ctr">
              <a:solidFill>
                <a:schemeClr val="accent1"/>
              </a:solidFill>
              <a:prstDash val="solid"/>
              <a:round/>
              <a:headEnd type="none" w="med" len="med"/>
              <a:tailEnd type="none" w="med" len="med"/>
            </a:ln>
            <a:effectLst/>
          </p:spPr>
          <p:txBody>
            <a:bodyPr vert="horz" wrap="none" lIns="90000" tIns="46800" rIns="90000" bIns="46800" numCol="1" rtlCol="0" anchor="ctr" anchorCtr="0" compatLnSpc="1"/>
            <a:lstStyle/>
            <a:p>
              <a:pPr fontAlgn="base">
                <a:spcBef>
                  <a:spcPct val="0"/>
                </a:spcBef>
                <a:spcAft>
                  <a:spcPct val="0"/>
                </a:spcAft>
              </a:pPr>
              <a:endParaRPr lang="zh-CN" altLang="en-US" sz="1600">
                <a:solidFill>
                  <a:srgbClr val="000000"/>
                </a:solidFill>
                <a:latin typeface="微软雅黑" panose="020B0503020204020204" pitchFamily="34" charset="-122"/>
                <a:ea typeface="微软雅黑" panose="020B0503020204020204" pitchFamily="34" charset="-122"/>
                <a:cs typeface="Meiryo" panose="020B0604030504040204" pitchFamily="34" charset="-128"/>
              </a:endParaRPr>
            </a:p>
          </p:txBody>
        </p:sp>
        <p:sp>
          <p:nvSpPr>
            <p:cNvPr id="77" name="矩形 76"/>
            <p:cNvSpPr/>
            <p:nvPr/>
          </p:nvSpPr>
          <p:spPr bwMode="auto">
            <a:xfrm>
              <a:off x="6184900" y="4203700"/>
              <a:ext cx="714279" cy="736600"/>
            </a:xfrm>
            <a:prstGeom prst="rect">
              <a:avLst/>
            </a:prstGeom>
            <a:solidFill>
              <a:schemeClr val="bg1"/>
            </a:solidFill>
            <a:ln w="57150" cap="flat" cmpd="sng" algn="ctr">
              <a:solidFill>
                <a:schemeClr val="accent1"/>
              </a:solidFill>
              <a:prstDash val="solid"/>
              <a:round/>
              <a:headEnd type="none" w="med" len="med"/>
              <a:tailEnd type="none" w="med" len="med"/>
            </a:ln>
            <a:effectLst/>
          </p:spPr>
          <p:txBody>
            <a:bodyPr vert="horz" wrap="none" lIns="90000" tIns="46800" rIns="90000" bIns="46800" numCol="1" rtlCol="0" anchor="ctr" anchorCtr="0" compatLnSpc="1"/>
            <a:lstStyle/>
            <a:p>
              <a:pPr fontAlgn="base">
                <a:spcBef>
                  <a:spcPct val="0"/>
                </a:spcBef>
                <a:spcAft>
                  <a:spcPct val="0"/>
                </a:spcAft>
              </a:pPr>
              <a:endParaRPr lang="zh-CN" altLang="en-US" sz="1600">
                <a:solidFill>
                  <a:srgbClr val="000000"/>
                </a:solidFill>
                <a:latin typeface="微软雅黑" panose="020B0503020204020204" pitchFamily="34" charset="-122"/>
                <a:ea typeface="微软雅黑" panose="020B0503020204020204" pitchFamily="34" charset="-122"/>
                <a:cs typeface="Meiryo" panose="020B0604030504040204" pitchFamily="34" charset="-128"/>
              </a:endParaRPr>
            </a:p>
          </p:txBody>
        </p:sp>
        <p:sp>
          <p:nvSpPr>
            <p:cNvPr id="78" name="矩形 77"/>
            <p:cNvSpPr/>
            <p:nvPr/>
          </p:nvSpPr>
          <p:spPr bwMode="auto">
            <a:xfrm>
              <a:off x="7682456" y="4203700"/>
              <a:ext cx="714279" cy="736600"/>
            </a:xfrm>
            <a:prstGeom prst="rect">
              <a:avLst/>
            </a:prstGeom>
            <a:solidFill>
              <a:schemeClr val="bg1"/>
            </a:solidFill>
            <a:ln w="57150" cap="flat" cmpd="sng" algn="ctr">
              <a:solidFill>
                <a:schemeClr val="accent1"/>
              </a:solidFill>
              <a:prstDash val="solid"/>
              <a:round/>
              <a:headEnd type="none" w="med" len="med"/>
              <a:tailEnd type="none" w="med" len="med"/>
            </a:ln>
            <a:effectLst/>
          </p:spPr>
          <p:txBody>
            <a:bodyPr vert="horz" wrap="none" lIns="90000" tIns="46800" rIns="90000" bIns="46800" numCol="1" rtlCol="0" anchor="ctr" anchorCtr="0" compatLnSpc="1"/>
            <a:lstStyle/>
            <a:p>
              <a:pPr fontAlgn="base">
                <a:spcBef>
                  <a:spcPct val="0"/>
                </a:spcBef>
                <a:spcAft>
                  <a:spcPct val="0"/>
                </a:spcAft>
              </a:pPr>
              <a:endParaRPr lang="zh-CN" altLang="en-US" sz="1600">
                <a:solidFill>
                  <a:srgbClr val="000000"/>
                </a:solidFill>
                <a:latin typeface="微软雅黑" panose="020B0503020204020204" pitchFamily="34" charset="-122"/>
                <a:ea typeface="微软雅黑" panose="020B0503020204020204" pitchFamily="34" charset="-122"/>
                <a:cs typeface="Meiryo" panose="020B0604030504040204" pitchFamily="34" charset="-128"/>
              </a:endParaRPr>
            </a:p>
          </p:txBody>
        </p:sp>
        <p:sp>
          <p:nvSpPr>
            <p:cNvPr id="79" name="TextBox 78"/>
            <p:cNvSpPr txBox="1"/>
            <p:nvPr/>
          </p:nvSpPr>
          <p:spPr>
            <a:xfrm>
              <a:off x="3166252" y="1208157"/>
              <a:ext cx="543739" cy="523220"/>
            </a:xfrm>
            <a:prstGeom prst="rect">
              <a:avLst/>
            </a:prstGeom>
            <a:noFill/>
          </p:spPr>
          <p:txBody>
            <a:bodyPr wrap="none" rtlCol="0">
              <a:spAutoFit/>
            </a:bodyPr>
            <a:lstStyle/>
            <a:p>
              <a:pPr fontAlgn="base">
                <a:spcBef>
                  <a:spcPct val="0"/>
                </a:spcBef>
                <a:spcAft>
                  <a:spcPct val="0"/>
                </a:spcAft>
              </a:pPr>
              <a:r>
                <a:rPr lang="zh-CN" altLang="en-US" sz="1400" dirty="0">
                  <a:solidFill>
                    <a:srgbClr val="000000"/>
                  </a:solidFill>
                  <a:latin typeface="微软雅黑" panose="020B0503020204020204" pitchFamily="34" charset="-122"/>
                  <a:ea typeface="微软雅黑" panose="020B0503020204020204" pitchFamily="34" charset="-122"/>
                  <a:cs typeface="Meiryo" panose="020B0604030504040204" pitchFamily="34" charset="-128"/>
                </a:rPr>
                <a:t>生产</a:t>
              </a:r>
              <a:endParaRPr lang="en-US" altLang="zh-CN" sz="1400" dirty="0">
                <a:solidFill>
                  <a:srgbClr val="000000"/>
                </a:solidFill>
                <a:latin typeface="微软雅黑" panose="020B0503020204020204" pitchFamily="34" charset="-122"/>
                <a:ea typeface="微软雅黑" panose="020B0503020204020204" pitchFamily="34" charset="-122"/>
                <a:cs typeface="Meiryo" panose="020B0604030504040204" pitchFamily="34" charset="-128"/>
              </a:endParaRPr>
            </a:p>
            <a:p>
              <a:pPr fontAlgn="base">
                <a:spcBef>
                  <a:spcPct val="0"/>
                </a:spcBef>
                <a:spcAft>
                  <a:spcPct val="0"/>
                </a:spcAft>
              </a:pPr>
              <a:r>
                <a:rPr lang="zh-CN" altLang="en-US" sz="1400" dirty="0">
                  <a:solidFill>
                    <a:srgbClr val="000000"/>
                  </a:solidFill>
                  <a:latin typeface="微软雅黑" panose="020B0503020204020204" pitchFamily="34" charset="-122"/>
                  <a:ea typeface="微软雅黑" panose="020B0503020204020204" pitchFamily="34" charset="-122"/>
                  <a:cs typeface="Meiryo" panose="020B0604030504040204" pitchFamily="34" charset="-128"/>
                </a:rPr>
                <a:t>制造</a:t>
              </a:r>
            </a:p>
          </p:txBody>
        </p:sp>
        <p:sp>
          <p:nvSpPr>
            <p:cNvPr id="80" name="TextBox 79"/>
            <p:cNvSpPr txBox="1"/>
            <p:nvPr/>
          </p:nvSpPr>
          <p:spPr>
            <a:xfrm>
              <a:off x="2237612" y="1208157"/>
              <a:ext cx="543739" cy="523220"/>
            </a:xfrm>
            <a:prstGeom prst="rect">
              <a:avLst/>
            </a:prstGeom>
            <a:noFill/>
          </p:spPr>
          <p:txBody>
            <a:bodyPr wrap="none" rtlCol="0">
              <a:spAutoFit/>
            </a:bodyPr>
            <a:lstStyle>
              <a:defPPr>
                <a:defRPr lang="en-US"/>
              </a:defPPr>
              <a:lvl1pPr>
                <a:defRPr sz="1800">
                  <a:latin typeface="微软雅黑" panose="020B0503020204020204" pitchFamily="34" charset="-122"/>
                  <a:ea typeface="微软雅黑" panose="020B0503020204020204" pitchFamily="34" charset="-122"/>
                  <a:cs typeface="Meiryo" panose="020B0604030504040204" pitchFamily="34" charset="-128"/>
                </a:defRPr>
              </a:lvl1pPr>
            </a:lstStyle>
            <a:p>
              <a:pPr fontAlgn="base">
                <a:spcBef>
                  <a:spcPct val="0"/>
                </a:spcBef>
                <a:spcAft>
                  <a:spcPct val="0"/>
                </a:spcAft>
              </a:pPr>
              <a:r>
                <a:rPr lang="zh-CN" altLang="en-US" sz="1400" dirty="0">
                  <a:solidFill>
                    <a:srgbClr val="000000"/>
                  </a:solidFill>
                </a:rPr>
                <a:t>原料</a:t>
              </a:r>
              <a:endParaRPr lang="en-US" altLang="zh-CN" sz="1400" dirty="0">
                <a:solidFill>
                  <a:srgbClr val="000000"/>
                </a:solidFill>
              </a:endParaRPr>
            </a:p>
            <a:p>
              <a:pPr fontAlgn="base">
                <a:spcBef>
                  <a:spcPct val="0"/>
                </a:spcBef>
                <a:spcAft>
                  <a:spcPct val="0"/>
                </a:spcAft>
              </a:pPr>
              <a:r>
                <a:rPr lang="zh-CN" altLang="en-US" sz="1400" dirty="0">
                  <a:solidFill>
                    <a:srgbClr val="000000"/>
                  </a:solidFill>
                </a:rPr>
                <a:t>采购</a:t>
              </a:r>
            </a:p>
          </p:txBody>
        </p:sp>
        <p:sp>
          <p:nvSpPr>
            <p:cNvPr id="81" name="TextBox 80"/>
            <p:cNvSpPr txBox="1"/>
            <p:nvPr/>
          </p:nvSpPr>
          <p:spPr>
            <a:xfrm>
              <a:off x="1325248" y="1213533"/>
              <a:ext cx="543739" cy="523220"/>
            </a:xfrm>
            <a:prstGeom prst="rect">
              <a:avLst/>
            </a:prstGeom>
            <a:noFill/>
          </p:spPr>
          <p:txBody>
            <a:bodyPr wrap="none" rtlCol="0">
              <a:spAutoFit/>
            </a:bodyPr>
            <a:lstStyle>
              <a:defPPr>
                <a:defRPr lang="en-US"/>
              </a:defPPr>
              <a:lvl1pPr>
                <a:defRPr sz="1800">
                  <a:latin typeface="微软雅黑" panose="020B0503020204020204" pitchFamily="34" charset="-122"/>
                  <a:ea typeface="微软雅黑" panose="020B0503020204020204" pitchFamily="34" charset="-122"/>
                  <a:cs typeface="Meiryo" panose="020B0604030504040204" pitchFamily="34" charset="-128"/>
                </a:defRPr>
              </a:lvl1pPr>
            </a:lstStyle>
            <a:p>
              <a:pPr fontAlgn="base">
                <a:spcBef>
                  <a:spcPct val="0"/>
                </a:spcBef>
                <a:spcAft>
                  <a:spcPct val="0"/>
                </a:spcAft>
              </a:pPr>
              <a:r>
                <a:rPr lang="zh-CN" altLang="en-US" sz="1400" dirty="0">
                  <a:solidFill>
                    <a:srgbClr val="000000"/>
                  </a:solidFill>
                </a:rPr>
                <a:t>设计</a:t>
              </a:r>
              <a:endParaRPr lang="en-US" altLang="zh-CN" sz="1400" dirty="0">
                <a:solidFill>
                  <a:srgbClr val="000000"/>
                </a:solidFill>
              </a:endParaRPr>
            </a:p>
            <a:p>
              <a:pPr fontAlgn="base">
                <a:spcBef>
                  <a:spcPct val="0"/>
                </a:spcBef>
                <a:spcAft>
                  <a:spcPct val="0"/>
                </a:spcAft>
              </a:pPr>
              <a:r>
                <a:rPr lang="zh-CN" altLang="en-US" sz="1400" dirty="0">
                  <a:solidFill>
                    <a:srgbClr val="000000"/>
                  </a:solidFill>
                </a:rPr>
                <a:t>研发</a:t>
              </a:r>
            </a:p>
          </p:txBody>
        </p:sp>
        <p:sp>
          <p:nvSpPr>
            <p:cNvPr id="82" name="TextBox 81"/>
            <p:cNvSpPr txBox="1"/>
            <p:nvPr/>
          </p:nvSpPr>
          <p:spPr>
            <a:xfrm>
              <a:off x="4389826" y="2198757"/>
              <a:ext cx="543739" cy="523220"/>
            </a:xfrm>
            <a:prstGeom prst="rect">
              <a:avLst/>
            </a:prstGeom>
            <a:noFill/>
          </p:spPr>
          <p:txBody>
            <a:bodyPr wrap="none" rtlCol="0">
              <a:spAutoFit/>
            </a:bodyPr>
            <a:lstStyle>
              <a:defPPr>
                <a:defRPr lang="en-US"/>
              </a:defPPr>
              <a:lvl1pPr>
                <a:defRPr sz="1800">
                  <a:latin typeface="微软雅黑" panose="020B0503020204020204" pitchFamily="34" charset="-122"/>
                  <a:ea typeface="微软雅黑" panose="020B0503020204020204" pitchFamily="34" charset="-122"/>
                  <a:cs typeface="Meiryo" panose="020B0604030504040204" pitchFamily="34" charset="-128"/>
                </a:defRPr>
              </a:lvl1pPr>
            </a:lstStyle>
            <a:p>
              <a:pPr fontAlgn="base">
                <a:spcBef>
                  <a:spcPct val="0"/>
                </a:spcBef>
                <a:spcAft>
                  <a:spcPct val="0"/>
                </a:spcAft>
              </a:pPr>
              <a:r>
                <a:rPr lang="zh-CN" altLang="en-US" sz="1400" dirty="0">
                  <a:solidFill>
                    <a:srgbClr val="000000"/>
                  </a:solidFill>
                </a:rPr>
                <a:t>物流</a:t>
              </a:r>
              <a:endParaRPr lang="en-US" altLang="zh-CN" sz="1400" dirty="0">
                <a:solidFill>
                  <a:srgbClr val="000000"/>
                </a:solidFill>
              </a:endParaRPr>
            </a:p>
            <a:p>
              <a:pPr fontAlgn="base">
                <a:spcBef>
                  <a:spcPct val="0"/>
                </a:spcBef>
                <a:spcAft>
                  <a:spcPct val="0"/>
                </a:spcAft>
              </a:pPr>
              <a:r>
                <a:rPr lang="zh-CN" altLang="en-US" sz="1400" dirty="0">
                  <a:solidFill>
                    <a:srgbClr val="000000"/>
                  </a:solidFill>
                </a:rPr>
                <a:t>配送</a:t>
              </a:r>
            </a:p>
          </p:txBody>
        </p:sp>
        <p:sp>
          <p:nvSpPr>
            <p:cNvPr id="83" name="TextBox 82"/>
            <p:cNvSpPr txBox="1"/>
            <p:nvPr/>
          </p:nvSpPr>
          <p:spPr>
            <a:xfrm>
              <a:off x="6223000" y="4254500"/>
              <a:ext cx="543739" cy="523220"/>
            </a:xfrm>
            <a:prstGeom prst="rect">
              <a:avLst/>
            </a:prstGeom>
            <a:noFill/>
          </p:spPr>
          <p:txBody>
            <a:bodyPr wrap="none" rtlCol="0">
              <a:spAutoFit/>
            </a:bodyPr>
            <a:lstStyle>
              <a:defPPr>
                <a:defRPr lang="en-US"/>
              </a:defPPr>
              <a:lvl1pPr>
                <a:defRPr sz="1800">
                  <a:latin typeface="微软雅黑" panose="020B0503020204020204" pitchFamily="34" charset="-122"/>
                  <a:ea typeface="微软雅黑" panose="020B0503020204020204" pitchFamily="34" charset="-122"/>
                  <a:cs typeface="Meiryo" panose="020B0604030504040204" pitchFamily="34" charset="-128"/>
                </a:defRPr>
              </a:lvl1pPr>
            </a:lstStyle>
            <a:p>
              <a:pPr fontAlgn="base">
                <a:spcBef>
                  <a:spcPct val="0"/>
                </a:spcBef>
                <a:spcAft>
                  <a:spcPct val="0"/>
                </a:spcAft>
              </a:pPr>
              <a:r>
                <a:rPr lang="zh-CN" altLang="en-US" sz="1400" dirty="0">
                  <a:solidFill>
                    <a:srgbClr val="000000"/>
                  </a:solidFill>
                </a:rPr>
                <a:t>售后</a:t>
              </a:r>
              <a:endParaRPr lang="en-US" altLang="zh-CN" sz="1400" dirty="0">
                <a:solidFill>
                  <a:srgbClr val="000000"/>
                </a:solidFill>
              </a:endParaRPr>
            </a:p>
            <a:p>
              <a:pPr fontAlgn="base">
                <a:spcBef>
                  <a:spcPct val="0"/>
                </a:spcBef>
                <a:spcAft>
                  <a:spcPct val="0"/>
                </a:spcAft>
              </a:pPr>
              <a:r>
                <a:rPr lang="zh-CN" altLang="en-US" sz="1400" dirty="0">
                  <a:solidFill>
                    <a:srgbClr val="000000"/>
                  </a:solidFill>
                </a:rPr>
                <a:t>服务</a:t>
              </a:r>
            </a:p>
          </p:txBody>
        </p:sp>
        <p:sp>
          <p:nvSpPr>
            <p:cNvPr id="84" name="TextBox 83"/>
            <p:cNvSpPr txBox="1"/>
            <p:nvPr/>
          </p:nvSpPr>
          <p:spPr>
            <a:xfrm>
              <a:off x="7724508" y="4257814"/>
              <a:ext cx="543739" cy="523220"/>
            </a:xfrm>
            <a:prstGeom prst="rect">
              <a:avLst/>
            </a:prstGeom>
            <a:noFill/>
          </p:spPr>
          <p:txBody>
            <a:bodyPr wrap="none" rtlCol="0">
              <a:spAutoFit/>
            </a:bodyPr>
            <a:lstStyle>
              <a:defPPr>
                <a:defRPr lang="en-US"/>
              </a:defPPr>
              <a:lvl1pPr>
                <a:defRPr sz="1800">
                  <a:latin typeface="微软雅黑" panose="020B0503020204020204" pitchFamily="34" charset="-122"/>
                  <a:ea typeface="微软雅黑" panose="020B0503020204020204" pitchFamily="34" charset="-122"/>
                  <a:cs typeface="Meiryo" panose="020B0604030504040204" pitchFamily="34" charset="-128"/>
                </a:defRPr>
              </a:lvl1pPr>
            </a:lstStyle>
            <a:p>
              <a:pPr fontAlgn="base">
                <a:spcBef>
                  <a:spcPct val="0"/>
                </a:spcBef>
                <a:spcAft>
                  <a:spcPct val="0"/>
                </a:spcAft>
              </a:pPr>
              <a:r>
                <a:rPr lang="zh-CN" altLang="en-US" sz="1400" dirty="0">
                  <a:solidFill>
                    <a:srgbClr val="000000"/>
                  </a:solidFill>
                </a:rPr>
                <a:t>二手</a:t>
              </a:r>
              <a:endParaRPr lang="en-US" altLang="zh-CN" sz="1400" dirty="0">
                <a:solidFill>
                  <a:srgbClr val="000000"/>
                </a:solidFill>
              </a:endParaRPr>
            </a:p>
            <a:p>
              <a:pPr fontAlgn="base">
                <a:spcBef>
                  <a:spcPct val="0"/>
                </a:spcBef>
                <a:spcAft>
                  <a:spcPct val="0"/>
                </a:spcAft>
              </a:pPr>
              <a:r>
                <a:rPr lang="zh-CN" altLang="en-US" sz="1400" dirty="0">
                  <a:solidFill>
                    <a:srgbClr val="000000"/>
                  </a:solidFill>
                </a:rPr>
                <a:t>转卖</a:t>
              </a:r>
            </a:p>
          </p:txBody>
        </p:sp>
        <p:sp>
          <p:nvSpPr>
            <p:cNvPr id="85" name="矩形 84"/>
            <p:cNvSpPr/>
            <p:nvPr/>
          </p:nvSpPr>
          <p:spPr bwMode="auto">
            <a:xfrm>
              <a:off x="4356870" y="3759200"/>
              <a:ext cx="714279" cy="444500"/>
            </a:xfrm>
            <a:prstGeom prst="rect">
              <a:avLst/>
            </a:prstGeom>
            <a:solidFill>
              <a:schemeClr val="bg1"/>
            </a:solidFill>
            <a:ln w="57150" cap="flat" cmpd="sng" algn="ctr">
              <a:solidFill>
                <a:schemeClr val="accent1"/>
              </a:solidFill>
              <a:prstDash val="solid"/>
              <a:round/>
              <a:headEnd type="none" w="med" len="med"/>
              <a:tailEnd type="none" w="med" len="med"/>
            </a:ln>
            <a:effectLst/>
          </p:spPr>
          <p:txBody>
            <a:bodyPr vert="horz" wrap="none" lIns="90000" tIns="46800" rIns="90000" bIns="46800" numCol="1" rtlCol="0" anchor="ctr" anchorCtr="0" compatLnSpc="1"/>
            <a:lstStyle/>
            <a:p>
              <a:pPr fontAlgn="base">
                <a:spcBef>
                  <a:spcPct val="0"/>
                </a:spcBef>
                <a:spcAft>
                  <a:spcPct val="0"/>
                </a:spcAft>
              </a:pPr>
              <a:endParaRPr lang="zh-CN" altLang="en-US" sz="1600">
                <a:solidFill>
                  <a:srgbClr val="000000"/>
                </a:solidFill>
                <a:latin typeface="微软雅黑" panose="020B0503020204020204" pitchFamily="34" charset="-122"/>
                <a:ea typeface="微软雅黑" panose="020B0503020204020204" pitchFamily="34" charset="-122"/>
                <a:cs typeface="Meiryo" panose="020B0604030504040204" pitchFamily="34" charset="-128"/>
              </a:endParaRPr>
            </a:p>
          </p:txBody>
        </p:sp>
        <p:sp>
          <p:nvSpPr>
            <p:cNvPr id="86" name="矩形 85"/>
            <p:cNvSpPr/>
            <p:nvPr/>
          </p:nvSpPr>
          <p:spPr bwMode="auto">
            <a:xfrm>
              <a:off x="4356870" y="3124200"/>
              <a:ext cx="714279" cy="444500"/>
            </a:xfrm>
            <a:prstGeom prst="rect">
              <a:avLst/>
            </a:prstGeom>
            <a:solidFill>
              <a:schemeClr val="bg1"/>
            </a:solidFill>
            <a:ln w="57150" cap="flat" cmpd="sng" algn="ctr">
              <a:solidFill>
                <a:schemeClr val="accent1"/>
              </a:solidFill>
              <a:prstDash val="solid"/>
              <a:round/>
              <a:headEnd type="none" w="med" len="med"/>
              <a:tailEnd type="none" w="med" len="med"/>
            </a:ln>
            <a:effectLst/>
          </p:spPr>
          <p:txBody>
            <a:bodyPr vert="horz" wrap="none" lIns="90000" tIns="46800" rIns="90000" bIns="46800" numCol="1" rtlCol="0" anchor="ctr" anchorCtr="0" compatLnSpc="1"/>
            <a:lstStyle/>
            <a:p>
              <a:pPr fontAlgn="base">
                <a:spcBef>
                  <a:spcPct val="0"/>
                </a:spcBef>
                <a:spcAft>
                  <a:spcPct val="0"/>
                </a:spcAft>
              </a:pPr>
              <a:endParaRPr lang="zh-CN" altLang="en-US" sz="1600">
                <a:solidFill>
                  <a:srgbClr val="000000"/>
                </a:solidFill>
                <a:latin typeface="微软雅黑" panose="020B0503020204020204" pitchFamily="34" charset="-122"/>
                <a:ea typeface="微软雅黑" panose="020B0503020204020204" pitchFamily="34" charset="-122"/>
                <a:cs typeface="Meiryo" panose="020B0604030504040204" pitchFamily="34" charset="-128"/>
              </a:endParaRPr>
            </a:p>
          </p:txBody>
        </p:sp>
        <p:sp>
          <p:nvSpPr>
            <p:cNvPr id="87" name="矩形 86"/>
            <p:cNvSpPr/>
            <p:nvPr/>
          </p:nvSpPr>
          <p:spPr>
            <a:xfrm>
              <a:off x="4389825" y="3175000"/>
              <a:ext cx="543739" cy="307777"/>
            </a:xfrm>
            <a:prstGeom prst="rect">
              <a:avLst/>
            </a:prstGeom>
            <a:noFill/>
          </p:spPr>
          <p:txBody>
            <a:bodyPr wrap="none" rtlCol="0">
              <a:spAutoFit/>
            </a:bodyPr>
            <a:lstStyle/>
            <a:p>
              <a:pPr fontAlgn="base">
                <a:spcBef>
                  <a:spcPct val="0"/>
                </a:spcBef>
                <a:spcAft>
                  <a:spcPct val="0"/>
                </a:spcAft>
              </a:pPr>
              <a:r>
                <a:rPr lang="zh-CN" altLang="en-US" sz="1400" dirty="0">
                  <a:solidFill>
                    <a:srgbClr val="000000"/>
                  </a:solidFill>
                  <a:latin typeface="微软雅黑" panose="020B0503020204020204" pitchFamily="34" charset="-122"/>
                  <a:ea typeface="微软雅黑" panose="020B0503020204020204" pitchFamily="34" charset="-122"/>
                  <a:cs typeface="Meiryo" panose="020B0604030504040204" pitchFamily="34" charset="-128"/>
                </a:rPr>
                <a:t>批发</a:t>
              </a:r>
            </a:p>
          </p:txBody>
        </p:sp>
        <p:sp>
          <p:nvSpPr>
            <p:cNvPr id="88" name="矩形 87"/>
            <p:cNvSpPr/>
            <p:nvPr/>
          </p:nvSpPr>
          <p:spPr>
            <a:xfrm>
              <a:off x="4386222" y="3810000"/>
              <a:ext cx="543739" cy="307777"/>
            </a:xfrm>
            <a:prstGeom prst="rect">
              <a:avLst/>
            </a:prstGeom>
            <a:noFill/>
          </p:spPr>
          <p:txBody>
            <a:bodyPr wrap="none" rtlCol="0">
              <a:spAutoFit/>
            </a:bodyPr>
            <a:lstStyle/>
            <a:p>
              <a:pPr fontAlgn="base">
                <a:spcBef>
                  <a:spcPct val="0"/>
                </a:spcBef>
                <a:spcAft>
                  <a:spcPct val="0"/>
                </a:spcAft>
              </a:pPr>
              <a:r>
                <a:rPr lang="zh-CN" altLang="en-US" sz="1400" dirty="0">
                  <a:solidFill>
                    <a:srgbClr val="000000"/>
                  </a:solidFill>
                  <a:latin typeface="微软雅黑" panose="020B0503020204020204" pitchFamily="34" charset="-122"/>
                  <a:ea typeface="微软雅黑" panose="020B0503020204020204" pitchFamily="34" charset="-122"/>
                  <a:cs typeface="Meiryo" panose="020B0604030504040204" pitchFamily="34" charset="-128"/>
                </a:rPr>
                <a:t>零售</a:t>
              </a:r>
            </a:p>
          </p:txBody>
        </p:sp>
        <p:sp>
          <p:nvSpPr>
            <p:cNvPr id="89" name="矩形 88"/>
            <p:cNvSpPr/>
            <p:nvPr/>
          </p:nvSpPr>
          <p:spPr>
            <a:xfrm>
              <a:off x="1364390" y="2122557"/>
              <a:ext cx="466794" cy="261610"/>
            </a:xfrm>
            <a:prstGeom prst="rect">
              <a:avLst/>
            </a:prstGeom>
          </p:spPr>
          <p:txBody>
            <a:bodyPr wrap="none">
              <a:spAutoFit/>
            </a:bodyPr>
            <a:lstStyle/>
            <a:p>
              <a:pPr fontAlgn="base">
                <a:spcBef>
                  <a:spcPct val="0"/>
                </a:spcBef>
                <a:spcAft>
                  <a:spcPct val="0"/>
                </a:spcAft>
              </a:pPr>
              <a:r>
                <a:rPr lang="zh-CN" altLang="en-US" sz="1100" dirty="0">
                  <a:solidFill>
                    <a:srgbClr val="000000"/>
                  </a:solidFill>
                  <a:latin typeface="微软雅黑" panose="020B0503020204020204" pitchFamily="34" charset="-122"/>
                  <a:ea typeface="微软雅黑" panose="020B0503020204020204" pitchFamily="34" charset="-122"/>
                  <a:cs typeface="Meiryo" panose="020B0604030504040204" pitchFamily="34" charset="-128"/>
                </a:rPr>
                <a:t>高校</a:t>
              </a:r>
            </a:p>
          </p:txBody>
        </p:sp>
        <p:sp>
          <p:nvSpPr>
            <p:cNvPr id="90" name="矩形 89"/>
            <p:cNvSpPr/>
            <p:nvPr/>
          </p:nvSpPr>
          <p:spPr>
            <a:xfrm>
              <a:off x="1285143" y="2407622"/>
              <a:ext cx="607859" cy="261610"/>
            </a:xfrm>
            <a:prstGeom prst="rect">
              <a:avLst/>
            </a:prstGeom>
          </p:spPr>
          <p:txBody>
            <a:bodyPr wrap="none">
              <a:spAutoFit/>
            </a:bodyPr>
            <a:lstStyle/>
            <a:p>
              <a:pPr fontAlgn="base">
                <a:spcBef>
                  <a:spcPct val="0"/>
                </a:spcBef>
                <a:spcAft>
                  <a:spcPct val="0"/>
                </a:spcAft>
              </a:pPr>
              <a:r>
                <a:rPr lang="zh-CN" altLang="en-US" sz="1100" dirty="0">
                  <a:solidFill>
                    <a:srgbClr val="000000"/>
                  </a:solidFill>
                  <a:latin typeface="微软雅黑" panose="020B0503020204020204" pitchFamily="34" charset="-122"/>
                  <a:ea typeface="微软雅黑" panose="020B0503020204020204" pitchFamily="34" charset="-122"/>
                  <a:cs typeface="Meiryo" panose="020B0604030504040204" pitchFamily="34" charset="-128"/>
                </a:rPr>
                <a:t>设计院</a:t>
              </a:r>
            </a:p>
          </p:txBody>
        </p:sp>
        <p:sp>
          <p:nvSpPr>
            <p:cNvPr id="91" name="矩形 90"/>
            <p:cNvSpPr/>
            <p:nvPr/>
          </p:nvSpPr>
          <p:spPr>
            <a:xfrm>
              <a:off x="1377090" y="2668777"/>
              <a:ext cx="466794" cy="261610"/>
            </a:xfrm>
            <a:prstGeom prst="rect">
              <a:avLst/>
            </a:prstGeom>
          </p:spPr>
          <p:txBody>
            <a:bodyPr wrap="none">
              <a:spAutoFit/>
            </a:bodyPr>
            <a:lstStyle/>
            <a:p>
              <a:pPr fontAlgn="base">
                <a:spcBef>
                  <a:spcPct val="0"/>
                </a:spcBef>
                <a:spcAft>
                  <a:spcPct val="0"/>
                </a:spcAft>
              </a:pPr>
              <a:r>
                <a:rPr lang="zh-CN" altLang="en-US" sz="1100" dirty="0">
                  <a:solidFill>
                    <a:srgbClr val="000000"/>
                  </a:solidFill>
                  <a:latin typeface="微软雅黑" panose="020B0503020204020204" pitchFamily="34" charset="-122"/>
                  <a:ea typeface="微软雅黑" panose="020B0503020204020204" pitchFamily="34" charset="-122"/>
                  <a:cs typeface="Meiryo" panose="020B0604030504040204" pitchFamily="34" charset="-128"/>
                </a:rPr>
                <a:t>企业</a:t>
              </a:r>
            </a:p>
          </p:txBody>
        </p:sp>
        <p:sp>
          <p:nvSpPr>
            <p:cNvPr id="92" name="矩形 91"/>
            <p:cNvSpPr/>
            <p:nvPr/>
          </p:nvSpPr>
          <p:spPr bwMode="auto">
            <a:xfrm>
              <a:off x="2224912" y="2129087"/>
              <a:ext cx="697627" cy="830997"/>
            </a:xfrm>
            <a:prstGeom prst="rect">
              <a:avLst/>
            </a:prstGeom>
            <a:solidFill>
              <a:srgbClr val="00CCFF"/>
            </a:solidFill>
            <a:ln w="9525" cap="flat" cmpd="sng" algn="ctr">
              <a:noFill/>
              <a:prstDash val="solid"/>
              <a:round/>
              <a:headEnd type="none" w="med" len="med"/>
              <a:tailEnd type="none" w="med" len="med"/>
            </a:ln>
            <a:effectLst/>
          </p:spPr>
          <p:txBody>
            <a:bodyPr vert="horz" wrap="none" lIns="90000" tIns="46800" rIns="90000" bIns="46800" numCol="1" rtlCol="0" anchor="ctr" anchorCtr="0" compatLnSpc="1"/>
            <a:lstStyle/>
            <a:p>
              <a:pPr fontAlgn="base">
                <a:spcBef>
                  <a:spcPct val="0"/>
                </a:spcBef>
                <a:spcAft>
                  <a:spcPct val="0"/>
                </a:spcAft>
              </a:pPr>
              <a:endParaRPr lang="zh-CN" altLang="en-US" sz="1050">
                <a:solidFill>
                  <a:srgbClr val="000000"/>
                </a:solidFill>
                <a:latin typeface="微软雅黑" panose="020B0503020204020204" pitchFamily="34" charset="-122"/>
                <a:ea typeface="微软雅黑" panose="020B0503020204020204" pitchFamily="34" charset="-122"/>
                <a:cs typeface="Meiryo" panose="020B0604030504040204" pitchFamily="34" charset="-128"/>
              </a:endParaRPr>
            </a:p>
          </p:txBody>
        </p:sp>
        <p:sp>
          <p:nvSpPr>
            <p:cNvPr id="93" name="矩形 92"/>
            <p:cNvSpPr/>
            <p:nvPr/>
          </p:nvSpPr>
          <p:spPr bwMode="auto">
            <a:xfrm>
              <a:off x="3111500" y="2129087"/>
              <a:ext cx="931836" cy="830997"/>
            </a:xfrm>
            <a:prstGeom prst="rect">
              <a:avLst/>
            </a:prstGeom>
            <a:solidFill>
              <a:srgbClr val="00CCFF"/>
            </a:solidFill>
            <a:ln w="9525" cap="flat" cmpd="sng" algn="ctr">
              <a:noFill/>
              <a:prstDash val="solid"/>
              <a:round/>
              <a:headEnd type="none" w="med" len="med"/>
              <a:tailEnd type="none" w="med" len="med"/>
            </a:ln>
            <a:effectLst/>
          </p:spPr>
          <p:txBody>
            <a:bodyPr vert="horz" wrap="none" lIns="90000" tIns="46800" rIns="90000" bIns="46800" numCol="1" rtlCol="0" anchor="ctr" anchorCtr="0" compatLnSpc="1"/>
            <a:lstStyle/>
            <a:p>
              <a:pPr fontAlgn="base">
                <a:spcBef>
                  <a:spcPct val="0"/>
                </a:spcBef>
                <a:spcAft>
                  <a:spcPct val="0"/>
                </a:spcAft>
              </a:pPr>
              <a:endParaRPr lang="zh-CN" altLang="en-US" sz="1050">
                <a:solidFill>
                  <a:srgbClr val="000000"/>
                </a:solidFill>
                <a:latin typeface="微软雅黑" panose="020B0503020204020204" pitchFamily="34" charset="-122"/>
                <a:ea typeface="微软雅黑" panose="020B0503020204020204" pitchFamily="34" charset="-122"/>
                <a:cs typeface="Meiryo" panose="020B0604030504040204" pitchFamily="34" charset="-128"/>
              </a:endParaRPr>
            </a:p>
          </p:txBody>
        </p:sp>
        <p:sp>
          <p:nvSpPr>
            <p:cNvPr id="94" name="矩形 93"/>
            <p:cNvSpPr/>
            <p:nvPr/>
          </p:nvSpPr>
          <p:spPr>
            <a:xfrm>
              <a:off x="2165363" y="2205287"/>
              <a:ext cx="800640" cy="600164"/>
            </a:xfrm>
            <a:prstGeom prst="rect">
              <a:avLst/>
            </a:prstGeom>
          </p:spPr>
          <p:txBody>
            <a:bodyPr wrap="square">
              <a:spAutoFit/>
            </a:bodyPr>
            <a:lstStyle/>
            <a:p>
              <a:pPr algn="ctr" fontAlgn="base">
                <a:spcBef>
                  <a:spcPct val="0"/>
                </a:spcBef>
                <a:spcAft>
                  <a:spcPct val="0"/>
                </a:spcAft>
              </a:pPr>
              <a:r>
                <a:rPr lang="zh-CN" altLang="en-US" sz="1100" dirty="0">
                  <a:solidFill>
                    <a:srgbClr val="000000"/>
                  </a:solidFill>
                  <a:latin typeface="微软雅黑" panose="020B0503020204020204" pitchFamily="34" charset="-122"/>
                  <a:ea typeface="微软雅黑" panose="020B0503020204020204" pitchFamily="34" charset="-122"/>
                  <a:cs typeface="Meiryo" panose="020B0604030504040204" pitchFamily="34" charset="-128"/>
                </a:rPr>
                <a:t>上游</a:t>
              </a:r>
              <a:endParaRPr lang="en-US" altLang="zh-CN" sz="1100" dirty="0">
                <a:solidFill>
                  <a:srgbClr val="000000"/>
                </a:solidFill>
                <a:latin typeface="微软雅黑" panose="020B0503020204020204" pitchFamily="34" charset="-122"/>
                <a:ea typeface="微软雅黑" panose="020B0503020204020204" pitchFamily="34" charset="-122"/>
                <a:cs typeface="Meiryo" panose="020B0604030504040204" pitchFamily="34" charset="-128"/>
              </a:endParaRPr>
            </a:p>
            <a:p>
              <a:pPr algn="ctr" fontAlgn="base">
                <a:spcBef>
                  <a:spcPct val="0"/>
                </a:spcBef>
                <a:spcAft>
                  <a:spcPct val="0"/>
                </a:spcAft>
              </a:pPr>
              <a:r>
                <a:rPr lang="zh-CN" altLang="en-US" sz="1100" dirty="0">
                  <a:solidFill>
                    <a:srgbClr val="000000"/>
                  </a:solidFill>
                  <a:latin typeface="微软雅黑" panose="020B0503020204020204" pitchFamily="34" charset="-122"/>
                  <a:ea typeface="微软雅黑" panose="020B0503020204020204" pitchFamily="34" charset="-122"/>
                  <a:cs typeface="Meiryo" panose="020B0604030504040204" pitchFamily="34" charset="-128"/>
                </a:rPr>
                <a:t>原料</a:t>
              </a:r>
              <a:endParaRPr lang="en-US" altLang="zh-CN" sz="1100" dirty="0">
                <a:solidFill>
                  <a:srgbClr val="000000"/>
                </a:solidFill>
                <a:latin typeface="微软雅黑" panose="020B0503020204020204" pitchFamily="34" charset="-122"/>
                <a:ea typeface="微软雅黑" panose="020B0503020204020204" pitchFamily="34" charset="-122"/>
                <a:cs typeface="Meiryo" panose="020B0604030504040204" pitchFamily="34" charset="-128"/>
              </a:endParaRPr>
            </a:p>
            <a:p>
              <a:pPr algn="ctr" fontAlgn="base">
                <a:spcBef>
                  <a:spcPct val="0"/>
                </a:spcBef>
                <a:spcAft>
                  <a:spcPct val="0"/>
                </a:spcAft>
              </a:pPr>
              <a:r>
                <a:rPr lang="zh-CN" altLang="en-US" sz="1100" dirty="0">
                  <a:solidFill>
                    <a:srgbClr val="000000"/>
                  </a:solidFill>
                  <a:latin typeface="微软雅黑" panose="020B0503020204020204" pitchFamily="34" charset="-122"/>
                  <a:ea typeface="微软雅黑" panose="020B0503020204020204" pitchFamily="34" charset="-122"/>
                  <a:cs typeface="Meiryo" panose="020B0604030504040204" pitchFamily="34" charset="-128"/>
                </a:rPr>
                <a:t>供应商</a:t>
              </a:r>
            </a:p>
          </p:txBody>
        </p:sp>
        <p:sp>
          <p:nvSpPr>
            <p:cNvPr id="95" name="矩形 94"/>
            <p:cNvSpPr/>
            <p:nvPr/>
          </p:nvSpPr>
          <p:spPr>
            <a:xfrm>
              <a:off x="3055271" y="2310749"/>
              <a:ext cx="676928" cy="430887"/>
            </a:xfrm>
            <a:prstGeom prst="rect">
              <a:avLst/>
            </a:prstGeom>
          </p:spPr>
          <p:txBody>
            <a:bodyPr wrap="square">
              <a:spAutoFit/>
            </a:bodyPr>
            <a:lstStyle/>
            <a:p>
              <a:pPr fontAlgn="base">
                <a:spcBef>
                  <a:spcPct val="0"/>
                </a:spcBef>
                <a:spcAft>
                  <a:spcPct val="0"/>
                </a:spcAft>
              </a:pPr>
              <a:r>
                <a:rPr lang="zh-CN" altLang="en-US" sz="1100" dirty="0">
                  <a:solidFill>
                    <a:srgbClr val="000000"/>
                  </a:solidFill>
                  <a:latin typeface="微软雅黑" panose="020B0503020204020204" pitchFamily="34" charset="-122"/>
                  <a:ea typeface="微软雅黑" panose="020B0503020204020204" pitchFamily="34" charset="-122"/>
                  <a:cs typeface="Meiryo" panose="020B0604030504040204" pitchFamily="34" charset="-128"/>
                </a:rPr>
                <a:t>零部件供应商</a:t>
              </a:r>
            </a:p>
          </p:txBody>
        </p:sp>
        <p:sp>
          <p:nvSpPr>
            <p:cNvPr id="96" name="矩形 95"/>
            <p:cNvSpPr/>
            <p:nvPr/>
          </p:nvSpPr>
          <p:spPr>
            <a:xfrm>
              <a:off x="3655430" y="2178903"/>
              <a:ext cx="373868" cy="600164"/>
            </a:xfrm>
            <a:prstGeom prst="rect">
              <a:avLst/>
            </a:prstGeom>
          </p:spPr>
          <p:txBody>
            <a:bodyPr wrap="square">
              <a:spAutoFit/>
            </a:bodyPr>
            <a:lstStyle/>
            <a:p>
              <a:pPr fontAlgn="base">
                <a:spcBef>
                  <a:spcPct val="0"/>
                </a:spcBef>
                <a:spcAft>
                  <a:spcPct val="0"/>
                </a:spcAft>
              </a:pPr>
              <a:r>
                <a:rPr lang="zh-CN" altLang="en-US" sz="1100" dirty="0">
                  <a:solidFill>
                    <a:srgbClr val="000000"/>
                  </a:solidFill>
                  <a:latin typeface="微软雅黑" panose="020B0503020204020204" pitchFamily="34" charset="-122"/>
                  <a:ea typeface="微软雅黑" panose="020B0503020204020204" pitchFamily="34" charset="-122"/>
                  <a:cs typeface="Meiryo" panose="020B0604030504040204" pitchFamily="34" charset="-128"/>
                </a:rPr>
                <a:t>整车厂</a:t>
              </a:r>
            </a:p>
          </p:txBody>
        </p:sp>
        <p:sp>
          <p:nvSpPr>
            <p:cNvPr id="97" name="矩形 96"/>
            <p:cNvSpPr/>
            <p:nvPr/>
          </p:nvSpPr>
          <p:spPr>
            <a:xfrm>
              <a:off x="3165925" y="3099784"/>
              <a:ext cx="748923" cy="261610"/>
            </a:xfrm>
            <a:prstGeom prst="rect">
              <a:avLst/>
            </a:prstGeom>
          </p:spPr>
          <p:txBody>
            <a:bodyPr wrap="none">
              <a:spAutoFit/>
            </a:bodyPr>
            <a:lstStyle/>
            <a:p>
              <a:pPr fontAlgn="base">
                <a:spcBef>
                  <a:spcPct val="0"/>
                </a:spcBef>
                <a:spcAft>
                  <a:spcPct val="0"/>
                </a:spcAft>
              </a:pPr>
              <a:r>
                <a:rPr lang="zh-CN" altLang="en-US" sz="1100" dirty="0">
                  <a:solidFill>
                    <a:srgbClr val="000000"/>
                  </a:solidFill>
                  <a:latin typeface="微软雅黑" panose="020B0503020204020204" pitchFamily="34" charset="-122"/>
                  <a:ea typeface="微软雅黑" panose="020B0503020204020204" pitchFamily="34" charset="-122"/>
                  <a:cs typeface="Meiryo" panose="020B0604030504040204" pitchFamily="34" charset="-128"/>
                </a:rPr>
                <a:t>分销中心</a:t>
              </a:r>
            </a:p>
          </p:txBody>
        </p:sp>
        <p:sp>
          <p:nvSpPr>
            <p:cNvPr id="98" name="矩形 97"/>
            <p:cNvSpPr/>
            <p:nvPr/>
          </p:nvSpPr>
          <p:spPr>
            <a:xfrm>
              <a:off x="3153552" y="3400982"/>
              <a:ext cx="748923" cy="261610"/>
            </a:xfrm>
            <a:prstGeom prst="rect">
              <a:avLst/>
            </a:prstGeom>
          </p:spPr>
          <p:txBody>
            <a:bodyPr wrap="none">
              <a:spAutoFit/>
            </a:bodyPr>
            <a:lstStyle/>
            <a:p>
              <a:pPr fontAlgn="base">
                <a:spcBef>
                  <a:spcPct val="0"/>
                </a:spcBef>
                <a:spcAft>
                  <a:spcPct val="0"/>
                </a:spcAft>
              </a:pPr>
              <a:r>
                <a:rPr lang="zh-CN" altLang="en-US" sz="1100" dirty="0">
                  <a:solidFill>
                    <a:srgbClr val="000000"/>
                  </a:solidFill>
                  <a:latin typeface="微软雅黑" panose="020B0503020204020204" pitchFamily="34" charset="-122"/>
                  <a:ea typeface="微软雅黑" panose="020B0503020204020204" pitchFamily="34" charset="-122"/>
                  <a:cs typeface="Meiryo" panose="020B0604030504040204" pitchFamily="34" charset="-128"/>
                </a:rPr>
                <a:t>区域代理</a:t>
              </a:r>
            </a:p>
          </p:txBody>
        </p:sp>
        <p:sp>
          <p:nvSpPr>
            <p:cNvPr id="99" name="矩形 98"/>
            <p:cNvSpPr/>
            <p:nvPr/>
          </p:nvSpPr>
          <p:spPr bwMode="auto">
            <a:xfrm>
              <a:off x="3136900" y="3828078"/>
              <a:ext cx="931836" cy="355143"/>
            </a:xfrm>
            <a:prstGeom prst="rect">
              <a:avLst/>
            </a:prstGeom>
            <a:solidFill>
              <a:srgbClr val="00CCFF"/>
            </a:solidFill>
            <a:ln w="9525" cap="flat" cmpd="sng" algn="ctr">
              <a:noFill/>
              <a:prstDash val="solid"/>
              <a:round/>
              <a:headEnd type="none" w="med" len="med"/>
              <a:tailEnd type="none" w="med" len="med"/>
            </a:ln>
            <a:effectLst/>
          </p:spPr>
          <p:txBody>
            <a:bodyPr vert="horz" wrap="none" lIns="90000" tIns="46800" rIns="90000" bIns="46800" numCol="1" rtlCol="0" anchor="ctr" anchorCtr="0" compatLnSpc="1"/>
            <a:lstStyle/>
            <a:p>
              <a:pPr fontAlgn="base">
                <a:spcBef>
                  <a:spcPct val="0"/>
                </a:spcBef>
                <a:spcAft>
                  <a:spcPct val="0"/>
                </a:spcAft>
              </a:pPr>
              <a:endParaRPr lang="zh-CN" altLang="en-US" sz="1050">
                <a:solidFill>
                  <a:srgbClr val="000000"/>
                </a:solidFill>
                <a:latin typeface="微软雅黑" panose="020B0503020204020204" pitchFamily="34" charset="-122"/>
                <a:ea typeface="微软雅黑" panose="020B0503020204020204" pitchFamily="34" charset="-122"/>
                <a:cs typeface="Meiryo" panose="020B0604030504040204" pitchFamily="34" charset="-128"/>
              </a:endParaRPr>
            </a:p>
          </p:txBody>
        </p:sp>
        <p:sp>
          <p:nvSpPr>
            <p:cNvPr id="100" name="矩形 99"/>
            <p:cNvSpPr/>
            <p:nvPr/>
          </p:nvSpPr>
          <p:spPr>
            <a:xfrm>
              <a:off x="3238143" y="3850044"/>
              <a:ext cx="607859" cy="261610"/>
            </a:xfrm>
            <a:prstGeom prst="rect">
              <a:avLst/>
            </a:prstGeom>
          </p:spPr>
          <p:txBody>
            <a:bodyPr wrap="none">
              <a:spAutoFit/>
            </a:bodyPr>
            <a:lstStyle/>
            <a:p>
              <a:pPr fontAlgn="base">
                <a:spcBef>
                  <a:spcPct val="0"/>
                </a:spcBef>
                <a:spcAft>
                  <a:spcPct val="0"/>
                </a:spcAft>
              </a:pPr>
              <a:r>
                <a:rPr lang="zh-CN" altLang="en-US" sz="1100" dirty="0">
                  <a:solidFill>
                    <a:srgbClr val="000000"/>
                  </a:solidFill>
                  <a:latin typeface="微软雅黑" panose="020B0503020204020204" pitchFamily="34" charset="-122"/>
                  <a:ea typeface="微软雅黑" panose="020B0503020204020204" pitchFamily="34" charset="-122"/>
                  <a:cs typeface="Meiryo" panose="020B0604030504040204" pitchFamily="34" charset="-128"/>
                </a:rPr>
                <a:t>经销商</a:t>
              </a:r>
            </a:p>
          </p:txBody>
        </p:sp>
        <p:sp>
          <p:nvSpPr>
            <p:cNvPr id="101" name="椭圆 100"/>
            <p:cNvSpPr/>
            <p:nvPr/>
          </p:nvSpPr>
          <p:spPr bwMode="auto">
            <a:xfrm>
              <a:off x="5645590" y="3707167"/>
              <a:ext cx="691536" cy="434251"/>
            </a:xfrm>
            <a:prstGeom prst="ellipse">
              <a:avLst/>
            </a:prstGeom>
            <a:solidFill>
              <a:schemeClr val="accent5">
                <a:lumMod val="75000"/>
              </a:schemeClr>
            </a:solidFill>
            <a:ln w="9525" cap="flat" cmpd="sng" algn="ctr">
              <a:noFill/>
              <a:prstDash val="solid"/>
              <a:round/>
              <a:headEnd type="none" w="med" len="med"/>
              <a:tailEnd type="none" w="med" len="med"/>
            </a:ln>
            <a:effectLst/>
          </p:spPr>
          <p:txBody>
            <a:bodyPr vert="horz" wrap="none" lIns="90000" tIns="46800" rIns="90000" bIns="46800" numCol="1" rtlCol="0" anchor="ctr" anchorCtr="0" compatLnSpc="1"/>
            <a:lstStyle/>
            <a:p>
              <a:pPr fontAlgn="base">
                <a:spcBef>
                  <a:spcPct val="0"/>
                </a:spcBef>
                <a:spcAft>
                  <a:spcPct val="0"/>
                </a:spcAft>
              </a:pPr>
              <a:endParaRPr lang="zh-CN" altLang="en-US" sz="1600">
                <a:solidFill>
                  <a:srgbClr val="000000"/>
                </a:solidFill>
                <a:latin typeface="微软雅黑" panose="020B0503020204020204" pitchFamily="34" charset="-122"/>
                <a:ea typeface="微软雅黑" panose="020B0503020204020204" pitchFamily="34" charset="-122"/>
                <a:cs typeface="Meiryo" panose="020B0604030504040204" pitchFamily="34" charset="-128"/>
              </a:endParaRPr>
            </a:p>
          </p:txBody>
        </p:sp>
        <p:sp>
          <p:nvSpPr>
            <p:cNvPr id="102" name="椭圆 101"/>
            <p:cNvSpPr/>
            <p:nvPr/>
          </p:nvSpPr>
          <p:spPr bwMode="auto">
            <a:xfrm>
              <a:off x="6359695" y="3696418"/>
              <a:ext cx="691536" cy="434251"/>
            </a:xfrm>
            <a:prstGeom prst="ellipse">
              <a:avLst/>
            </a:prstGeom>
            <a:solidFill>
              <a:schemeClr val="accent5">
                <a:lumMod val="75000"/>
              </a:schemeClr>
            </a:solidFill>
            <a:ln w="9525" cap="flat" cmpd="sng" algn="ctr">
              <a:noFill/>
              <a:prstDash val="solid"/>
              <a:round/>
              <a:headEnd type="none" w="med" len="med"/>
              <a:tailEnd type="none" w="med" len="med"/>
            </a:ln>
            <a:effectLst/>
          </p:spPr>
          <p:txBody>
            <a:bodyPr vert="horz" wrap="none" lIns="90000" tIns="46800" rIns="90000" bIns="46800" numCol="1" rtlCol="0" anchor="ctr" anchorCtr="0" compatLnSpc="1"/>
            <a:lstStyle/>
            <a:p>
              <a:pPr fontAlgn="base">
                <a:spcBef>
                  <a:spcPct val="0"/>
                </a:spcBef>
                <a:spcAft>
                  <a:spcPct val="0"/>
                </a:spcAft>
              </a:pPr>
              <a:endParaRPr lang="zh-CN" altLang="en-US" sz="1600">
                <a:solidFill>
                  <a:srgbClr val="000000"/>
                </a:solidFill>
                <a:latin typeface="微软雅黑" panose="020B0503020204020204" pitchFamily="34" charset="-122"/>
                <a:ea typeface="微软雅黑" panose="020B0503020204020204" pitchFamily="34" charset="-122"/>
                <a:cs typeface="Meiryo" panose="020B0604030504040204" pitchFamily="34" charset="-128"/>
              </a:endParaRPr>
            </a:p>
          </p:txBody>
        </p:sp>
        <p:sp>
          <p:nvSpPr>
            <p:cNvPr id="103" name="椭圆 102"/>
            <p:cNvSpPr/>
            <p:nvPr/>
          </p:nvSpPr>
          <p:spPr bwMode="auto">
            <a:xfrm>
              <a:off x="6982520" y="3935798"/>
              <a:ext cx="691536" cy="434251"/>
            </a:xfrm>
            <a:prstGeom prst="ellipse">
              <a:avLst/>
            </a:prstGeom>
            <a:solidFill>
              <a:schemeClr val="accent5">
                <a:lumMod val="75000"/>
              </a:schemeClr>
            </a:solidFill>
            <a:ln w="9525" cap="flat" cmpd="sng" algn="ctr">
              <a:noFill/>
              <a:prstDash val="solid"/>
              <a:round/>
              <a:headEnd type="none" w="med" len="med"/>
              <a:tailEnd type="none" w="med" len="med"/>
            </a:ln>
            <a:effectLst/>
          </p:spPr>
          <p:txBody>
            <a:bodyPr vert="horz" wrap="none" lIns="90000" tIns="46800" rIns="90000" bIns="46800" numCol="1" rtlCol="0" anchor="ctr" anchorCtr="0" compatLnSpc="1"/>
            <a:lstStyle/>
            <a:p>
              <a:pPr fontAlgn="base">
                <a:spcBef>
                  <a:spcPct val="0"/>
                </a:spcBef>
                <a:spcAft>
                  <a:spcPct val="0"/>
                </a:spcAft>
              </a:pPr>
              <a:endParaRPr lang="zh-CN" altLang="en-US" sz="1600">
                <a:solidFill>
                  <a:srgbClr val="000000"/>
                </a:solidFill>
                <a:latin typeface="微软雅黑" panose="020B0503020204020204" pitchFamily="34" charset="-122"/>
                <a:ea typeface="微软雅黑" panose="020B0503020204020204" pitchFamily="34" charset="-122"/>
                <a:cs typeface="Meiryo" panose="020B0604030504040204" pitchFamily="34" charset="-128"/>
              </a:endParaRPr>
            </a:p>
          </p:txBody>
        </p:sp>
        <p:sp>
          <p:nvSpPr>
            <p:cNvPr id="104" name="椭圆 103"/>
            <p:cNvSpPr/>
            <p:nvPr/>
          </p:nvSpPr>
          <p:spPr bwMode="auto">
            <a:xfrm>
              <a:off x="5333612" y="4116018"/>
              <a:ext cx="691536" cy="434251"/>
            </a:xfrm>
            <a:prstGeom prst="ellipse">
              <a:avLst/>
            </a:prstGeom>
            <a:solidFill>
              <a:schemeClr val="accent5">
                <a:lumMod val="75000"/>
              </a:schemeClr>
            </a:solidFill>
            <a:ln w="9525" cap="flat" cmpd="sng" algn="ctr">
              <a:noFill/>
              <a:prstDash val="solid"/>
              <a:round/>
              <a:headEnd type="none" w="med" len="med"/>
              <a:tailEnd type="none" w="med" len="med"/>
            </a:ln>
            <a:effectLst/>
          </p:spPr>
          <p:txBody>
            <a:bodyPr vert="horz" wrap="none" lIns="90000" tIns="46800" rIns="90000" bIns="46800" numCol="1" rtlCol="0" anchor="ctr" anchorCtr="0" compatLnSpc="1"/>
            <a:lstStyle/>
            <a:p>
              <a:pPr fontAlgn="base">
                <a:spcBef>
                  <a:spcPct val="0"/>
                </a:spcBef>
                <a:spcAft>
                  <a:spcPct val="0"/>
                </a:spcAft>
              </a:pPr>
              <a:endParaRPr lang="zh-CN" altLang="en-US" sz="1600">
                <a:solidFill>
                  <a:srgbClr val="000000"/>
                </a:solidFill>
                <a:latin typeface="微软雅黑" panose="020B0503020204020204" pitchFamily="34" charset="-122"/>
                <a:ea typeface="微软雅黑" panose="020B0503020204020204" pitchFamily="34" charset="-122"/>
                <a:cs typeface="Meiryo" panose="020B0604030504040204" pitchFamily="34" charset="-128"/>
              </a:endParaRPr>
            </a:p>
          </p:txBody>
        </p:sp>
        <p:sp>
          <p:nvSpPr>
            <p:cNvPr id="105" name="椭圆 104"/>
            <p:cNvSpPr/>
            <p:nvPr/>
          </p:nvSpPr>
          <p:spPr bwMode="auto">
            <a:xfrm>
              <a:off x="3183192" y="4506556"/>
              <a:ext cx="691536" cy="434251"/>
            </a:xfrm>
            <a:prstGeom prst="ellipse">
              <a:avLst/>
            </a:prstGeom>
            <a:solidFill>
              <a:schemeClr val="accent5">
                <a:lumMod val="75000"/>
              </a:schemeClr>
            </a:solidFill>
            <a:ln w="9525" cap="flat" cmpd="sng" algn="ctr">
              <a:noFill/>
              <a:prstDash val="solid"/>
              <a:round/>
              <a:headEnd type="none" w="med" len="med"/>
              <a:tailEnd type="none" w="med" len="med"/>
            </a:ln>
            <a:effectLst/>
          </p:spPr>
          <p:txBody>
            <a:bodyPr vert="horz" wrap="none" lIns="90000" tIns="46800" rIns="90000" bIns="46800" numCol="1" rtlCol="0" anchor="ctr" anchorCtr="0" compatLnSpc="1"/>
            <a:lstStyle/>
            <a:p>
              <a:pPr fontAlgn="base">
                <a:spcBef>
                  <a:spcPct val="0"/>
                </a:spcBef>
                <a:spcAft>
                  <a:spcPct val="0"/>
                </a:spcAft>
              </a:pPr>
              <a:endParaRPr lang="zh-CN" altLang="en-US" sz="1600">
                <a:solidFill>
                  <a:srgbClr val="000000"/>
                </a:solidFill>
                <a:latin typeface="微软雅黑" panose="020B0503020204020204" pitchFamily="34" charset="-122"/>
                <a:ea typeface="微软雅黑" panose="020B0503020204020204" pitchFamily="34" charset="-122"/>
                <a:cs typeface="Meiryo" panose="020B0604030504040204" pitchFamily="34" charset="-128"/>
              </a:endParaRPr>
            </a:p>
          </p:txBody>
        </p:sp>
        <p:sp>
          <p:nvSpPr>
            <p:cNvPr id="106" name="矩形 105"/>
            <p:cNvSpPr/>
            <p:nvPr/>
          </p:nvSpPr>
          <p:spPr>
            <a:xfrm>
              <a:off x="3265405" y="4559474"/>
              <a:ext cx="466794" cy="261610"/>
            </a:xfrm>
            <a:prstGeom prst="rect">
              <a:avLst/>
            </a:prstGeom>
          </p:spPr>
          <p:txBody>
            <a:bodyPr wrap="none">
              <a:spAutoFit/>
            </a:bodyPr>
            <a:lstStyle/>
            <a:p>
              <a:pPr fontAlgn="base">
                <a:spcBef>
                  <a:spcPct val="0"/>
                </a:spcBef>
                <a:spcAft>
                  <a:spcPct val="0"/>
                </a:spcAft>
              </a:pPr>
              <a:r>
                <a:rPr lang="zh-CN" altLang="en-US" sz="1100" b="1" dirty="0">
                  <a:solidFill>
                    <a:srgbClr val="FFFFFF"/>
                  </a:solidFill>
                  <a:latin typeface="微软雅黑" panose="020B0503020204020204" pitchFamily="34" charset="-122"/>
                  <a:ea typeface="微软雅黑" panose="020B0503020204020204" pitchFamily="34" charset="-122"/>
                  <a:cs typeface="Meiryo" panose="020B0604030504040204" pitchFamily="34" charset="-128"/>
                </a:rPr>
                <a:t>整车</a:t>
              </a:r>
            </a:p>
          </p:txBody>
        </p:sp>
        <p:sp>
          <p:nvSpPr>
            <p:cNvPr id="107" name="矩形 106"/>
            <p:cNvSpPr/>
            <p:nvPr/>
          </p:nvSpPr>
          <p:spPr>
            <a:xfrm>
              <a:off x="5729887" y="3787762"/>
              <a:ext cx="466794" cy="261610"/>
            </a:xfrm>
            <a:prstGeom prst="rect">
              <a:avLst/>
            </a:prstGeom>
          </p:spPr>
          <p:txBody>
            <a:bodyPr wrap="none">
              <a:spAutoFit/>
            </a:bodyPr>
            <a:lstStyle/>
            <a:p>
              <a:pPr fontAlgn="base">
                <a:spcBef>
                  <a:spcPct val="0"/>
                </a:spcBef>
                <a:spcAft>
                  <a:spcPct val="0"/>
                </a:spcAft>
              </a:pPr>
              <a:r>
                <a:rPr lang="zh-CN" altLang="en-US" sz="1100" b="1" dirty="0">
                  <a:solidFill>
                    <a:srgbClr val="FFFFFF"/>
                  </a:solidFill>
                  <a:latin typeface="微软雅黑" panose="020B0503020204020204" pitchFamily="34" charset="-122"/>
                  <a:ea typeface="微软雅黑" panose="020B0503020204020204" pitchFamily="34" charset="-122"/>
                  <a:cs typeface="Meiryo" panose="020B0604030504040204" pitchFamily="34" charset="-128"/>
                </a:rPr>
                <a:t>维修</a:t>
              </a:r>
            </a:p>
          </p:txBody>
        </p:sp>
        <p:sp>
          <p:nvSpPr>
            <p:cNvPr id="108" name="矩形 107"/>
            <p:cNvSpPr/>
            <p:nvPr/>
          </p:nvSpPr>
          <p:spPr>
            <a:xfrm>
              <a:off x="5340300" y="4192842"/>
              <a:ext cx="607859" cy="261610"/>
            </a:xfrm>
            <a:prstGeom prst="rect">
              <a:avLst/>
            </a:prstGeom>
          </p:spPr>
          <p:txBody>
            <a:bodyPr wrap="none">
              <a:spAutoFit/>
            </a:bodyPr>
            <a:lstStyle/>
            <a:p>
              <a:pPr fontAlgn="base">
                <a:spcBef>
                  <a:spcPct val="0"/>
                </a:spcBef>
                <a:spcAft>
                  <a:spcPct val="0"/>
                </a:spcAft>
              </a:pPr>
              <a:r>
                <a:rPr lang="zh-CN" altLang="en-US" sz="1100" b="1" dirty="0">
                  <a:solidFill>
                    <a:srgbClr val="FFFFFF"/>
                  </a:solidFill>
                  <a:latin typeface="微软雅黑" panose="020B0503020204020204" pitchFamily="34" charset="-122"/>
                  <a:ea typeface="微软雅黑" panose="020B0503020204020204" pitchFamily="34" charset="-122"/>
                  <a:cs typeface="Meiryo" panose="020B0604030504040204" pitchFamily="34" charset="-128"/>
                </a:rPr>
                <a:t>零部件</a:t>
              </a:r>
            </a:p>
          </p:txBody>
        </p:sp>
        <p:sp>
          <p:nvSpPr>
            <p:cNvPr id="109" name="矩形 108"/>
            <p:cNvSpPr/>
            <p:nvPr/>
          </p:nvSpPr>
          <p:spPr>
            <a:xfrm>
              <a:off x="6433556" y="3757551"/>
              <a:ext cx="466794" cy="261610"/>
            </a:xfrm>
            <a:prstGeom prst="rect">
              <a:avLst/>
            </a:prstGeom>
          </p:spPr>
          <p:txBody>
            <a:bodyPr wrap="none">
              <a:spAutoFit/>
            </a:bodyPr>
            <a:lstStyle/>
            <a:p>
              <a:pPr fontAlgn="base">
                <a:spcBef>
                  <a:spcPct val="0"/>
                </a:spcBef>
                <a:spcAft>
                  <a:spcPct val="0"/>
                </a:spcAft>
              </a:pPr>
              <a:r>
                <a:rPr lang="zh-CN" altLang="en-US" sz="1100" b="1" dirty="0">
                  <a:solidFill>
                    <a:srgbClr val="FFFFFF"/>
                  </a:solidFill>
                  <a:latin typeface="微软雅黑" panose="020B0503020204020204" pitchFamily="34" charset="-122"/>
                  <a:ea typeface="微软雅黑" panose="020B0503020204020204" pitchFamily="34" charset="-122"/>
                  <a:cs typeface="Meiryo" panose="020B0604030504040204" pitchFamily="34" charset="-128"/>
                </a:rPr>
                <a:t>美容</a:t>
              </a:r>
            </a:p>
          </p:txBody>
        </p:sp>
        <p:sp>
          <p:nvSpPr>
            <p:cNvPr id="110" name="矩形 109"/>
            <p:cNvSpPr/>
            <p:nvPr/>
          </p:nvSpPr>
          <p:spPr>
            <a:xfrm>
              <a:off x="7057738" y="4002444"/>
              <a:ext cx="466794" cy="261610"/>
            </a:xfrm>
            <a:prstGeom prst="rect">
              <a:avLst/>
            </a:prstGeom>
          </p:spPr>
          <p:txBody>
            <a:bodyPr wrap="none">
              <a:spAutoFit/>
            </a:bodyPr>
            <a:lstStyle/>
            <a:p>
              <a:pPr fontAlgn="base">
                <a:spcBef>
                  <a:spcPct val="0"/>
                </a:spcBef>
                <a:spcAft>
                  <a:spcPct val="0"/>
                </a:spcAft>
              </a:pPr>
              <a:r>
                <a:rPr lang="zh-CN" altLang="en-US" sz="1100" b="1" dirty="0">
                  <a:solidFill>
                    <a:srgbClr val="FFFFFF"/>
                  </a:solidFill>
                  <a:latin typeface="微软雅黑" panose="020B0503020204020204" pitchFamily="34" charset="-122"/>
                  <a:ea typeface="微软雅黑" panose="020B0503020204020204" pitchFamily="34" charset="-122"/>
                  <a:cs typeface="Meiryo" panose="020B0604030504040204" pitchFamily="34" charset="-128"/>
                </a:rPr>
                <a:t>改装</a:t>
              </a:r>
            </a:p>
          </p:txBody>
        </p:sp>
        <p:cxnSp>
          <p:nvCxnSpPr>
            <p:cNvPr id="111" name="直接连接符 110"/>
            <p:cNvCxnSpPr/>
            <p:nvPr/>
          </p:nvCxnSpPr>
          <p:spPr bwMode="auto">
            <a:xfrm>
              <a:off x="4098923" y="4012973"/>
              <a:ext cx="0" cy="1231150"/>
            </a:xfrm>
            <a:prstGeom prst="line">
              <a:avLst/>
            </a:prstGeom>
            <a:solidFill>
              <a:schemeClr val="accent1"/>
            </a:solidFill>
            <a:ln w="19050" cap="flat" cmpd="sng" algn="ctr">
              <a:solidFill>
                <a:schemeClr val="accent6">
                  <a:lumMod val="50000"/>
                </a:schemeClr>
              </a:solidFill>
              <a:prstDash val="solid"/>
              <a:round/>
              <a:headEnd type="none" w="med" len="med"/>
              <a:tailEnd type="none" w="med" len="med"/>
            </a:ln>
            <a:effectLst/>
          </p:spPr>
        </p:cxnSp>
        <p:cxnSp>
          <p:nvCxnSpPr>
            <p:cNvPr id="112" name="直接连接符 111"/>
            <p:cNvCxnSpPr/>
            <p:nvPr/>
          </p:nvCxnSpPr>
          <p:spPr bwMode="auto">
            <a:xfrm flipH="1">
              <a:off x="4094136" y="5244123"/>
              <a:ext cx="2473305" cy="0"/>
            </a:xfrm>
            <a:prstGeom prst="line">
              <a:avLst/>
            </a:prstGeom>
            <a:solidFill>
              <a:schemeClr val="accent1"/>
            </a:solidFill>
            <a:ln w="19050" cap="flat" cmpd="sng" algn="ctr">
              <a:solidFill>
                <a:schemeClr val="accent6">
                  <a:lumMod val="50000"/>
                </a:schemeClr>
              </a:solidFill>
              <a:prstDash val="solid"/>
              <a:round/>
              <a:headEnd type="none" w="med" len="med"/>
              <a:tailEnd type="none" w="med" len="med"/>
            </a:ln>
            <a:effectLst/>
          </p:spPr>
        </p:cxnSp>
        <p:cxnSp>
          <p:nvCxnSpPr>
            <p:cNvPr id="113" name="直接连接符 112"/>
            <p:cNvCxnSpPr/>
            <p:nvPr/>
          </p:nvCxnSpPr>
          <p:spPr bwMode="auto">
            <a:xfrm>
              <a:off x="6554739" y="4975934"/>
              <a:ext cx="0" cy="268189"/>
            </a:xfrm>
            <a:prstGeom prst="line">
              <a:avLst/>
            </a:prstGeom>
            <a:solidFill>
              <a:schemeClr val="accent1"/>
            </a:solidFill>
            <a:ln w="19050" cap="flat" cmpd="sng" algn="ctr">
              <a:solidFill>
                <a:schemeClr val="accent6">
                  <a:lumMod val="50000"/>
                </a:schemeClr>
              </a:solidFill>
              <a:prstDash val="solid"/>
              <a:round/>
              <a:headEnd type="none" w="med" len="med"/>
              <a:tailEnd type="none" w="med" len="med"/>
            </a:ln>
            <a:effectLst/>
          </p:spPr>
        </p:cxnSp>
        <p:cxnSp>
          <p:nvCxnSpPr>
            <p:cNvPr id="114" name="直接连接符 113"/>
            <p:cNvCxnSpPr/>
            <p:nvPr/>
          </p:nvCxnSpPr>
          <p:spPr bwMode="auto">
            <a:xfrm>
              <a:off x="4106003" y="4024674"/>
              <a:ext cx="242119" cy="0"/>
            </a:xfrm>
            <a:prstGeom prst="line">
              <a:avLst/>
            </a:prstGeom>
            <a:solidFill>
              <a:schemeClr val="accent1"/>
            </a:solidFill>
            <a:ln w="19050" cap="flat" cmpd="sng" algn="ctr">
              <a:solidFill>
                <a:schemeClr val="accent6">
                  <a:lumMod val="50000"/>
                </a:schemeClr>
              </a:solidFill>
              <a:prstDash val="solid"/>
              <a:round/>
              <a:headEnd type="none" w="med" len="med"/>
              <a:tailEnd type="none" w="med" len="med"/>
            </a:ln>
            <a:effectLst/>
          </p:spPr>
        </p:cxnSp>
        <p:sp>
          <p:nvSpPr>
            <p:cNvPr id="115" name="KSO_Shape"/>
            <p:cNvSpPr/>
            <p:nvPr/>
          </p:nvSpPr>
          <p:spPr bwMode="auto">
            <a:xfrm>
              <a:off x="1218067" y="4111654"/>
              <a:ext cx="1334688" cy="1022478"/>
            </a:xfrm>
            <a:custGeom>
              <a:avLst/>
              <a:gdLst>
                <a:gd name="T0" fmla="*/ 1476105 w 3431"/>
                <a:gd name="T1" fmla="*/ 1080647 h 2471"/>
                <a:gd name="T2" fmla="*/ 684266 w 3431"/>
                <a:gd name="T3" fmla="*/ 1296881 h 2471"/>
                <a:gd name="T4" fmla="*/ 359974 w 3431"/>
                <a:gd name="T5" fmla="*/ 1080647 h 2471"/>
                <a:gd name="T6" fmla="*/ 359974 w 3431"/>
                <a:gd name="T7" fmla="*/ 720606 h 2471"/>
                <a:gd name="T8" fmla="*/ 414023 w 3431"/>
                <a:gd name="T9" fmla="*/ 576800 h 2471"/>
                <a:gd name="T10" fmla="*/ 414023 w 3431"/>
                <a:gd name="T11" fmla="*/ 468683 h 2471"/>
                <a:gd name="T12" fmla="*/ 544684 w 3431"/>
                <a:gd name="T13" fmla="*/ 473931 h 2471"/>
                <a:gd name="T14" fmla="*/ 1476105 w 3431"/>
                <a:gd name="T15" fmla="*/ 288137 h 2471"/>
                <a:gd name="T16" fmla="*/ 1638251 w 3431"/>
                <a:gd name="T17" fmla="*/ 468683 h 2471"/>
                <a:gd name="T18" fmla="*/ 1800397 w 3431"/>
                <a:gd name="T19" fmla="*/ 522741 h 2471"/>
                <a:gd name="T20" fmla="*/ 1692300 w 3431"/>
                <a:gd name="T21" fmla="*/ 576800 h 2471"/>
                <a:gd name="T22" fmla="*/ 1800397 w 3431"/>
                <a:gd name="T23" fmla="*/ 900626 h 2471"/>
                <a:gd name="T24" fmla="*/ 1800397 w 3431"/>
                <a:gd name="T25" fmla="*/ 1296881 h 2471"/>
                <a:gd name="T26" fmla="*/ 504279 w 3431"/>
                <a:gd name="T27" fmla="*/ 720606 h 2471"/>
                <a:gd name="T28" fmla="*/ 684266 w 3431"/>
                <a:gd name="T29" fmla="*/ 792509 h 2471"/>
                <a:gd name="T30" fmla="*/ 684266 w 3431"/>
                <a:gd name="T31" fmla="*/ 648703 h 2471"/>
                <a:gd name="T32" fmla="*/ 504279 w 3431"/>
                <a:gd name="T33" fmla="*/ 720606 h 2471"/>
                <a:gd name="T34" fmla="*/ 728870 w 3431"/>
                <a:gd name="T35" fmla="*/ 360565 h 2471"/>
                <a:gd name="T36" fmla="*/ 1586826 w 3431"/>
                <a:gd name="T37" fmla="*/ 576800 h 2471"/>
                <a:gd name="T38" fmla="*/ 1584202 w 3431"/>
                <a:gd name="T39" fmla="*/ 648703 h 2471"/>
                <a:gd name="T40" fmla="*/ 1404215 w 3431"/>
                <a:gd name="T41" fmla="*/ 720606 h 2471"/>
                <a:gd name="T42" fmla="*/ 1584202 w 3431"/>
                <a:gd name="T43" fmla="*/ 792509 h 2471"/>
                <a:gd name="T44" fmla="*/ 1584202 w 3431"/>
                <a:gd name="T45" fmla="*/ 648703 h 2471"/>
                <a:gd name="T46" fmla="*/ 913055 w 3431"/>
                <a:gd name="T47" fmla="*/ 197865 h 2471"/>
                <a:gd name="T48" fmla="*/ 856907 w 3431"/>
                <a:gd name="T49" fmla="*/ 250874 h 2471"/>
                <a:gd name="T50" fmla="*/ 765077 w 3431"/>
                <a:gd name="T51" fmla="*/ 247200 h 2471"/>
                <a:gd name="T52" fmla="*/ 643336 w 3431"/>
                <a:gd name="T53" fmla="*/ 250874 h 2471"/>
                <a:gd name="T54" fmla="*/ 469121 w 3431"/>
                <a:gd name="T55" fmla="*/ 430894 h 2471"/>
                <a:gd name="T56" fmla="*/ 283887 w 3431"/>
                <a:gd name="T57" fmla="*/ 502272 h 2471"/>
                <a:gd name="T58" fmla="*/ 213046 w 3431"/>
                <a:gd name="T59" fmla="*/ 543210 h 2471"/>
                <a:gd name="T60" fmla="*/ 0 w 3431"/>
                <a:gd name="T61" fmla="*/ 682293 h 2471"/>
                <a:gd name="T62" fmla="*/ 0 w 3431"/>
                <a:gd name="T63" fmla="*/ 419872 h 2471"/>
                <a:gd name="T64" fmla="*/ 73989 w 3431"/>
                <a:gd name="T65" fmla="*/ 197865 h 2471"/>
                <a:gd name="T66" fmla="*/ 0 w 3431"/>
                <a:gd name="T67" fmla="*/ 160601 h 2471"/>
                <a:gd name="T68" fmla="*/ 110721 w 3431"/>
                <a:gd name="T69" fmla="*/ 123338 h 2471"/>
                <a:gd name="T70" fmla="*/ 221967 w 3431"/>
                <a:gd name="T71" fmla="*/ 0 h 2471"/>
                <a:gd name="T72" fmla="*/ 860056 w 3431"/>
                <a:gd name="T73" fmla="*/ 127536 h 2471"/>
                <a:gd name="T74" fmla="*/ 949787 w 3431"/>
                <a:gd name="T75" fmla="*/ 123338 h 2471"/>
                <a:gd name="T76" fmla="*/ 949787 w 3431"/>
                <a:gd name="T77" fmla="*/ 197865 h 2471"/>
                <a:gd name="T78" fmla="*/ 147978 w 3431"/>
                <a:gd name="T79" fmla="*/ 345870 h 2471"/>
                <a:gd name="T80" fmla="*/ 271293 w 3431"/>
                <a:gd name="T81" fmla="*/ 296535 h 2471"/>
                <a:gd name="T82" fmla="*/ 147978 w 3431"/>
                <a:gd name="T83" fmla="*/ 247200 h 2471"/>
                <a:gd name="T84" fmla="*/ 729394 w 3431"/>
                <a:gd name="T85" fmla="*/ 70329 h 2471"/>
                <a:gd name="T86" fmla="*/ 165819 w 3431"/>
                <a:gd name="T87" fmla="*/ 182645 h 2471"/>
                <a:gd name="T88" fmla="*/ 729394 w 3431"/>
                <a:gd name="T89" fmla="*/ 70329 h 2471"/>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3431" h="2471">
                  <a:moveTo>
                    <a:pt x="2813" y="2471"/>
                  </a:moveTo>
                  <a:cubicBezTo>
                    <a:pt x="2813" y="2059"/>
                    <a:pt x="2813" y="2059"/>
                    <a:pt x="2813" y="2059"/>
                  </a:cubicBezTo>
                  <a:cubicBezTo>
                    <a:pt x="1304" y="2059"/>
                    <a:pt x="1304" y="2059"/>
                    <a:pt x="1304" y="2059"/>
                  </a:cubicBezTo>
                  <a:cubicBezTo>
                    <a:pt x="1304" y="2471"/>
                    <a:pt x="1304" y="2471"/>
                    <a:pt x="1304" y="2471"/>
                  </a:cubicBezTo>
                  <a:cubicBezTo>
                    <a:pt x="686" y="2471"/>
                    <a:pt x="686" y="2471"/>
                    <a:pt x="686" y="2471"/>
                  </a:cubicBezTo>
                  <a:cubicBezTo>
                    <a:pt x="686" y="2059"/>
                    <a:pt x="686" y="2059"/>
                    <a:pt x="686" y="2059"/>
                  </a:cubicBezTo>
                  <a:cubicBezTo>
                    <a:pt x="686" y="1716"/>
                    <a:pt x="686" y="1716"/>
                    <a:pt x="686" y="1716"/>
                  </a:cubicBezTo>
                  <a:cubicBezTo>
                    <a:pt x="686" y="1373"/>
                    <a:pt x="686" y="1373"/>
                    <a:pt x="686" y="1373"/>
                  </a:cubicBezTo>
                  <a:cubicBezTo>
                    <a:pt x="892" y="1099"/>
                    <a:pt x="892" y="1099"/>
                    <a:pt x="892" y="1099"/>
                  </a:cubicBezTo>
                  <a:cubicBezTo>
                    <a:pt x="789" y="1099"/>
                    <a:pt x="789" y="1099"/>
                    <a:pt x="789" y="1099"/>
                  </a:cubicBezTo>
                  <a:cubicBezTo>
                    <a:pt x="732" y="1099"/>
                    <a:pt x="686" y="1052"/>
                    <a:pt x="686" y="996"/>
                  </a:cubicBezTo>
                  <a:cubicBezTo>
                    <a:pt x="686" y="939"/>
                    <a:pt x="732" y="893"/>
                    <a:pt x="789" y="893"/>
                  </a:cubicBezTo>
                  <a:cubicBezTo>
                    <a:pt x="995" y="893"/>
                    <a:pt x="995" y="893"/>
                    <a:pt x="995" y="893"/>
                  </a:cubicBezTo>
                  <a:cubicBezTo>
                    <a:pt x="1011" y="893"/>
                    <a:pt x="1025" y="897"/>
                    <a:pt x="1038" y="903"/>
                  </a:cubicBezTo>
                  <a:cubicBezTo>
                    <a:pt x="1304" y="549"/>
                    <a:pt x="1304" y="549"/>
                    <a:pt x="1304" y="549"/>
                  </a:cubicBezTo>
                  <a:cubicBezTo>
                    <a:pt x="2813" y="549"/>
                    <a:pt x="2813" y="549"/>
                    <a:pt x="2813" y="549"/>
                  </a:cubicBezTo>
                  <a:cubicBezTo>
                    <a:pt x="3079" y="903"/>
                    <a:pt x="3079" y="903"/>
                    <a:pt x="3079" y="903"/>
                  </a:cubicBezTo>
                  <a:cubicBezTo>
                    <a:pt x="3092" y="897"/>
                    <a:pt x="3106" y="893"/>
                    <a:pt x="3122" y="893"/>
                  </a:cubicBezTo>
                  <a:cubicBezTo>
                    <a:pt x="3328" y="893"/>
                    <a:pt x="3328" y="893"/>
                    <a:pt x="3328" y="893"/>
                  </a:cubicBezTo>
                  <a:cubicBezTo>
                    <a:pt x="3385" y="893"/>
                    <a:pt x="3431" y="939"/>
                    <a:pt x="3431" y="996"/>
                  </a:cubicBezTo>
                  <a:cubicBezTo>
                    <a:pt x="3431" y="1052"/>
                    <a:pt x="3385" y="1099"/>
                    <a:pt x="3328" y="1099"/>
                  </a:cubicBezTo>
                  <a:cubicBezTo>
                    <a:pt x="3225" y="1099"/>
                    <a:pt x="3225" y="1099"/>
                    <a:pt x="3225" y="1099"/>
                  </a:cubicBezTo>
                  <a:cubicBezTo>
                    <a:pt x="3431" y="1373"/>
                    <a:pt x="3431" y="1373"/>
                    <a:pt x="3431" y="1373"/>
                  </a:cubicBezTo>
                  <a:cubicBezTo>
                    <a:pt x="3431" y="1716"/>
                    <a:pt x="3431" y="1716"/>
                    <a:pt x="3431" y="1716"/>
                  </a:cubicBezTo>
                  <a:cubicBezTo>
                    <a:pt x="3431" y="2059"/>
                    <a:pt x="3431" y="2059"/>
                    <a:pt x="3431" y="2059"/>
                  </a:cubicBezTo>
                  <a:cubicBezTo>
                    <a:pt x="3431" y="2471"/>
                    <a:pt x="3431" y="2471"/>
                    <a:pt x="3431" y="2471"/>
                  </a:cubicBezTo>
                  <a:lnTo>
                    <a:pt x="2813" y="2471"/>
                  </a:lnTo>
                  <a:close/>
                  <a:moveTo>
                    <a:pt x="961" y="1373"/>
                  </a:moveTo>
                  <a:cubicBezTo>
                    <a:pt x="961" y="1449"/>
                    <a:pt x="1022" y="1510"/>
                    <a:pt x="1098" y="1510"/>
                  </a:cubicBezTo>
                  <a:cubicBezTo>
                    <a:pt x="1304" y="1510"/>
                    <a:pt x="1304" y="1510"/>
                    <a:pt x="1304" y="1510"/>
                  </a:cubicBezTo>
                  <a:cubicBezTo>
                    <a:pt x="1379" y="1510"/>
                    <a:pt x="1441" y="1449"/>
                    <a:pt x="1441" y="1373"/>
                  </a:cubicBezTo>
                  <a:cubicBezTo>
                    <a:pt x="1441" y="1297"/>
                    <a:pt x="1379" y="1236"/>
                    <a:pt x="1304" y="1236"/>
                  </a:cubicBezTo>
                  <a:cubicBezTo>
                    <a:pt x="1098" y="1236"/>
                    <a:pt x="1098" y="1236"/>
                    <a:pt x="1098" y="1236"/>
                  </a:cubicBezTo>
                  <a:cubicBezTo>
                    <a:pt x="1022" y="1236"/>
                    <a:pt x="961" y="1297"/>
                    <a:pt x="961" y="1373"/>
                  </a:cubicBezTo>
                  <a:close/>
                  <a:moveTo>
                    <a:pt x="2715" y="687"/>
                  </a:moveTo>
                  <a:cubicBezTo>
                    <a:pt x="1389" y="687"/>
                    <a:pt x="1389" y="687"/>
                    <a:pt x="1389" y="687"/>
                  </a:cubicBezTo>
                  <a:cubicBezTo>
                    <a:pt x="1081" y="1099"/>
                    <a:pt x="1081" y="1099"/>
                    <a:pt x="1081" y="1099"/>
                  </a:cubicBezTo>
                  <a:cubicBezTo>
                    <a:pt x="3024" y="1099"/>
                    <a:pt x="3024" y="1099"/>
                    <a:pt x="3024" y="1099"/>
                  </a:cubicBezTo>
                  <a:lnTo>
                    <a:pt x="2715" y="687"/>
                  </a:lnTo>
                  <a:close/>
                  <a:moveTo>
                    <a:pt x="3019" y="1236"/>
                  </a:moveTo>
                  <a:cubicBezTo>
                    <a:pt x="2813" y="1236"/>
                    <a:pt x="2813" y="1236"/>
                    <a:pt x="2813" y="1236"/>
                  </a:cubicBezTo>
                  <a:cubicBezTo>
                    <a:pt x="2738" y="1236"/>
                    <a:pt x="2676" y="1297"/>
                    <a:pt x="2676" y="1373"/>
                  </a:cubicBezTo>
                  <a:cubicBezTo>
                    <a:pt x="2676" y="1449"/>
                    <a:pt x="2738" y="1510"/>
                    <a:pt x="2813" y="1510"/>
                  </a:cubicBezTo>
                  <a:cubicBezTo>
                    <a:pt x="3019" y="1510"/>
                    <a:pt x="3019" y="1510"/>
                    <a:pt x="3019" y="1510"/>
                  </a:cubicBezTo>
                  <a:cubicBezTo>
                    <a:pt x="3095" y="1510"/>
                    <a:pt x="3157" y="1449"/>
                    <a:pt x="3157" y="1373"/>
                  </a:cubicBezTo>
                  <a:cubicBezTo>
                    <a:pt x="3157" y="1297"/>
                    <a:pt x="3095" y="1236"/>
                    <a:pt x="3019" y="1236"/>
                  </a:cubicBezTo>
                  <a:close/>
                  <a:moveTo>
                    <a:pt x="1810" y="377"/>
                  </a:moveTo>
                  <a:cubicBezTo>
                    <a:pt x="1740" y="377"/>
                    <a:pt x="1740" y="377"/>
                    <a:pt x="1740" y="377"/>
                  </a:cubicBezTo>
                  <a:cubicBezTo>
                    <a:pt x="1816" y="478"/>
                    <a:pt x="1816" y="478"/>
                    <a:pt x="1816" y="478"/>
                  </a:cubicBezTo>
                  <a:cubicBezTo>
                    <a:pt x="1633" y="478"/>
                    <a:pt x="1633" y="478"/>
                    <a:pt x="1633" y="478"/>
                  </a:cubicBezTo>
                  <a:cubicBezTo>
                    <a:pt x="1623" y="473"/>
                    <a:pt x="1611" y="471"/>
                    <a:pt x="1599" y="471"/>
                  </a:cubicBezTo>
                  <a:cubicBezTo>
                    <a:pt x="1458" y="471"/>
                    <a:pt x="1458" y="471"/>
                    <a:pt x="1458" y="471"/>
                  </a:cubicBezTo>
                  <a:cubicBezTo>
                    <a:pt x="1445" y="471"/>
                    <a:pt x="1434" y="473"/>
                    <a:pt x="1423" y="478"/>
                  </a:cubicBezTo>
                  <a:cubicBezTo>
                    <a:pt x="1226" y="478"/>
                    <a:pt x="1226" y="478"/>
                    <a:pt x="1226" y="478"/>
                  </a:cubicBezTo>
                  <a:cubicBezTo>
                    <a:pt x="941" y="832"/>
                    <a:pt x="941" y="832"/>
                    <a:pt x="941" y="832"/>
                  </a:cubicBezTo>
                  <a:cubicBezTo>
                    <a:pt x="927" y="825"/>
                    <a:pt x="911" y="821"/>
                    <a:pt x="894" y="821"/>
                  </a:cubicBezTo>
                  <a:cubicBezTo>
                    <a:pt x="673" y="821"/>
                    <a:pt x="673" y="821"/>
                    <a:pt x="673" y="821"/>
                  </a:cubicBezTo>
                  <a:cubicBezTo>
                    <a:pt x="612" y="821"/>
                    <a:pt x="541" y="896"/>
                    <a:pt x="541" y="957"/>
                  </a:cubicBezTo>
                  <a:cubicBezTo>
                    <a:pt x="541" y="982"/>
                    <a:pt x="551" y="1010"/>
                    <a:pt x="567" y="1035"/>
                  </a:cubicBezTo>
                  <a:cubicBezTo>
                    <a:pt x="406" y="1035"/>
                    <a:pt x="406" y="1035"/>
                    <a:pt x="406" y="1035"/>
                  </a:cubicBezTo>
                  <a:cubicBezTo>
                    <a:pt x="406" y="1300"/>
                    <a:pt x="406" y="1300"/>
                    <a:pt x="406" y="1300"/>
                  </a:cubicBezTo>
                  <a:cubicBezTo>
                    <a:pt x="0" y="1300"/>
                    <a:pt x="0" y="1300"/>
                    <a:pt x="0" y="1300"/>
                  </a:cubicBezTo>
                  <a:cubicBezTo>
                    <a:pt x="0" y="1035"/>
                    <a:pt x="0" y="1035"/>
                    <a:pt x="0" y="1035"/>
                  </a:cubicBezTo>
                  <a:cubicBezTo>
                    <a:pt x="0" y="800"/>
                    <a:pt x="0" y="800"/>
                    <a:pt x="0" y="800"/>
                  </a:cubicBezTo>
                  <a:cubicBezTo>
                    <a:pt x="0" y="565"/>
                    <a:pt x="0" y="565"/>
                    <a:pt x="0" y="565"/>
                  </a:cubicBezTo>
                  <a:cubicBezTo>
                    <a:pt x="141" y="377"/>
                    <a:pt x="141" y="377"/>
                    <a:pt x="141" y="377"/>
                  </a:cubicBezTo>
                  <a:cubicBezTo>
                    <a:pt x="70" y="377"/>
                    <a:pt x="70" y="377"/>
                    <a:pt x="70" y="377"/>
                  </a:cubicBezTo>
                  <a:cubicBezTo>
                    <a:pt x="31" y="377"/>
                    <a:pt x="0" y="345"/>
                    <a:pt x="0" y="306"/>
                  </a:cubicBezTo>
                  <a:cubicBezTo>
                    <a:pt x="0" y="267"/>
                    <a:pt x="31" y="235"/>
                    <a:pt x="70" y="235"/>
                  </a:cubicBezTo>
                  <a:cubicBezTo>
                    <a:pt x="211" y="235"/>
                    <a:pt x="211" y="235"/>
                    <a:pt x="211" y="235"/>
                  </a:cubicBezTo>
                  <a:cubicBezTo>
                    <a:pt x="222" y="235"/>
                    <a:pt x="232" y="238"/>
                    <a:pt x="241" y="243"/>
                  </a:cubicBezTo>
                  <a:cubicBezTo>
                    <a:pt x="423" y="0"/>
                    <a:pt x="423" y="0"/>
                    <a:pt x="423" y="0"/>
                  </a:cubicBezTo>
                  <a:cubicBezTo>
                    <a:pt x="1458" y="0"/>
                    <a:pt x="1458" y="0"/>
                    <a:pt x="1458" y="0"/>
                  </a:cubicBezTo>
                  <a:cubicBezTo>
                    <a:pt x="1639" y="243"/>
                    <a:pt x="1639" y="243"/>
                    <a:pt x="1639" y="243"/>
                  </a:cubicBezTo>
                  <a:cubicBezTo>
                    <a:pt x="1649" y="238"/>
                    <a:pt x="1658" y="235"/>
                    <a:pt x="1669" y="235"/>
                  </a:cubicBezTo>
                  <a:cubicBezTo>
                    <a:pt x="1810" y="235"/>
                    <a:pt x="1810" y="235"/>
                    <a:pt x="1810" y="235"/>
                  </a:cubicBezTo>
                  <a:cubicBezTo>
                    <a:pt x="1849" y="235"/>
                    <a:pt x="1881" y="267"/>
                    <a:pt x="1881" y="306"/>
                  </a:cubicBezTo>
                  <a:cubicBezTo>
                    <a:pt x="1881" y="345"/>
                    <a:pt x="1849" y="377"/>
                    <a:pt x="1810" y="377"/>
                  </a:cubicBezTo>
                  <a:close/>
                  <a:moveTo>
                    <a:pt x="188" y="565"/>
                  </a:moveTo>
                  <a:cubicBezTo>
                    <a:pt x="188" y="617"/>
                    <a:pt x="230" y="659"/>
                    <a:pt x="282" y="659"/>
                  </a:cubicBezTo>
                  <a:cubicBezTo>
                    <a:pt x="423" y="659"/>
                    <a:pt x="423" y="659"/>
                    <a:pt x="423" y="659"/>
                  </a:cubicBezTo>
                  <a:cubicBezTo>
                    <a:pt x="475" y="659"/>
                    <a:pt x="517" y="617"/>
                    <a:pt x="517" y="565"/>
                  </a:cubicBezTo>
                  <a:cubicBezTo>
                    <a:pt x="517" y="513"/>
                    <a:pt x="475" y="471"/>
                    <a:pt x="423" y="471"/>
                  </a:cubicBezTo>
                  <a:cubicBezTo>
                    <a:pt x="282" y="471"/>
                    <a:pt x="282" y="471"/>
                    <a:pt x="282" y="471"/>
                  </a:cubicBezTo>
                  <a:cubicBezTo>
                    <a:pt x="230" y="471"/>
                    <a:pt x="188" y="513"/>
                    <a:pt x="188" y="565"/>
                  </a:cubicBezTo>
                  <a:close/>
                  <a:moveTo>
                    <a:pt x="1390" y="134"/>
                  </a:moveTo>
                  <a:cubicBezTo>
                    <a:pt x="482" y="134"/>
                    <a:pt x="482" y="134"/>
                    <a:pt x="482" y="134"/>
                  </a:cubicBezTo>
                  <a:cubicBezTo>
                    <a:pt x="316" y="348"/>
                    <a:pt x="316" y="348"/>
                    <a:pt x="316" y="348"/>
                  </a:cubicBezTo>
                  <a:cubicBezTo>
                    <a:pt x="1567" y="348"/>
                    <a:pt x="1567" y="348"/>
                    <a:pt x="1567" y="348"/>
                  </a:cubicBezTo>
                  <a:lnTo>
                    <a:pt x="1390" y="134"/>
                  </a:lnTo>
                  <a:close/>
                </a:path>
              </a:pathLst>
            </a:custGeom>
            <a:solidFill>
              <a:schemeClr val="accent6">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p>
              <a:pPr algn="ctr"/>
              <a:endParaRPr lang="zh-CN" altLang="en-US" sz="1600">
                <a:solidFill>
                  <a:srgbClr val="FFFFFF"/>
                </a:solidFill>
                <a:latin typeface="微软雅黑" panose="020B0503020204020204" pitchFamily="34" charset="-122"/>
                <a:ea typeface="微软雅黑" panose="020B0503020204020204" pitchFamily="34" charset="-122"/>
                <a:cs typeface="Meiryo" panose="020B0604030504040204" pitchFamily="34" charset="-128"/>
              </a:endParaRPr>
            </a:p>
          </p:txBody>
        </p:sp>
        <p:sp>
          <p:nvSpPr>
            <p:cNvPr id="116" name="矩形 115"/>
            <p:cNvSpPr/>
            <p:nvPr/>
          </p:nvSpPr>
          <p:spPr>
            <a:xfrm>
              <a:off x="4340097" y="5067819"/>
              <a:ext cx="1997028" cy="330624"/>
            </a:xfrm>
            <a:prstGeom prst="rect">
              <a:avLst/>
            </a:prstGeom>
            <a:solidFill>
              <a:schemeClr val="bg2">
                <a:lumMod val="50000"/>
              </a:schemeClr>
            </a:solidFill>
          </p:spPr>
          <p:txBody>
            <a:bodyPr wrap="square">
              <a:spAutoFit/>
            </a:bodyPr>
            <a:lstStyle/>
            <a:p>
              <a:pPr fontAlgn="base">
                <a:spcBef>
                  <a:spcPct val="0"/>
                </a:spcBef>
                <a:spcAft>
                  <a:spcPct val="0"/>
                </a:spcAft>
              </a:pPr>
              <a:r>
                <a:rPr lang="zh-CN" altLang="en-US" sz="1100" b="1" dirty="0">
                  <a:solidFill>
                    <a:srgbClr val="FFFFFF"/>
                  </a:solidFill>
                  <a:latin typeface="微软雅黑" panose="020B0503020204020204" pitchFamily="34" charset="-122"/>
                  <a:ea typeface="微软雅黑" panose="020B0503020204020204" pitchFamily="34" charset="-122"/>
                  <a:cs typeface="Meiryo" panose="020B0604030504040204" pitchFamily="34" charset="-128"/>
                </a:rPr>
                <a:t>汽车金融</a:t>
              </a:r>
              <a:r>
                <a:rPr lang="zh-CN" altLang="en-US" sz="1050" b="1" dirty="0">
                  <a:solidFill>
                    <a:srgbClr val="FFFFFF"/>
                  </a:solidFill>
                  <a:latin typeface="微软雅黑" panose="020B0503020204020204" pitchFamily="34" charset="-122"/>
                  <a:ea typeface="微软雅黑" panose="020B0503020204020204" pitchFamily="34" charset="-122"/>
                  <a:cs typeface="Meiryo" panose="020B0604030504040204" pitchFamily="34" charset="-128"/>
                </a:rPr>
                <a:t>（信贷、保险）</a:t>
              </a:r>
            </a:p>
          </p:txBody>
        </p:sp>
        <p:sp>
          <p:nvSpPr>
            <p:cNvPr id="117" name="矩形 116"/>
            <p:cNvSpPr/>
            <p:nvPr/>
          </p:nvSpPr>
          <p:spPr>
            <a:xfrm>
              <a:off x="2089113" y="720922"/>
              <a:ext cx="1034848" cy="350073"/>
            </a:xfrm>
            <a:prstGeom prst="rect">
              <a:avLst/>
            </a:prstGeom>
            <a:solidFill>
              <a:srgbClr val="CCCCFF"/>
            </a:solidFill>
          </p:spPr>
          <p:txBody>
            <a:bodyPr wrap="none">
              <a:spAutoFit/>
            </a:bodyPr>
            <a:lstStyle/>
            <a:p>
              <a:pPr fontAlgn="base">
                <a:spcBef>
                  <a:spcPct val="0"/>
                </a:spcBef>
                <a:spcAft>
                  <a:spcPct val="0"/>
                </a:spcAft>
              </a:pPr>
              <a:r>
                <a:rPr lang="zh-CN" altLang="en-US" sz="1200" b="1" dirty="0">
                  <a:solidFill>
                    <a:schemeClr val="accent6">
                      <a:lumMod val="25000"/>
                    </a:schemeClr>
                  </a:solidFill>
                  <a:latin typeface="微软雅黑" panose="020B0503020204020204" pitchFamily="34" charset="-122"/>
                  <a:ea typeface="微软雅黑" panose="020B0503020204020204" pitchFamily="34" charset="-122"/>
                  <a:cs typeface="Meiryo" panose="020B0604030504040204" pitchFamily="34" charset="-128"/>
                </a:rPr>
                <a:t>生产环节</a:t>
              </a:r>
            </a:p>
          </p:txBody>
        </p:sp>
        <p:sp>
          <p:nvSpPr>
            <p:cNvPr id="118" name="矩形 117"/>
            <p:cNvSpPr/>
            <p:nvPr/>
          </p:nvSpPr>
          <p:spPr>
            <a:xfrm>
              <a:off x="5218617" y="2372211"/>
              <a:ext cx="356683" cy="1152099"/>
            </a:xfrm>
            <a:prstGeom prst="rect">
              <a:avLst/>
            </a:prstGeom>
            <a:solidFill>
              <a:schemeClr val="accent1">
                <a:lumMod val="60000"/>
                <a:lumOff val="40000"/>
              </a:schemeClr>
            </a:solidFill>
            <a:ln w="9525" cap="flat" cmpd="sng" algn="ctr">
              <a:noFill/>
              <a:prstDash val="solid"/>
              <a:round/>
              <a:headEnd type="none" w="med" len="med"/>
              <a:tailEnd type="none" w="med" len="med"/>
            </a:ln>
            <a:effectLst/>
          </p:spPr>
          <p:txBody>
            <a:bodyPr rot="0" spcFirstLastPara="0" vertOverflow="overflow" horzOverflow="overflow" vert="horz" wrap="none" lIns="90000" tIns="46800" rIns="90000" bIns="46800" numCol="1" spcCol="0" rtlCol="0" fromWordArt="0" anchor="ctr" anchorCtr="0" forceAA="0" compatLnSpc="1">
              <a:noAutofit/>
            </a:bodyPr>
            <a:lstStyle/>
            <a:p>
              <a:pPr fontAlgn="base">
                <a:spcBef>
                  <a:spcPct val="0"/>
                </a:spcBef>
                <a:spcAft>
                  <a:spcPct val="0"/>
                </a:spcAft>
              </a:pPr>
              <a:r>
                <a:rPr lang="zh-CN" altLang="en-US" sz="1200" b="1" dirty="0">
                  <a:solidFill>
                    <a:schemeClr val="accent6">
                      <a:lumMod val="25000"/>
                    </a:schemeClr>
                  </a:solidFill>
                  <a:latin typeface="微软雅黑" panose="020B0503020204020204" pitchFamily="34" charset="-122"/>
                  <a:ea typeface="微软雅黑" panose="020B0503020204020204" pitchFamily="34" charset="-122"/>
                  <a:cs typeface="Meiryo" panose="020B0604030504040204" pitchFamily="34" charset="-128"/>
                </a:rPr>
                <a:t>销</a:t>
              </a:r>
              <a:endParaRPr lang="en-US" altLang="zh-CN" sz="1200" b="1" dirty="0">
                <a:solidFill>
                  <a:schemeClr val="accent6">
                    <a:lumMod val="25000"/>
                  </a:schemeClr>
                </a:solidFill>
                <a:latin typeface="微软雅黑" panose="020B0503020204020204" pitchFamily="34" charset="-122"/>
                <a:ea typeface="微软雅黑" panose="020B0503020204020204" pitchFamily="34" charset="-122"/>
                <a:cs typeface="Meiryo" panose="020B0604030504040204" pitchFamily="34" charset="-128"/>
              </a:endParaRPr>
            </a:p>
            <a:p>
              <a:pPr fontAlgn="base">
                <a:spcBef>
                  <a:spcPct val="0"/>
                </a:spcBef>
                <a:spcAft>
                  <a:spcPct val="0"/>
                </a:spcAft>
              </a:pPr>
              <a:r>
                <a:rPr lang="zh-CN" altLang="en-US" sz="1200" b="1" dirty="0">
                  <a:solidFill>
                    <a:schemeClr val="accent6">
                      <a:lumMod val="25000"/>
                    </a:schemeClr>
                  </a:solidFill>
                  <a:latin typeface="微软雅黑" panose="020B0503020204020204" pitchFamily="34" charset="-122"/>
                  <a:ea typeface="微软雅黑" panose="020B0503020204020204" pitchFamily="34" charset="-122"/>
                  <a:cs typeface="Meiryo" panose="020B0604030504040204" pitchFamily="34" charset="-128"/>
                </a:rPr>
                <a:t>售</a:t>
              </a:r>
              <a:endParaRPr lang="en-US" altLang="zh-CN" sz="1200" b="1" dirty="0">
                <a:solidFill>
                  <a:schemeClr val="accent6">
                    <a:lumMod val="25000"/>
                  </a:schemeClr>
                </a:solidFill>
                <a:latin typeface="微软雅黑" panose="020B0503020204020204" pitchFamily="34" charset="-122"/>
                <a:ea typeface="微软雅黑" panose="020B0503020204020204" pitchFamily="34" charset="-122"/>
                <a:cs typeface="Meiryo" panose="020B0604030504040204" pitchFamily="34" charset="-128"/>
              </a:endParaRPr>
            </a:p>
            <a:p>
              <a:pPr fontAlgn="base">
                <a:spcBef>
                  <a:spcPct val="0"/>
                </a:spcBef>
                <a:spcAft>
                  <a:spcPct val="0"/>
                </a:spcAft>
              </a:pPr>
              <a:r>
                <a:rPr lang="zh-CN" altLang="en-US" sz="1200" b="1" dirty="0">
                  <a:solidFill>
                    <a:schemeClr val="accent6">
                      <a:lumMod val="25000"/>
                    </a:schemeClr>
                  </a:solidFill>
                  <a:latin typeface="微软雅黑" panose="020B0503020204020204" pitchFamily="34" charset="-122"/>
                  <a:ea typeface="微软雅黑" panose="020B0503020204020204" pitchFamily="34" charset="-122"/>
                  <a:cs typeface="Meiryo" panose="020B0604030504040204" pitchFamily="34" charset="-128"/>
                </a:rPr>
                <a:t>环</a:t>
              </a:r>
              <a:endParaRPr lang="en-US" altLang="zh-CN" sz="1200" b="1" dirty="0">
                <a:solidFill>
                  <a:schemeClr val="accent6">
                    <a:lumMod val="25000"/>
                  </a:schemeClr>
                </a:solidFill>
                <a:latin typeface="微软雅黑" panose="020B0503020204020204" pitchFamily="34" charset="-122"/>
                <a:ea typeface="微软雅黑" panose="020B0503020204020204" pitchFamily="34" charset="-122"/>
                <a:cs typeface="Meiryo" panose="020B0604030504040204" pitchFamily="34" charset="-128"/>
              </a:endParaRPr>
            </a:p>
            <a:p>
              <a:pPr fontAlgn="base">
                <a:spcBef>
                  <a:spcPct val="0"/>
                </a:spcBef>
                <a:spcAft>
                  <a:spcPct val="0"/>
                </a:spcAft>
              </a:pPr>
              <a:r>
                <a:rPr lang="zh-CN" altLang="en-US" sz="1200" b="1" dirty="0">
                  <a:solidFill>
                    <a:schemeClr val="accent6">
                      <a:lumMod val="25000"/>
                    </a:schemeClr>
                  </a:solidFill>
                  <a:latin typeface="微软雅黑" panose="020B0503020204020204" pitchFamily="34" charset="-122"/>
                  <a:ea typeface="微软雅黑" panose="020B0503020204020204" pitchFamily="34" charset="-122"/>
                  <a:cs typeface="Meiryo" panose="020B0604030504040204" pitchFamily="34" charset="-128"/>
                </a:rPr>
                <a:t>节</a:t>
              </a:r>
            </a:p>
          </p:txBody>
        </p:sp>
        <p:sp>
          <p:nvSpPr>
            <p:cNvPr id="119" name="矩形 118"/>
            <p:cNvSpPr/>
            <p:nvPr/>
          </p:nvSpPr>
          <p:spPr>
            <a:xfrm>
              <a:off x="6692900" y="4975934"/>
              <a:ext cx="1064672" cy="400110"/>
            </a:xfrm>
            <a:prstGeom prst="rect">
              <a:avLst/>
            </a:prstGeom>
            <a:solidFill>
              <a:schemeClr val="accent5">
                <a:lumMod val="40000"/>
                <a:lumOff val="60000"/>
              </a:schemeClr>
            </a:solidFill>
            <a:ln w="9525" cap="flat" cmpd="sng" algn="ctr">
              <a:noFill/>
              <a:prstDash val="solid"/>
              <a:round/>
              <a:headEnd type="none" w="med" len="med"/>
              <a:tailEnd type="none" w="med" len="med"/>
            </a:ln>
            <a:effectLst/>
          </p:spPr>
          <p:txBody>
            <a:bodyPr rot="0" spcFirstLastPara="0" vertOverflow="overflow" horzOverflow="overflow" vert="horz" wrap="none" lIns="90000" tIns="46800" rIns="90000" bIns="46800" numCol="1" spcCol="0" rtlCol="0" fromWordArt="0" anchor="ctr" anchorCtr="0" forceAA="0" compatLnSpc="1">
              <a:noAutofit/>
            </a:bodyPr>
            <a:lstStyle/>
            <a:p>
              <a:pPr algn="ctr" fontAlgn="base">
                <a:spcBef>
                  <a:spcPct val="0"/>
                </a:spcBef>
                <a:spcAft>
                  <a:spcPct val="0"/>
                </a:spcAft>
              </a:pPr>
              <a:r>
                <a:rPr lang="zh-CN" altLang="en-US" sz="1600" b="1" dirty="0" smtClean="0">
                  <a:solidFill>
                    <a:srgbClr val="7030A0"/>
                  </a:solidFill>
                  <a:latin typeface="微软雅黑" panose="020B0503020204020204" pitchFamily="34" charset="-122"/>
                  <a:ea typeface="微软雅黑" panose="020B0503020204020204" pitchFamily="34" charset="-122"/>
                  <a:cs typeface="Meiryo" panose="020B0604030504040204" pitchFamily="34" charset="-128"/>
                </a:rPr>
                <a:t>汽车后</a:t>
              </a:r>
              <a:r>
                <a:rPr lang="zh-CN" altLang="en-US" sz="1600" b="1" dirty="0">
                  <a:solidFill>
                    <a:srgbClr val="7030A0"/>
                  </a:solidFill>
                  <a:latin typeface="微软雅黑" panose="020B0503020204020204" pitchFamily="34" charset="-122"/>
                  <a:ea typeface="微软雅黑" panose="020B0503020204020204" pitchFamily="34" charset="-122"/>
                  <a:cs typeface="Meiryo" panose="020B0604030504040204" pitchFamily="34" charset="-128"/>
                </a:rPr>
                <a:t>市场</a:t>
              </a:r>
            </a:p>
          </p:txBody>
        </p:sp>
        <p:sp>
          <p:nvSpPr>
            <p:cNvPr id="120" name="TextBox 119"/>
            <p:cNvSpPr txBox="1"/>
            <p:nvPr/>
          </p:nvSpPr>
          <p:spPr>
            <a:xfrm>
              <a:off x="7736729" y="2815069"/>
              <a:ext cx="238895" cy="430379"/>
            </a:xfrm>
            <a:prstGeom prst="rect">
              <a:avLst/>
            </a:prstGeom>
            <a:noFill/>
          </p:spPr>
          <p:txBody>
            <a:bodyPr wrap="none" rtlCol="0">
              <a:spAutoFit/>
            </a:bodyPr>
            <a:lstStyle/>
            <a:p>
              <a:pPr algn="ctr" fontAlgn="base">
                <a:lnSpc>
                  <a:spcPts val="2200"/>
                </a:lnSpc>
                <a:spcBef>
                  <a:spcPct val="0"/>
                </a:spcBef>
                <a:spcAft>
                  <a:spcPct val="0"/>
                </a:spcAft>
              </a:pPr>
              <a:endParaRPr lang="zh-CN" altLang="en-US" sz="1200" b="1" dirty="0">
                <a:solidFill>
                  <a:srgbClr val="000000"/>
                </a:solidFill>
                <a:latin typeface="微软雅黑" panose="020B0503020204020204" pitchFamily="34" charset="-122"/>
                <a:ea typeface="微软雅黑" panose="020B0503020204020204" pitchFamily="34" charset="-122"/>
                <a:cs typeface="Meiryo" panose="020B0604030504040204" pitchFamily="34" charset="-128"/>
              </a:endParaRPr>
            </a:p>
          </p:txBody>
        </p:sp>
        <p:cxnSp>
          <p:nvCxnSpPr>
            <p:cNvPr id="121" name="直接连接符 120"/>
            <p:cNvCxnSpPr/>
            <p:nvPr/>
          </p:nvCxnSpPr>
          <p:spPr bwMode="auto">
            <a:xfrm>
              <a:off x="1256030" y="2407622"/>
              <a:ext cx="740949" cy="0"/>
            </a:xfrm>
            <a:prstGeom prst="line">
              <a:avLst/>
            </a:prstGeom>
            <a:solidFill>
              <a:schemeClr val="accent1"/>
            </a:solidFill>
            <a:ln w="19050" cap="flat" cmpd="sng" algn="ctr">
              <a:solidFill>
                <a:schemeClr val="bg1"/>
              </a:solidFill>
              <a:prstDash val="solid"/>
              <a:round/>
              <a:headEnd type="none" w="med" len="med"/>
              <a:tailEnd type="none" w="med" len="med"/>
            </a:ln>
            <a:effectLst/>
          </p:spPr>
        </p:cxnSp>
        <p:cxnSp>
          <p:nvCxnSpPr>
            <p:cNvPr id="122" name="直接连接符 121"/>
            <p:cNvCxnSpPr/>
            <p:nvPr/>
          </p:nvCxnSpPr>
          <p:spPr bwMode="auto">
            <a:xfrm>
              <a:off x="1272443" y="2710021"/>
              <a:ext cx="740949" cy="0"/>
            </a:xfrm>
            <a:prstGeom prst="line">
              <a:avLst/>
            </a:prstGeom>
            <a:solidFill>
              <a:schemeClr val="accent1"/>
            </a:solidFill>
            <a:ln w="19050" cap="flat" cmpd="sng" algn="ctr">
              <a:solidFill>
                <a:schemeClr val="bg1"/>
              </a:solidFill>
              <a:prstDash val="solid"/>
              <a:round/>
              <a:headEnd type="none" w="med" len="med"/>
              <a:tailEnd type="none" w="med" len="med"/>
            </a:ln>
            <a:effectLst/>
          </p:spPr>
        </p:cxnSp>
        <p:cxnSp>
          <p:nvCxnSpPr>
            <p:cNvPr id="123" name="直接连接符 122"/>
            <p:cNvCxnSpPr/>
            <p:nvPr/>
          </p:nvCxnSpPr>
          <p:spPr bwMode="auto">
            <a:xfrm>
              <a:off x="2930790" y="3385221"/>
              <a:ext cx="1137946" cy="1"/>
            </a:xfrm>
            <a:prstGeom prst="line">
              <a:avLst/>
            </a:prstGeom>
            <a:solidFill>
              <a:schemeClr val="accent1"/>
            </a:solidFill>
            <a:ln w="19050" cap="flat" cmpd="sng" algn="ctr">
              <a:solidFill>
                <a:schemeClr val="bg1"/>
              </a:solidFill>
              <a:prstDash val="solid"/>
              <a:round/>
              <a:headEnd type="none" w="med" len="med"/>
              <a:tailEnd type="none" w="med" len="med"/>
            </a:ln>
            <a:effectLst/>
          </p:spPr>
        </p:cxnSp>
        <p:cxnSp>
          <p:nvCxnSpPr>
            <p:cNvPr id="124" name="直接连接符 123"/>
            <p:cNvCxnSpPr/>
            <p:nvPr/>
          </p:nvCxnSpPr>
          <p:spPr bwMode="auto">
            <a:xfrm>
              <a:off x="3642648" y="2123883"/>
              <a:ext cx="11745" cy="827445"/>
            </a:xfrm>
            <a:prstGeom prst="line">
              <a:avLst/>
            </a:prstGeom>
            <a:solidFill>
              <a:schemeClr val="accent1"/>
            </a:solidFill>
            <a:ln w="19050" cap="flat" cmpd="sng" algn="ctr">
              <a:solidFill>
                <a:schemeClr val="bg1"/>
              </a:solidFill>
              <a:prstDash val="solid"/>
              <a:round/>
              <a:headEnd type="none" w="med" len="med"/>
              <a:tailEnd type="none" w="med" len="med"/>
            </a:ln>
            <a:effectLst/>
          </p:spPr>
        </p:cxnSp>
        <p:cxnSp>
          <p:nvCxnSpPr>
            <p:cNvPr id="125" name="直接连接符 124"/>
            <p:cNvCxnSpPr>
              <a:endCxn id="105" idx="7"/>
            </p:cNvCxnSpPr>
            <p:nvPr/>
          </p:nvCxnSpPr>
          <p:spPr bwMode="auto">
            <a:xfrm flipH="1">
              <a:off x="3773455" y="4183221"/>
              <a:ext cx="612767" cy="386930"/>
            </a:xfrm>
            <a:prstGeom prst="line">
              <a:avLst/>
            </a:prstGeom>
            <a:solidFill>
              <a:schemeClr val="accent1"/>
            </a:solidFill>
            <a:ln w="19050" cap="flat" cmpd="sng" algn="ctr">
              <a:solidFill>
                <a:schemeClr val="accent1"/>
              </a:solidFill>
              <a:prstDash val="solid"/>
              <a:round/>
              <a:headEnd type="none" w="med" len="med"/>
              <a:tailEnd type="arrow" w="med" len="med"/>
            </a:ln>
            <a:effectLst/>
          </p:spPr>
        </p:cxnSp>
        <p:cxnSp>
          <p:nvCxnSpPr>
            <p:cNvPr id="126" name="直接连接符 125"/>
            <p:cNvCxnSpPr>
              <a:endCxn id="104" idx="2"/>
            </p:cNvCxnSpPr>
            <p:nvPr/>
          </p:nvCxnSpPr>
          <p:spPr bwMode="auto">
            <a:xfrm>
              <a:off x="5082957" y="4210890"/>
              <a:ext cx="250655" cy="122254"/>
            </a:xfrm>
            <a:prstGeom prst="line">
              <a:avLst/>
            </a:prstGeom>
            <a:solidFill>
              <a:schemeClr val="accent1"/>
            </a:solidFill>
            <a:ln w="19050" cap="flat" cmpd="sng" algn="ctr">
              <a:solidFill>
                <a:schemeClr val="accent1"/>
              </a:solidFill>
              <a:prstDash val="solid"/>
              <a:round/>
              <a:headEnd type="none" w="med" len="med"/>
              <a:tailEnd type="arrow" w="med" len="med"/>
            </a:ln>
            <a:effectLst/>
          </p:spPr>
        </p:cxnSp>
      </p:grpSp>
      <p:sp>
        <p:nvSpPr>
          <p:cNvPr id="127" name="TextBox 126"/>
          <p:cNvSpPr txBox="1"/>
          <p:nvPr/>
        </p:nvSpPr>
        <p:spPr>
          <a:xfrm>
            <a:off x="6636831" y="2590553"/>
            <a:ext cx="4282182" cy="830997"/>
          </a:xfrm>
          <a:prstGeom prst="rect">
            <a:avLst/>
          </a:prstGeom>
          <a:noFill/>
        </p:spPr>
        <p:txBody>
          <a:bodyPr wrap="square" rtlCol="0">
            <a:spAutoFit/>
          </a:bodyPr>
          <a:lstStyle/>
          <a:p>
            <a:pPr>
              <a:lnSpc>
                <a:spcPct val="150000"/>
              </a:lnSpc>
            </a:pPr>
            <a:r>
              <a:rPr lang="zh-CN" altLang="en-US" sz="1600" dirty="0" smtClean="0">
                <a:latin typeface="微软雅黑" panose="020B0503020204020204" pitchFamily="34" charset="-122"/>
                <a:ea typeface="微软雅黑" panose="020B0503020204020204" pitchFamily="34" charset="-122"/>
              </a:rPr>
              <a:t>职业院校汽车专业培养的主要方向是</a:t>
            </a:r>
            <a:r>
              <a:rPr lang="zh-CN" altLang="en-US" sz="1600" b="1" dirty="0" smtClean="0">
                <a:solidFill>
                  <a:srgbClr val="C00000"/>
                </a:solidFill>
                <a:latin typeface="微软雅黑" panose="020B0503020204020204" pitchFamily="34" charset="-122"/>
                <a:ea typeface="微软雅黑" panose="020B0503020204020204" pitchFamily="34" charset="-122"/>
              </a:rPr>
              <a:t>汽车后市场技术技能型人才</a:t>
            </a:r>
            <a:r>
              <a:rPr lang="zh-CN" altLang="en-US" sz="1600" b="1" dirty="0" smtClean="0">
                <a:latin typeface="微软雅黑" panose="020B0503020204020204" pitchFamily="34" charset="-122"/>
                <a:ea typeface="微软雅黑" panose="020B0503020204020204" pitchFamily="34" charset="-122"/>
              </a:rPr>
              <a:t>！</a:t>
            </a:r>
            <a:endParaRPr lang="zh-CN" altLang="en-US" sz="1600" b="1" dirty="0">
              <a:latin typeface="微软雅黑" panose="020B0503020204020204" pitchFamily="34" charset="-122"/>
              <a:ea typeface="微软雅黑" panose="020B0503020204020204" pitchFamily="34" charset="-122"/>
            </a:endParaRPr>
          </a:p>
        </p:txBody>
      </p:sp>
      <p:sp>
        <p:nvSpPr>
          <p:cNvPr id="128" name="矩形 127"/>
          <p:cNvSpPr/>
          <p:nvPr/>
        </p:nvSpPr>
        <p:spPr>
          <a:xfrm>
            <a:off x="-39479" y="639171"/>
            <a:ext cx="3232788" cy="507831"/>
          </a:xfrm>
          <a:prstGeom prst="rect">
            <a:avLst/>
          </a:prstGeom>
        </p:spPr>
        <p:txBody>
          <a:bodyPr wrap="square">
            <a:spAutoFit/>
          </a:bodyPr>
          <a:lstStyle/>
          <a:p>
            <a:pPr algn="ctr">
              <a:lnSpc>
                <a:spcPct val="150000"/>
              </a:lnSpc>
            </a:pPr>
            <a:r>
              <a:rPr lang="en-US" altLang="zh-CN" b="1" dirty="0" smtClean="0">
                <a:solidFill>
                  <a:srgbClr val="C00000"/>
                </a:solidFill>
                <a:latin typeface="微软雅黑" pitchFamily="34" charset="-122"/>
                <a:ea typeface="微软雅黑" pitchFamily="34" charset="-122"/>
              </a:rPr>
              <a:t>3</a:t>
            </a:r>
            <a:r>
              <a:rPr lang="zh-CN" altLang="en-US" b="1" dirty="0" smtClean="0">
                <a:solidFill>
                  <a:srgbClr val="C00000"/>
                </a:solidFill>
                <a:latin typeface="微软雅黑" pitchFamily="34" charset="-122"/>
                <a:ea typeface="微软雅黑" pitchFamily="34" charset="-122"/>
              </a:rPr>
              <a:t>、汽车产业生产过程分析</a:t>
            </a:r>
            <a:endParaRPr lang="zh-CN" altLang="en-US" b="1" dirty="0">
              <a:solidFill>
                <a:srgbClr val="C00000"/>
              </a:solidFill>
              <a:latin typeface="微软雅黑" pitchFamily="34" charset="-122"/>
              <a:ea typeface="微软雅黑" pitchFamily="34" charset="-122"/>
            </a:endParaRPr>
          </a:p>
        </p:txBody>
      </p:sp>
    </p:spTree>
    <p:extLst>
      <p:ext uri="{BB962C8B-B14F-4D97-AF65-F5344CB8AC3E}">
        <p14:creationId xmlns:p14="http://schemas.microsoft.com/office/powerpoint/2010/main" val="17545808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 y="404813"/>
            <a:ext cx="1768415" cy="241230"/>
            <a:chOff x="0" y="404813"/>
            <a:chExt cx="1794013" cy="241230"/>
          </a:xfrm>
        </p:grpSpPr>
        <p:cxnSp>
          <p:nvCxnSpPr>
            <p:cNvPr id="3" name="直接连接符 2"/>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cxnSp>
        <p:nvCxnSpPr>
          <p:cNvPr id="7" name="直接连接符 6"/>
          <p:cNvCxnSpPr/>
          <p:nvPr/>
        </p:nvCxnSpPr>
        <p:spPr>
          <a:xfrm>
            <a:off x="1768416" y="404813"/>
            <a:ext cx="986160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7" name="组合 8"/>
          <p:cNvGrpSpPr>
            <a:grpSpLocks/>
          </p:cNvGrpSpPr>
          <p:nvPr/>
        </p:nvGrpSpPr>
        <p:grpSpPr bwMode="auto">
          <a:xfrm>
            <a:off x="3818870" y="2027838"/>
            <a:ext cx="1839913" cy="570742"/>
            <a:chOff x="563095" y="2998604"/>
            <a:chExt cx="2137144" cy="849871"/>
          </a:xfrm>
          <a:solidFill>
            <a:schemeClr val="tx2">
              <a:lumMod val="40000"/>
              <a:lumOff val="60000"/>
            </a:schemeClr>
          </a:solidFill>
        </p:grpSpPr>
        <p:sp>
          <p:nvSpPr>
            <p:cNvPr id="28" name="圆角矩形 27"/>
            <p:cNvSpPr/>
            <p:nvPr/>
          </p:nvSpPr>
          <p:spPr>
            <a:xfrm>
              <a:off x="563095" y="2998604"/>
              <a:ext cx="2137144" cy="849871"/>
            </a:xfrm>
            <a:prstGeom prst="roundRect">
              <a:avLst>
                <a:gd name="adj" fmla="val 10000"/>
              </a:avLst>
            </a:prstGeom>
            <a:grpFill/>
          </p:spPr>
          <p:style>
            <a:lnRef idx="3">
              <a:schemeClr val="lt1"/>
            </a:lnRef>
            <a:fillRef idx="1">
              <a:schemeClr val="accent1"/>
            </a:fillRef>
            <a:effectRef idx="1">
              <a:schemeClr val="accent1"/>
            </a:effectRef>
            <a:fontRef idx="minor">
              <a:schemeClr val="lt1"/>
            </a:fontRef>
          </p:style>
        </p:sp>
        <p:sp>
          <p:nvSpPr>
            <p:cNvPr id="29" name="圆角矩形 6"/>
            <p:cNvSpPr/>
            <p:nvPr/>
          </p:nvSpPr>
          <p:spPr>
            <a:xfrm>
              <a:off x="587067" y="3023155"/>
              <a:ext cx="2089200" cy="800767"/>
            </a:xfrm>
            <a:prstGeom prst="rect">
              <a:avLst/>
            </a:prstGeom>
            <a:grpFill/>
          </p:spPr>
          <p:style>
            <a:lnRef idx="0">
              <a:scrgbClr r="0" g="0" b="0"/>
            </a:lnRef>
            <a:fillRef idx="0">
              <a:scrgbClr r="0" g="0" b="0"/>
            </a:fillRef>
            <a:effectRef idx="0">
              <a:scrgbClr r="0" g="0" b="0"/>
            </a:effectRef>
            <a:fontRef idx="minor">
              <a:schemeClr val="lt1"/>
            </a:fontRef>
          </p:style>
          <p:txBody>
            <a:bodyPr lIns="34290" tIns="22860" rIns="34290" bIns="22860" spcCol="1270" anchor="ctr"/>
            <a:lstStyle/>
            <a:p>
              <a:pPr algn="ctr" defTabSz="800100">
                <a:lnSpc>
                  <a:spcPct val="90000"/>
                </a:lnSpc>
                <a:spcAft>
                  <a:spcPct val="35000"/>
                </a:spcAft>
                <a:buFont typeface="Arial" pitchFamily="34" charset="0"/>
                <a:buNone/>
                <a:defRPr/>
              </a:pPr>
              <a:r>
                <a:rPr lang="zh-CN" altLang="en-US" sz="1800" b="1" dirty="0" smtClean="0">
                  <a:solidFill>
                    <a:schemeClr val="tx1">
                      <a:lumMod val="75000"/>
                      <a:lumOff val="25000"/>
                    </a:schemeClr>
                  </a:solidFill>
                  <a:latin typeface="微软雅黑" pitchFamily="34" charset="-122"/>
                  <a:ea typeface="微软雅黑" pitchFamily="34" charset="-122"/>
                </a:rPr>
                <a:t>技能型人才</a:t>
              </a:r>
              <a:endParaRPr lang="zh-CN" altLang="en-US" sz="1800" b="1" dirty="0">
                <a:solidFill>
                  <a:schemeClr val="tx1">
                    <a:lumMod val="75000"/>
                    <a:lumOff val="25000"/>
                  </a:schemeClr>
                </a:solidFill>
                <a:latin typeface="微软雅黑" pitchFamily="34" charset="-122"/>
                <a:ea typeface="微软雅黑" pitchFamily="34" charset="-122"/>
              </a:endParaRPr>
            </a:p>
          </p:txBody>
        </p:sp>
      </p:grpSp>
      <p:grpSp>
        <p:nvGrpSpPr>
          <p:cNvPr id="30" name="组合 29"/>
          <p:cNvGrpSpPr/>
          <p:nvPr/>
        </p:nvGrpSpPr>
        <p:grpSpPr>
          <a:xfrm>
            <a:off x="6727059" y="1942534"/>
            <a:ext cx="1840002" cy="674241"/>
            <a:chOff x="3354543" y="83779"/>
            <a:chExt cx="2137144" cy="849871"/>
          </a:xfrm>
          <a:solidFill>
            <a:schemeClr val="accent5">
              <a:lumMod val="60000"/>
              <a:lumOff val="40000"/>
            </a:schemeClr>
          </a:solidFill>
        </p:grpSpPr>
        <p:sp>
          <p:nvSpPr>
            <p:cNvPr id="31" name="圆角矩形 30"/>
            <p:cNvSpPr/>
            <p:nvPr/>
          </p:nvSpPr>
          <p:spPr>
            <a:xfrm>
              <a:off x="3354543" y="83779"/>
              <a:ext cx="2137144" cy="849871"/>
            </a:xfrm>
            <a:prstGeom prst="roundRect">
              <a:avLst>
                <a:gd name="adj" fmla="val 10000"/>
              </a:avLst>
            </a:prstGeom>
            <a:grpFill/>
          </p:spPr>
          <p:style>
            <a:lnRef idx="3">
              <a:schemeClr val="lt1"/>
            </a:lnRef>
            <a:fillRef idx="1">
              <a:schemeClr val="accent1"/>
            </a:fillRef>
            <a:effectRef idx="1">
              <a:schemeClr val="accent1"/>
            </a:effectRef>
            <a:fontRef idx="minor">
              <a:schemeClr val="lt1"/>
            </a:fontRef>
          </p:style>
        </p:sp>
        <p:sp>
          <p:nvSpPr>
            <p:cNvPr id="32" name="圆角矩形 10"/>
            <p:cNvSpPr/>
            <p:nvPr/>
          </p:nvSpPr>
          <p:spPr>
            <a:xfrm>
              <a:off x="3379435" y="108672"/>
              <a:ext cx="2087360" cy="800087"/>
            </a:xfrm>
            <a:prstGeom prst="rect">
              <a:avLst/>
            </a:prstGeom>
            <a:grpFill/>
          </p:spPr>
          <p:style>
            <a:lnRef idx="3">
              <a:schemeClr val="lt1"/>
            </a:lnRef>
            <a:fillRef idx="1">
              <a:schemeClr val="accent1"/>
            </a:fillRef>
            <a:effectRef idx="1">
              <a:schemeClr val="accent1"/>
            </a:effectRef>
            <a:fontRef idx="minor">
              <a:schemeClr val="lt1"/>
            </a:fontRef>
          </p:style>
          <p:txBody>
            <a:bodyPr lIns="34290" tIns="22860" rIns="34290" bIns="22860" spcCol="1270" anchor="ctr"/>
            <a:lstStyle/>
            <a:p>
              <a:pPr algn="ctr" defTabSz="800100">
                <a:lnSpc>
                  <a:spcPct val="90000"/>
                </a:lnSpc>
                <a:spcAft>
                  <a:spcPct val="35000"/>
                </a:spcAft>
                <a:buFont typeface="Arial" pitchFamily="34" charset="0"/>
                <a:buNone/>
                <a:defRPr/>
              </a:pPr>
              <a:r>
                <a:rPr lang="zh-CN" altLang="en-US" sz="1800" b="1" dirty="0" smtClean="0">
                  <a:solidFill>
                    <a:schemeClr val="tx1">
                      <a:lumMod val="75000"/>
                      <a:lumOff val="25000"/>
                    </a:schemeClr>
                  </a:solidFill>
                  <a:latin typeface="微软雅黑" pitchFamily="34" charset="-122"/>
                  <a:ea typeface="微软雅黑" pitchFamily="34" charset="-122"/>
                </a:rPr>
                <a:t>技术技能型人才</a:t>
              </a:r>
              <a:endParaRPr lang="zh-CN" altLang="en-US" sz="1800" b="1" dirty="0">
                <a:solidFill>
                  <a:schemeClr val="tx1">
                    <a:lumMod val="75000"/>
                    <a:lumOff val="25000"/>
                  </a:schemeClr>
                </a:solidFill>
                <a:latin typeface="微软雅黑" pitchFamily="34" charset="-122"/>
                <a:ea typeface="微软雅黑" pitchFamily="34" charset="-122"/>
              </a:endParaRPr>
            </a:p>
          </p:txBody>
        </p:sp>
      </p:grpSp>
      <p:sp>
        <p:nvSpPr>
          <p:cNvPr id="33" name="虚尾箭头 32"/>
          <p:cNvSpPr/>
          <p:nvPr/>
        </p:nvSpPr>
        <p:spPr>
          <a:xfrm>
            <a:off x="5810491" y="2100020"/>
            <a:ext cx="719999" cy="435059"/>
          </a:xfrm>
          <a:prstGeom prst="stripedRightArrow">
            <a:avLst/>
          </a:prstGeom>
          <a:solidFill>
            <a:schemeClr val="accent4"/>
          </a:solidFill>
        </p:spPr>
        <p:style>
          <a:lnRef idx="0">
            <a:schemeClr val="accent5"/>
          </a:lnRef>
          <a:fillRef idx="3">
            <a:schemeClr val="accent5"/>
          </a:fillRef>
          <a:effectRef idx="3">
            <a:schemeClr val="accent5"/>
          </a:effectRef>
          <a:fontRef idx="minor">
            <a:schemeClr val="lt1"/>
          </a:fontRef>
        </p:style>
        <p:txBody>
          <a:bodyPr anchor="ctr"/>
          <a:lstStyle/>
          <a:p>
            <a:pPr algn="ctr">
              <a:buFont typeface="Arial" pitchFamily="34" charset="0"/>
              <a:buNone/>
              <a:defRPr/>
            </a:pPr>
            <a:endParaRPr lang="zh-CN" altLang="en-US"/>
          </a:p>
        </p:txBody>
      </p:sp>
      <p:sp>
        <p:nvSpPr>
          <p:cNvPr id="47" name="矩形 46"/>
          <p:cNvSpPr/>
          <p:nvPr/>
        </p:nvSpPr>
        <p:spPr>
          <a:xfrm>
            <a:off x="2276145" y="2670588"/>
            <a:ext cx="8114993" cy="418191"/>
          </a:xfrm>
          <a:prstGeom prst="rect">
            <a:avLst/>
          </a:prstGeom>
        </p:spPr>
        <p:txBody>
          <a:bodyPr wrap="square">
            <a:spAutoFit/>
          </a:bodyPr>
          <a:lstStyle/>
          <a:p>
            <a:pPr marL="0" lvl="1" algn="just">
              <a:lnSpc>
                <a:spcPct val="150000"/>
              </a:lnSpc>
            </a:pPr>
            <a:r>
              <a:rPr lang="zh-CN" altLang="en-US" sz="1600" dirty="0">
                <a:solidFill>
                  <a:schemeClr val="tx1">
                    <a:lumMod val="75000"/>
                    <a:lumOff val="25000"/>
                  </a:schemeClr>
                </a:solidFill>
                <a:latin typeface="微软雅黑" pitchFamily="34" charset="-122"/>
                <a:ea typeface="微软雅黑" pitchFamily="34" charset="-122"/>
              </a:rPr>
              <a:t>表现在可以在工作现场发现并解决问题，可以做出流程工艺、工具设备上的技术革新。</a:t>
            </a:r>
            <a:endParaRPr lang="en-US" altLang="zh-CN" sz="1600" dirty="0">
              <a:solidFill>
                <a:schemeClr val="tx1">
                  <a:lumMod val="75000"/>
                  <a:lumOff val="25000"/>
                </a:schemeClr>
              </a:solidFill>
              <a:latin typeface="微软雅黑" pitchFamily="34" charset="-122"/>
              <a:ea typeface="微软雅黑" pitchFamily="34" charset="-122"/>
            </a:endParaRPr>
          </a:p>
        </p:txBody>
      </p:sp>
      <p:sp>
        <p:nvSpPr>
          <p:cNvPr id="48" name="MH_Other_1"/>
          <p:cNvSpPr/>
          <p:nvPr>
            <p:custDataLst>
              <p:tags r:id="rId1"/>
            </p:custDataLst>
          </p:nvPr>
        </p:nvSpPr>
        <p:spPr>
          <a:xfrm rot="20751297">
            <a:off x="4925530" y="3769457"/>
            <a:ext cx="1012825" cy="1687573"/>
          </a:xfrm>
          <a:prstGeom prst="moon">
            <a:avLst>
              <a:gd name="adj" fmla="val 15190"/>
            </a:avLst>
          </a:prstGeom>
          <a:solidFill>
            <a:schemeClr val="accent1"/>
          </a:solidFill>
          <a:ln w="7620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latin typeface="微软雅黑" panose="020B0503020204020204" pitchFamily="34" charset="-122"/>
              <a:ea typeface="微软雅黑" panose="020B0503020204020204" pitchFamily="34" charset="-122"/>
            </a:endParaRPr>
          </a:p>
        </p:txBody>
      </p:sp>
      <p:sp>
        <p:nvSpPr>
          <p:cNvPr id="49" name="MH_Other_2"/>
          <p:cNvSpPr/>
          <p:nvPr>
            <p:custDataLst>
              <p:tags r:id="rId2"/>
            </p:custDataLst>
          </p:nvPr>
        </p:nvSpPr>
        <p:spPr>
          <a:xfrm rot="15351297">
            <a:off x="5679180" y="4027073"/>
            <a:ext cx="843786" cy="2024063"/>
          </a:xfrm>
          <a:prstGeom prst="moon">
            <a:avLst>
              <a:gd name="adj" fmla="val 15190"/>
            </a:avLst>
          </a:prstGeom>
          <a:solidFill>
            <a:schemeClr val="accent4"/>
          </a:solidFill>
          <a:ln w="7620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latin typeface="微软雅黑" panose="020B0503020204020204" pitchFamily="34" charset="-122"/>
              <a:ea typeface="微软雅黑" panose="020B0503020204020204" pitchFamily="34" charset="-122"/>
            </a:endParaRPr>
          </a:p>
        </p:txBody>
      </p:sp>
      <p:sp>
        <p:nvSpPr>
          <p:cNvPr id="50" name="MH_Other_3"/>
          <p:cNvSpPr/>
          <p:nvPr>
            <p:custDataLst>
              <p:tags r:id="rId3"/>
            </p:custDataLst>
          </p:nvPr>
        </p:nvSpPr>
        <p:spPr>
          <a:xfrm rot="9951297">
            <a:off x="6105041" y="3653073"/>
            <a:ext cx="1011238" cy="1686250"/>
          </a:xfrm>
          <a:prstGeom prst="moon">
            <a:avLst>
              <a:gd name="adj" fmla="val 15190"/>
            </a:avLst>
          </a:prstGeom>
          <a:solidFill>
            <a:schemeClr val="accent3"/>
          </a:solidFill>
          <a:ln w="7620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latin typeface="微软雅黑" panose="020B0503020204020204" pitchFamily="34" charset="-122"/>
              <a:ea typeface="微软雅黑" panose="020B0503020204020204" pitchFamily="34" charset="-122"/>
            </a:endParaRPr>
          </a:p>
        </p:txBody>
      </p:sp>
      <p:sp>
        <p:nvSpPr>
          <p:cNvPr id="51" name="MH_Other_4"/>
          <p:cNvSpPr/>
          <p:nvPr>
            <p:custDataLst>
              <p:tags r:id="rId4"/>
            </p:custDataLst>
          </p:nvPr>
        </p:nvSpPr>
        <p:spPr>
          <a:xfrm rot="4551297">
            <a:off x="5529029" y="3051693"/>
            <a:ext cx="842463" cy="2024062"/>
          </a:xfrm>
          <a:prstGeom prst="moon">
            <a:avLst>
              <a:gd name="adj" fmla="val 15190"/>
            </a:avLst>
          </a:prstGeom>
          <a:solidFill>
            <a:schemeClr val="accent2"/>
          </a:solidFill>
          <a:ln w="7620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latin typeface="微软雅黑" panose="020B0503020204020204" pitchFamily="34" charset="-122"/>
              <a:ea typeface="微软雅黑" panose="020B0503020204020204" pitchFamily="34" charset="-122"/>
            </a:endParaRPr>
          </a:p>
        </p:txBody>
      </p:sp>
      <p:sp>
        <p:nvSpPr>
          <p:cNvPr id="52" name="MH_Title_1"/>
          <p:cNvSpPr txBox="1">
            <a:spLocks noChangeArrowheads="1"/>
          </p:cNvSpPr>
          <p:nvPr>
            <p:custDataLst>
              <p:tags r:id="rId5"/>
            </p:custDataLst>
          </p:nvPr>
        </p:nvSpPr>
        <p:spPr bwMode="auto">
          <a:xfrm flipH="1">
            <a:off x="5276366" y="3899067"/>
            <a:ext cx="1493838" cy="1329162"/>
          </a:xfrm>
          <a:prstGeom prst="rect">
            <a:avLst/>
          </a:prstGeom>
          <a:noFill/>
          <a:ln>
            <a:noFill/>
          </a:ln>
          <a:effectLst/>
          <a:extLst/>
        </p:spPr>
        <p:txBody>
          <a:bodyPr anchor="ctr">
            <a:norm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fontAlgn="auto" hangingPunct="1">
              <a:spcBef>
                <a:spcPts val="0"/>
              </a:spcBef>
              <a:spcAft>
                <a:spcPts val="0"/>
              </a:spcAft>
              <a:defRPr/>
            </a:pPr>
            <a:r>
              <a:rPr lang="zh-CN" altLang="en-US" sz="2400" b="1" kern="0" dirty="0" smtClean="0">
                <a:solidFill>
                  <a:schemeClr val="tx1">
                    <a:lumMod val="75000"/>
                    <a:lumOff val="25000"/>
                  </a:schemeClr>
                </a:solidFill>
                <a:latin typeface="微软雅黑" panose="020B0503020204020204" pitchFamily="34" charset="-122"/>
                <a:ea typeface="微软雅黑" panose="020B0503020204020204" pitchFamily="34" charset="-122"/>
              </a:rPr>
              <a:t>培养方式</a:t>
            </a:r>
            <a:endParaRPr lang="en-US" altLang="zh-CN" sz="2400" b="1" kern="0" dirty="0">
              <a:solidFill>
                <a:schemeClr val="tx1">
                  <a:lumMod val="75000"/>
                  <a:lumOff val="25000"/>
                </a:schemeClr>
              </a:solidFill>
              <a:latin typeface="微软雅黑" panose="020B0503020204020204" pitchFamily="34" charset="-122"/>
              <a:ea typeface="微软雅黑" panose="020B0503020204020204" pitchFamily="34" charset="-122"/>
            </a:endParaRPr>
          </a:p>
        </p:txBody>
      </p:sp>
      <p:cxnSp>
        <p:nvCxnSpPr>
          <p:cNvPr id="53" name="MH_Other_5"/>
          <p:cNvCxnSpPr/>
          <p:nvPr>
            <p:custDataLst>
              <p:tags r:id="rId6"/>
            </p:custDataLst>
          </p:nvPr>
        </p:nvCxnSpPr>
        <p:spPr>
          <a:xfrm flipH="1">
            <a:off x="2622066" y="4011483"/>
            <a:ext cx="2520950" cy="0"/>
          </a:xfrm>
          <a:prstGeom prst="line">
            <a:avLst/>
          </a:prstGeom>
          <a:ln w="6350">
            <a:solidFill>
              <a:srgbClr val="C5C5C5"/>
            </a:solidFill>
            <a:prstDash val="dash"/>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54" name="MH_Other_6"/>
          <p:cNvCxnSpPr/>
          <p:nvPr>
            <p:custDataLst>
              <p:tags r:id="rId7"/>
            </p:custDataLst>
          </p:nvPr>
        </p:nvCxnSpPr>
        <p:spPr>
          <a:xfrm flipH="1">
            <a:off x="3263417" y="5437191"/>
            <a:ext cx="2519363" cy="0"/>
          </a:xfrm>
          <a:prstGeom prst="line">
            <a:avLst/>
          </a:prstGeom>
          <a:ln w="6350">
            <a:solidFill>
              <a:srgbClr val="C5C5C5"/>
            </a:solidFill>
            <a:prstDash val="dash"/>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55" name="MH_Other_7"/>
          <p:cNvCxnSpPr/>
          <p:nvPr>
            <p:custDataLst>
              <p:tags r:id="rId8"/>
            </p:custDataLst>
          </p:nvPr>
        </p:nvCxnSpPr>
        <p:spPr>
          <a:xfrm flipH="1">
            <a:off x="6333642" y="3694071"/>
            <a:ext cx="2860675" cy="0"/>
          </a:xfrm>
          <a:prstGeom prst="line">
            <a:avLst/>
          </a:prstGeom>
          <a:ln w="6350">
            <a:solidFill>
              <a:srgbClr val="C5C5C5"/>
            </a:solidFill>
            <a:prstDash val="dash"/>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56" name="MH_Other_8"/>
          <p:cNvCxnSpPr/>
          <p:nvPr>
            <p:custDataLst>
              <p:tags r:id="rId9"/>
            </p:custDataLst>
          </p:nvPr>
        </p:nvCxnSpPr>
        <p:spPr>
          <a:xfrm flipH="1">
            <a:off x="6778513" y="5257586"/>
            <a:ext cx="2519362" cy="0"/>
          </a:xfrm>
          <a:prstGeom prst="line">
            <a:avLst/>
          </a:prstGeom>
          <a:ln w="6350">
            <a:solidFill>
              <a:srgbClr val="C5C5C5"/>
            </a:solidFill>
            <a:prstDash val="dash"/>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57" name="MH_SubTitle_2"/>
          <p:cNvSpPr/>
          <p:nvPr>
            <p:custDataLst>
              <p:tags r:id="rId10"/>
            </p:custDataLst>
          </p:nvPr>
        </p:nvSpPr>
        <p:spPr>
          <a:xfrm>
            <a:off x="7155966" y="3236469"/>
            <a:ext cx="2159000" cy="454957"/>
          </a:xfrm>
          <a:prstGeom prst="rect">
            <a:avLst/>
          </a:prstGeom>
        </p:spPr>
        <p:txBody>
          <a:bodyPr anchor="b">
            <a:normAutofit/>
          </a:bodyPr>
          <a:lstStyle/>
          <a:p>
            <a:pPr>
              <a:lnSpc>
                <a:spcPct val="130000"/>
              </a:lnSpc>
              <a:spcAft>
                <a:spcPts val="600"/>
              </a:spcAft>
              <a:defRPr/>
            </a:pPr>
            <a:r>
              <a:rPr lang="zh-CN" altLang="en-US" sz="1600" b="1" dirty="0">
                <a:solidFill>
                  <a:schemeClr val="tx2"/>
                </a:solidFill>
                <a:latin typeface="微软雅黑" panose="020B0503020204020204" pitchFamily="34" charset="-122"/>
                <a:ea typeface="微软雅黑" panose="020B0503020204020204" pitchFamily="34" charset="-122"/>
              </a:rPr>
              <a:t>大量的实操机会</a:t>
            </a:r>
            <a:endParaRPr lang="en-US" altLang="zh-CN" sz="1600" b="1" dirty="0">
              <a:solidFill>
                <a:schemeClr val="tx2"/>
              </a:solidFill>
              <a:latin typeface="微软雅黑" panose="020B0503020204020204" pitchFamily="34" charset="-122"/>
              <a:ea typeface="微软雅黑" panose="020B0503020204020204" pitchFamily="34" charset="-122"/>
            </a:endParaRPr>
          </a:p>
        </p:txBody>
      </p:sp>
      <p:sp>
        <p:nvSpPr>
          <p:cNvPr id="58" name="MH_SubTitle_3"/>
          <p:cNvSpPr/>
          <p:nvPr>
            <p:custDataLst>
              <p:tags r:id="rId11"/>
            </p:custDataLst>
          </p:nvPr>
        </p:nvSpPr>
        <p:spPr>
          <a:xfrm>
            <a:off x="7242063" y="4807919"/>
            <a:ext cx="2159000" cy="454957"/>
          </a:xfrm>
          <a:prstGeom prst="rect">
            <a:avLst/>
          </a:prstGeom>
        </p:spPr>
        <p:txBody>
          <a:bodyPr anchor="b">
            <a:noAutofit/>
          </a:bodyPr>
          <a:lstStyle/>
          <a:p>
            <a:pPr>
              <a:lnSpc>
                <a:spcPct val="130000"/>
              </a:lnSpc>
              <a:spcAft>
                <a:spcPts val="600"/>
              </a:spcAft>
              <a:defRPr/>
            </a:pPr>
            <a:r>
              <a:rPr lang="zh-CN" altLang="en-US" sz="1600" b="1" dirty="0">
                <a:solidFill>
                  <a:schemeClr val="tx2"/>
                </a:solidFill>
                <a:latin typeface="微软雅黑" panose="020B0503020204020204" pitchFamily="34" charset="-122"/>
                <a:ea typeface="微软雅黑" panose="020B0503020204020204" pitchFamily="34" charset="-122"/>
              </a:rPr>
              <a:t>“工匠精神”进入教学、实训环节</a:t>
            </a:r>
          </a:p>
        </p:txBody>
      </p:sp>
      <p:sp>
        <p:nvSpPr>
          <p:cNvPr id="59" name="MH_SubTitle_1"/>
          <p:cNvSpPr/>
          <p:nvPr>
            <p:custDataLst>
              <p:tags r:id="rId12"/>
            </p:custDataLst>
          </p:nvPr>
        </p:nvSpPr>
        <p:spPr>
          <a:xfrm>
            <a:off x="2550629" y="3552559"/>
            <a:ext cx="2159000" cy="454957"/>
          </a:xfrm>
          <a:prstGeom prst="rect">
            <a:avLst/>
          </a:prstGeom>
        </p:spPr>
        <p:txBody>
          <a:bodyPr anchor="b">
            <a:normAutofit/>
          </a:bodyPr>
          <a:lstStyle/>
          <a:p>
            <a:pPr>
              <a:lnSpc>
                <a:spcPct val="130000"/>
              </a:lnSpc>
              <a:spcAft>
                <a:spcPts val="600"/>
              </a:spcAft>
              <a:defRPr/>
            </a:pPr>
            <a:r>
              <a:rPr lang="zh-CN" altLang="en-US" sz="1600" b="1" dirty="0">
                <a:solidFill>
                  <a:schemeClr val="tx2"/>
                </a:solidFill>
                <a:latin typeface="微软雅黑" panose="020B0503020204020204" pitchFamily="34" charset="-122"/>
                <a:ea typeface="微软雅黑" panose="020B0503020204020204" pitchFamily="34" charset="-122"/>
              </a:rPr>
              <a:t>扎实的专业能力</a:t>
            </a:r>
            <a:endParaRPr lang="en-US" altLang="zh-CN" sz="1600" b="1" dirty="0">
              <a:solidFill>
                <a:schemeClr val="tx2"/>
              </a:solidFill>
              <a:latin typeface="微软雅黑" panose="020B0503020204020204" pitchFamily="34" charset="-122"/>
              <a:ea typeface="微软雅黑" panose="020B0503020204020204" pitchFamily="34" charset="-122"/>
            </a:endParaRPr>
          </a:p>
        </p:txBody>
      </p:sp>
      <p:sp>
        <p:nvSpPr>
          <p:cNvPr id="60" name="MH_SubTitle_4"/>
          <p:cNvSpPr/>
          <p:nvPr>
            <p:custDataLst>
              <p:tags r:id="rId13"/>
            </p:custDataLst>
          </p:nvPr>
        </p:nvSpPr>
        <p:spPr>
          <a:xfrm>
            <a:off x="3142766" y="4982234"/>
            <a:ext cx="2159000" cy="454957"/>
          </a:xfrm>
          <a:prstGeom prst="rect">
            <a:avLst/>
          </a:prstGeom>
        </p:spPr>
        <p:txBody>
          <a:bodyPr anchor="b">
            <a:normAutofit/>
          </a:bodyPr>
          <a:lstStyle/>
          <a:p>
            <a:pPr>
              <a:lnSpc>
                <a:spcPct val="130000"/>
              </a:lnSpc>
              <a:spcAft>
                <a:spcPts val="600"/>
              </a:spcAft>
              <a:defRPr/>
            </a:pPr>
            <a:r>
              <a:rPr lang="zh-CN" altLang="en-US" sz="1600" b="1" dirty="0">
                <a:solidFill>
                  <a:schemeClr val="tx2"/>
                </a:solidFill>
                <a:latin typeface="微软雅黑" panose="020B0503020204020204" pitchFamily="34" charset="-122"/>
                <a:ea typeface="微软雅黑" panose="020B0503020204020204" pitchFamily="34" charset="-122"/>
              </a:rPr>
              <a:t>基于专业的创新能力</a:t>
            </a:r>
            <a:endParaRPr lang="en-US" altLang="zh-CN" sz="1600" b="1" dirty="0">
              <a:solidFill>
                <a:schemeClr val="tx2"/>
              </a:solidFill>
              <a:latin typeface="微软雅黑" panose="020B0503020204020204" pitchFamily="34" charset="-122"/>
              <a:ea typeface="微软雅黑" panose="020B0503020204020204" pitchFamily="34" charset="-122"/>
            </a:endParaRPr>
          </a:p>
        </p:txBody>
      </p:sp>
      <p:sp>
        <p:nvSpPr>
          <p:cNvPr id="61" name="MH_Text_2"/>
          <p:cNvSpPr/>
          <p:nvPr>
            <p:custDataLst>
              <p:tags r:id="rId14"/>
            </p:custDataLst>
          </p:nvPr>
        </p:nvSpPr>
        <p:spPr>
          <a:xfrm>
            <a:off x="7155966" y="3700685"/>
            <a:ext cx="2159000" cy="757820"/>
          </a:xfrm>
          <a:prstGeom prst="rect">
            <a:avLst/>
          </a:prstGeom>
        </p:spPr>
        <p:txBody>
          <a:bodyPr>
            <a:normAutofit/>
          </a:bodyPr>
          <a:lstStyle/>
          <a:p>
            <a:pPr>
              <a:lnSpc>
                <a:spcPct val="130000"/>
              </a:lnSpc>
              <a:defRPr/>
            </a:pPr>
            <a:r>
              <a:rPr lang="zh-CN" altLang="en-US" sz="1400" dirty="0" smtClean="0">
                <a:latin typeface="微软雅黑" panose="020B0503020204020204" pitchFamily="34" charset="-122"/>
                <a:ea typeface="微软雅黑" panose="020B0503020204020204" pitchFamily="34" charset="-122"/>
              </a:rPr>
              <a:t>虚拟</a:t>
            </a:r>
            <a:r>
              <a:rPr lang="zh-CN" altLang="en-US" sz="1400" dirty="0">
                <a:latin typeface="微软雅黑" panose="020B0503020204020204" pitchFamily="34" charset="-122"/>
                <a:ea typeface="微软雅黑" panose="020B0503020204020204" pitchFamily="34" charset="-122"/>
              </a:rPr>
              <a:t>仿真实</a:t>
            </a:r>
            <a:r>
              <a:rPr lang="zh-CN" altLang="en-US" sz="1400" dirty="0" smtClean="0">
                <a:latin typeface="微软雅黑" panose="020B0503020204020204" pitchFamily="34" charset="-122"/>
                <a:ea typeface="微软雅黑" panose="020B0503020204020204" pitchFamily="34" charset="-122"/>
              </a:rPr>
              <a:t>训与实际动手实操相结合</a:t>
            </a:r>
            <a:endParaRPr lang="zh-CN" altLang="en-US" sz="1400" dirty="0">
              <a:latin typeface="微软雅黑" panose="020B0503020204020204" pitchFamily="34" charset="-122"/>
              <a:ea typeface="微软雅黑" panose="020B0503020204020204" pitchFamily="34" charset="-122"/>
            </a:endParaRPr>
          </a:p>
        </p:txBody>
      </p:sp>
      <p:sp>
        <p:nvSpPr>
          <p:cNvPr id="62" name="MH_Text_1"/>
          <p:cNvSpPr/>
          <p:nvPr>
            <p:custDataLst>
              <p:tags r:id="rId15"/>
            </p:custDataLst>
          </p:nvPr>
        </p:nvSpPr>
        <p:spPr>
          <a:xfrm>
            <a:off x="2550629" y="4020741"/>
            <a:ext cx="2159000" cy="776336"/>
          </a:xfrm>
          <a:prstGeom prst="rect">
            <a:avLst/>
          </a:prstGeom>
        </p:spPr>
        <p:txBody>
          <a:bodyPr>
            <a:normAutofit/>
          </a:bodyPr>
          <a:lstStyle/>
          <a:p>
            <a:pPr>
              <a:lnSpc>
                <a:spcPct val="130000"/>
              </a:lnSpc>
              <a:defRPr/>
            </a:pPr>
            <a:r>
              <a:rPr lang="zh-CN" altLang="en-US" sz="1400" dirty="0">
                <a:latin typeface="微软雅黑" panose="020B0503020204020204" pitchFamily="34" charset="-122"/>
                <a:ea typeface="微软雅黑" panose="020B0503020204020204" pitchFamily="34" charset="-122"/>
              </a:rPr>
              <a:t>更有效、有趣的理论教学</a:t>
            </a:r>
          </a:p>
        </p:txBody>
      </p:sp>
      <p:sp>
        <p:nvSpPr>
          <p:cNvPr id="63" name="MH_Text_4"/>
          <p:cNvSpPr/>
          <p:nvPr>
            <p:custDataLst>
              <p:tags r:id="rId16"/>
            </p:custDataLst>
          </p:nvPr>
        </p:nvSpPr>
        <p:spPr>
          <a:xfrm>
            <a:off x="3142766" y="5441160"/>
            <a:ext cx="2159000" cy="757820"/>
          </a:xfrm>
          <a:prstGeom prst="rect">
            <a:avLst/>
          </a:prstGeom>
        </p:spPr>
        <p:txBody>
          <a:bodyPr>
            <a:normAutofit/>
          </a:bodyPr>
          <a:lstStyle/>
          <a:p>
            <a:pPr eaLnBrk="1" fontAlgn="auto" hangingPunct="1">
              <a:lnSpc>
                <a:spcPct val="130000"/>
              </a:lnSpc>
              <a:spcBef>
                <a:spcPts val="0"/>
              </a:spcBef>
              <a:spcAft>
                <a:spcPts val="0"/>
              </a:spcAft>
              <a:defRPr/>
            </a:pPr>
            <a:r>
              <a:rPr lang="zh-CN" altLang="en-US" sz="1400" dirty="0">
                <a:latin typeface="微软雅黑" panose="020B0503020204020204" pitchFamily="34" charset="-122"/>
                <a:ea typeface="微软雅黑" panose="020B0503020204020204" pitchFamily="34" charset="-122"/>
              </a:rPr>
              <a:t>创新教育进入课堂</a:t>
            </a:r>
            <a:endParaRPr lang="en-US" altLang="zh-CN" sz="1400" dirty="0">
              <a:latin typeface="微软雅黑" panose="020B0503020204020204" pitchFamily="34" charset="-122"/>
              <a:ea typeface="微软雅黑" panose="020B0503020204020204" pitchFamily="34" charset="-122"/>
            </a:endParaRPr>
          </a:p>
        </p:txBody>
      </p:sp>
      <p:sp>
        <p:nvSpPr>
          <p:cNvPr id="43" name="文本框 2"/>
          <p:cNvSpPr txBox="1"/>
          <p:nvPr/>
        </p:nvSpPr>
        <p:spPr>
          <a:xfrm>
            <a:off x="11850701" y="235536"/>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solidFill>
                  <a:prstClr val="white"/>
                </a:solidFill>
                <a:latin typeface="微软雅黑" pitchFamily="34" charset="-122"/>
                <a:ea typeface="微软雅黑" pitchFamily="34" charset="-122"/>
              </a:rPr>
              <a:t>12</a:t>
            </a:r>
            <a:endParaRPr lang="zh-CN" altLang="en-US" sz="1600" b="1" dirty="0">
              <a:solidFill>
                <a:prstClr val="white"/>
              </a:solidFill>
              <a:latin typeface="微软雅黑" pitchFamily="34" charset="-122"/>
              <a:ea typeface="微软雅黑" pitchFamily="34" charset="-122"/>
            </a:endParaRPr>
          </a:p>
        </p:txBody>
      </p:sp>
      <p:sp>
        <p:nvSpPr>
          <p:cNvPr id="36" name="MH_Other_5"/>
          <p:cNvSpPr>
            <a:spLocks noChangeArrowheads="1"/>
          </p:cNvSpPr>
          <p:nvPr>
            <p:custDataLst>
              <p:tags r:id="rId17"/>
            </p:custDataLst>
          </p:nvPr>
        </p:nvSpPr>
        <p:spPr bwMode="auto">
          <a:xfrm>
            <a:off x="204667" y="714914"/>
            <a:ext cx="2999062" cy="590602"/>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r>
              <a:rPr lang="zh-CN" altLang="en-US" sz="2000" b="1" dirty="0" smtClean="0">
                <a:solidFill>
                  <a:srgbClr val="FFFFFF"/>
                </a:solidFill>
                <a:ea typeface="微软雅黑" pitchFamily="34" charset="-122"/>
              </a:rPr>
              <a:t>（二）人才培养能力要求</a:t>
            </a:r>
            <a:endParaRPr lang="zh-CN" altLang="en-US" sz="2000" b="1" dirty="0">
              <a:solidFill>
                <a:srgbClr val="FFFFFF"/>
              </a:solidFill>
              <a:ea typeface="微软雅黑" pitchFamily="34" charset="-122"/>
            </a:endParaRPr>
          </a:p>
        </p:txBody>
      </p:sp>
      <p:sp>
        <p:nvSpPr>
          <p:cNvPr id="37" name="矩形 36"/>
          <p:cNvSpPr/>
          <p:nvPr/>
        </p:nvSpPr>
        <p:spPr>
          <a:xfrm>
            <a:off x="-240121" y="1305516"/>
            <a:ext cx="3362418" cy="507831"/>
          </a:xfrm>
          <a:prstGeom prst="rect">
            <a:avLst/>
          </a:prstGeom>
        </p:spPr>
        <p:txBody>
          <a:bodyPr wrap="square">
            <a:spAutoFit/>
          </a:bodyPr>
          <a:lstStyle/>
          <a:p>
            <a:pPr indent="355600">
              <a:lnSpc>
                <a:spcPct val="150000"/>
              </a:lnSpc>
            </a:pPr>
            <a:r>
              <a:rPr lang="en-US" altLang="zh-CN" b="1" dirty="0" smtClean="0">
                <a:solidFill>
                  <a:srgbClr val="C00000"/>
                </a:solidFill>
                <a:latin typeface="微软雅黑" pitchFamily="34" charset="-122"/>
                <a:ea typeface="微软雅黑" pitchFamily="34" charset="-122"/>
              </a:rPr>
              <a:t>1</a:t>
            </a:r>
            <a:r>
              <a:rPr lang="zh-CN" altLang="en-US" b="1" dirty="0" smtClean="0">
                <a:solidFill>
                  <a:srgbClr val="C00000"/>
                </a:solidFill>
                <a:latin typeface="微软雅黑" pitchFamily="34" charset="-122"/>
                <a:ea typeface="微软雅黑" pitchFamily="34" charset="-122"/>
              </a:rPr>
              <a:t>、专业人才培养方式</a:t>
            </a:r>
            <a:endParaRPr lang="zh-CN" altLang="en-US" b="1" dirty="0">
              <a:solidFill>
                <a:srgbClr val="C00000"/>
              </a:solidFill>
              <a:latin typeface="微软雅黑" pitchFamily="34" charset="-122"/>
              <a:ea typeface="微软雅黑" pitchFamily="34" charset="-122"/>
            </a:endParaRPr>
          </a:p>
        </p:txBody>
      </p:sp>
    </p:spTree>
    <p:extLst>
      <p:ext uri="{BB962C8B-B14F-4D97-AF65-F5344CB8AC3E}">
        <p14:creationId xmlns:p14="http://schemas.microsoft.com/office/powerpoint/2010/main" val="236360950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 y="404813"/>
            <a:ext cx="1768415" cy="241230"/>
            <a:chOff x="0" y="404813"/>
            <a:chExt cx="1794013" cy="241230"/>
          </a:xfrm>
        </p:grpSpPr>
        <p:cxnSp>
          <p:nvCxnSpPr>
            <p:cNvPr id="3" name="直接连接符 2"/>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cxnSp>
        <p:nvCxnSpPr>
          <p:cNvPr id="7" name="直接连接符 6"/>
          <p:cNvCxnSpPr/>
          <p:nvPr/>
        </p:nvCxnSpPr>
        <p:spPr>
          <a:xfrm>
            <a:off x="1768416" y="404813"/>
            <a:ext cx="979918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MH_SubTitle_1"/>
          <p:cNvSpPr/>
          <p:nvPr>
            <p:custDataLst>
              <p:tags r:id="rId1"/>
            </p:custDataLst>
          </p:nvPr>
        </p:nvSpPr>
        <p:spPr>
          <a:xfrm>
            <a:off x="1232626" y="2333405"/>
            <a:ext cx="2476501" cy="940858"/>
          </a:xfrm>
          <a:custGeom>
            <a:avLst/>
            <a:gdLst>
              <a:gd name="connsiteX0" fmla="*/ 0 w 1784371"/>
              <a:gd name="connsiteY0" fmla="*/ 897668 h 914400"/>
              <a:gd name="connsiteX1" fmla="*/ 1784371 w 1784371"/>
              <a:gd name="connsiteY1" fmla="*/ 897668 h 914400"/>
              <a:gd name="connsiteX2" fmla="*/ 1784371 w 1784371"/>
              <a:gd name="connsiteY2" fmla="*/ 914400 h 914400"/>
              <a:gd name="connsiteX3" fmla="*/ 0 w 1784371"/>
              <a:gd name="connsiteY3" fmla="*/ 914400 h 914400"/>
              <a:gd name="connsiteX4" fmla="*/ 59588 w 1784371"/>
              <a:gd name="connsiteY4" fmla="*/ 0 h 914400"/>
              <a:gd name="connsiteX5" fmla="*/ 69360 w 1784371"/>
              <a:gd name="connsiteY5" fmla="*/ 3522 h 914400"/>
              <a:gd name="connsiteX6" fmla="*/ 75080 w 1784371"/>
              <a:gd name="connsiteY6" fmla="*/ 8501 h 914400"/>
              <a:gd name="connsiteX7" fmla="*/ 92544 w 1784371"/>
              <a:gd name="connsiteY7" fmla="*/ 25390 h 914400"/>
              <a:gd name="connsiteX8" fmla="*/ 99110 w 1784371"/>
              <a:gd name="connsiteY8" fmla="*/ 31567 h 914400"/>
              <a:gd name="connsiteX9" fmla="*/ 110365 w 1784371"/>
              <a:gd name="connsiteY9" fmla="*/ 21034 h 914400"/>
              <a:gd name="connsiteX10" fmla="*/ 127224 w 1784371"/>
              <a:gd name="connsiteY10" fmla="*/ 4751 h 914400"/>
              <a:gd name="connsiteX11" fmla="*/ 128636 w 1784371"/>
              <a:gd name="connsiteY11" fmla="*/ 3522 h 914400"/>
              <a:gd name="connsiteX12" fmla="*/ 138686 w 1784371"/>
              <a:gd name="connsiteY12" fmla="*/ 23 h 914400"/>
              <a:gd name="connsiteX13" fmla="*/ 138964 w 1784371"/>
              <a:gd name="connsiteY13" fmla="*/ 0 h 914400"/>
              <a:gd name="connsiteX14" fmla="*/ 148735 w 1784371"/>
              <a:gd name="connsiteY14" fmla="*/ 3522 h 914400"/>
              <a:gd name="connsiteX15" fmla="*/ 154456 w 1784371"/>
              <a:gd name="connsiteY15" fmla="*/ 8501 h 914400"/>
              <a:gd name="connsiteX16" fmla="*/ 171919 w 1784371"/>
              <a:gd name="connsiteY16" fmla="*/ 25390 h 914400"/>
              <a:gd name="connsiteX17" fmla="*/ 178486 w 1784371"/>
              <a:gd name="connsiteY17" fmla="*/ 31567 h 914400"/>
              <a:gd name="connsiteX18" fmla="*/ 189741 w 1784371"/>
              <a:gd name="connsiteY18" fmla="*/ 21034 h 914400"/>
              <a:gd name="connsiteX19" fmla="*/ 206599 w 1784371"/>
              <a:gd name="connsiteY19" fmla="*/ 4751 h 914400"/>
              <a:gd name="connsiteX20" fmla="*/ 208012 w 1784371"/>
              <a:gd name="connsiteY20" fmla="*/ 3522 h 914400"/>
              <a:gd name="connsiteX21" fmla="*/ 218062 w 1784371"/>
              <a:gd name="connsiteY21" fmla="*/ 23 h 914400"/>
              <a:gd name="connsiteX22" fmla="*/ 218340 w 1784371"/>
              <a:gd name="connsiteY22" fmla="*/ 0 h 914400"/>
              <a:gd name="connsiteX23" fmla="*/ 228111 w 1784371"/>
              <a:gd name="connsiteY23" fmla="*/ 3522 h 914400"/>
              <a:gd name="connsiteX24" fmla="*/ 233831 w 1784371"/>
              <a:gd name="connsiteY24" fmla="*/ 8501 h 914400"/>
              <a:gd name="connsiteX25" fmla="*/ 251295 w 1784371"/>
              <a:gd name="connsiteY25" fmla="*/ 25390 h 914400"/>
              <a:gd name="connsiteX26" fmla="*/ 257861 w 1784371"/>
              <a:gd name="connsiteY26" fmla="*/ 31567 h 914400"/>
              <a:gd name="connsiteX27" fmla="*/ 269116 w 1784371"/>
              <a:gd name="connsiteY27" fmla="*/ 21034 h 914400"/>
              <a:gd name="connsiteX28" fmla="*/ 285975 w 1784371"/>
              <a:gd name="connsiteY28" fmla="*/ 4751 h 914400"/>
              <a:gd name="connsiteX29" fmla="*/ 287387 w 1784371"/>
              <a:gd name="connsiteY29" fmla="*/ 3522 h 914400"/>
              <a:gd name="connsiteX30" fmla="*/ 297437 w 1784371"/>
              <a:gd name="connsiteY30" fmla="*/ 23 h 914400"/>
              <a:gd name="connsiteX31" fmla="*/ 297715 w 1784371"/>
              <a:gd name="connsiteY31" fmla="*/ 0 h 914400"/>
              <a:gd name="connsiteX32" fmla="*/ 307487 w 1784371"/>
              <a:gd name="connsiteY32" fmla="*/ 3522 h 914400"/>
              <a:gd name="connsiteX33" fmla="*/ 313207 w 1784371"/>
              <a:gd name="connsiteY33" fmla="*/ 8501 h 914400"/>
              <a:gd name="connsiteX34" fmla="*/ 330670 w 1784371"/>
              <a:gd name="connsiteY34" fmla="*/ 25390 h 914400"/>
              <a:gd name="connsiteX35" fmla="*/ 337237 w 1784371"/>
              <a:gd name="connsiteY35" fmla="*/ 31567 h 914400"/>
              <a:gd name="connsiteX36" fmla="*/ 348492 w 1784371"/>
              <a:gd name="connsiteY36" fmla="*/ 21034 h 914400"/>
              <a:gd name="connsiteX37" fmla="*/ 365350 w 1784371"/>
              <a:gd name="connsiteY37" fmla="*/ 4751 h 914400"/>
              <a:gd name="connsiteX38" fmla="*/ 366763 w 1784371"/>
              <a:gd name="connsiteY38" fmla="*/ 3522 h 914400"/>
              <a:gd name="connsiteX39" fmla="*/ 376812 w 1784371"/>
              <a:gd name="connsiteY39" fmla="*/ 23 h 914400"/>
              <a:gd name="connsiteX40" fmla="*/ 377090 w 1784371"/>
              <a:gd name="connsiteY40" fmla="*/ 0 h 914400"/>
              <a:gd name="connsiteX41" fmla="*/ 386862 w 1784371"/>
              <a:gd name="connsiteY41" fmla="*/ 3522 h 914400"/>
              <a:gd name="connsiteX42" fmla="*/ 392582 w 1784371"/>
              <a:gd name="connsiteY42" fmla="*/ 8501 h 914400"/>
              <a:gd name="connsiteX43" fmla="*/ 410046 w 1784371"/>
              <a:gd name="connsiteY43" fmla="*/ 25390 h 914400"/>
              <a:gd name="connsiteX44" fmla="*/ 416612 w 1784371"/>
              <a:gd name="connsiteY44" fmla="*/ 31567 h 914400"/>
              <a:gd name="connsiteX45" fmla="*/ 427867 w 1784371"/>
              <a:gd name="connsiteY45" fmla="*/ 21034 h 914400"/>
              <a:gd name="connsiteX46" fmla="*/ 444726 w 1784371"/>
              <a:gd name="connsiteY46" fmla="*/ 4751 h 914400"/>
              <a:gd name="connsiteX47" fmla="*/ 446138 w 1784371"/>
              <a:gd name="connsiteY47" fmla="*/ 3522 h 914400"/>
              <a:gd name="connsiteX48" fmla="*/ 456188 w 1784371"/>
              <a:gd name="connsiteY48" fmla="*/ 23 h 914400"/>
              <a:gd name="connsiteX49" fmla="*/ 456466 w 1784371"/>
              <a:gd name="connsiteY49" fmla="*/ 0 h 914400"/>
              <a:gd name="connsiteX50" fmla="*/ 466238 w 1784371"/>
              <a:gd name="connsiteY50" fmla="*/ 3522 h 914400"/>
              <a:gd name="connsiteX51" fmla="*/ 471958 w 1784371"/>
              <a:gd name="connsiteY51" fmla="*/ 8501 h 914400"/>
              <a:gd name="connsiteX52" fmla="*/ 489421 w 1784371"/>
              <a:gd name="connsiteY52" fmla="*/ 25390 h 914400"/>
              <a:gd name="connsiteX53" fmla="*/ 495988 w 1784371"/>
              <a:gd name="connsiteY53" fmla="*/ 31567 h 914400"/>
              <a:gd name="connsiteX54" fmla="*/ 507243 w 1784371"/>
              <a:gd name="connsiteY54" fmla="*/ 21034 h 914400"/>
              <a:gd name="connsiteX55" fmla="*/ 524101 w 1784371"/>
              <a:gd name="connsiteY55" fmla="*/ 4751 h 914400"/>
              <a:gd name="connsiteX56" fmla="*/ 525514 w 1784371"/>
              <a:gd name="connsiteY56" fmla="*/ 3522 h 914400"/>
              <a:gd name="connsiteX57" fmla="*/ 535563 w 1784371"/>
              <a:gd name="connsiteY57" fmla="*/ 23 h 914400"/>
              <a:gd name="connsiteX58" fmla="*/ 535842 w 1784371"/>
              <a:gd name="connsiteY58" fmla="*/ 0 h 914400"/>
              <a:gd name="connsiteX59" fmla="*/ 545613 w 1784371"/>
              <a:gd name="connsiteY59" fmla="*/ 3522 h 914400"/>
              <a:gd name="connsiteX60" fmla="*/ 551333 w 1784371"/>
              <a:gd name="connsiteY60" fmla="*/ 8501 h 914400"/>
              <a:gd name="connsiteX61" fmla="*/ 568797 w 1784371"/>
              <a:gd name="connsiteY61" fmla="*/ 25390 h 914400"/>
              <a:gd name="connsiteX62" fmla="*/ 575363 w 1784371"/>
              <a:gd name="connsiteY62" fmla="*/ 31567 h 914400"/>
              <a:gd name="connsiteX63" fmla="*/ 586619 w 1784371"/>
              <a:gd name="connsiteY63" fmla="*/ 21034 h 914400"/>
              <a:gd name="connsiteX64" fmla="*/ 603477 w 1784371"/>
              <a:gd name="connsiteY64" fmla="*/ 4751 h 914400"/>
              <a:gd name="connsiteX65" fmla="*/ 604889 w 1784371"/>
              <a:gd name="connsiteY65" fmla="*/ 3522 h 914400"/>
              <a:gd name="connsiteX66" fmla="*/ 614939 w 1784371"/>
              <a:gd name="connsiteY66" fmla="*/ 23 h 914400"/>
              <a:gd name="connsiteX67" fmla="*/ 615217 w 1784371"/>
              <a:gd name="connsiteY67" fmla="*/ 0 h 914400"/>
              <a:gd name="connsiteX68" fmla="*/ 624989 w 1784371"/>
              <a:gd name="connsiteY68" fmla="*/ 3522 h 914400"/>
              <a:gd name="connsiteX69" fmla="*/ 630709 w 1784371"/>
              <a:gd name="connsiteY69" fmla="*/ 8501 h 914400"/>
              <a:gd name="connsiteX70" fmla="*/ 648172 w 1784371"/>
              <a:gd name="connsiteY70" fmla="*/ 25390 h 914400"/>
              <a:gd name="connsiteX71" fmla="*/ 654739 w 1784371"/>
              <a:gd name="connsiteY71" fmla="*/ 31567 h 914400"/>
              <a:gd name="connsiteX72" fmla="*/ 665994 w 1784371"/>
              <a:gd name="connsiteY72" fmla="*/ 21034 h 914400"/>
              <a:gd name="connsiteX73" fmla="*/ 682853 w 1784371"/>
              <a:gd name="connsiteY73" fmla="*/ 4751 h 914400"/>
              <a:gd name="connsiteX74" fmla="*/ 684265 w 1784371"/>
              <a:gd name="connsiteY74" fmla="*/ 3522 h 914400"/>
              <a:gd name="connsiteX75" fmla="*/ 694315 w 1784371"/>
              <a:gd name="connsiteY75" fmla="*/ 23 h 914400"/>
              <a:gd name="connsiteX76" fmla="*/ 694593 w 1784371"/>
              <a:gd name="connsiteY76" fmla="*/ 0 h 914400"/>
              <a:gd name="connsiteX77" fmla="*/ 704364 w 1784371"/>
              <a:gd name="connsiteY77" fmla="*/ 3522 h 914400"/>
              <a:gd name="connsiteX78" fmla="*/ 710085 w 1784371"/>
              <a:gd name="connsiteY78" fmla="*/ 8501 h 914400"/>
              <a:gd name="connsiteX79" fmla="*/ 727548 w 1784371"/>
              <a:gd name="connsiteY79" fmla="*/ 25390 h 914400"/>
              <a:gd name="connsiteX80" fmla="*/ 734114 w 1784371"/>
              <a:gd name="connsiteY80" fmla="*/ 31567 h 914400"/>
              <a:gd name="connsiteX81" fmla="*/ 745369 w 1784371"/>
              <a:gd name="connsiteY81" fmla="*/ 21034 h 914400"/>
              <a:gd name="connsiteX82" fmla="*/ 762228 w 1784371"/>
              <a:gd name="connsiteY82" fmla="*/ 4751 h 914400"/>
              <a:gd name="connsiteX83" fmla="*/ 763640 w 1784371"/>
              <a:gd name="connsiteY83" fmla="*/ 3522 h 914400"/>
              <a:gd name="connsiteX84" fmla="*/ 773690 w 1784371"/>
              <a:gd name="connsiteY84" fmla="*/ 23 h 914400"/>
              <a:gd name="connsiteX85" fmla="*/ 773968 w 1784371"/>
              <a:gd name="connsiteY85" fmla="*/ 0 h 914400"/>
              <a:gd name="connsiteX86" fmla="*/ 783740 w 1784371"/>
              <a:gd name="connsiteY86" fmla="*/ 3522 h 914400"/>
              <a:gd name="connsiteX87" fmla="*/ 789460 w 1784371"/>
              <a:gd name="connsiteY87" fmla="*/ 8501 h 914400"/>
              <a:gd name="connsiteX88" fmla="*/ 806923 w 1784371"/>
              <a:gd name="connsiteY88" fmla="*/ 25390 h 914400"/>
              <a:gd name="connsiteX89" fmla="*/ 813490 w 1784371"/>
              <a:gd name="connsiteY89" fmla="*/ 31567 h 914400"/>
              <a:gd name="connsiteX90" fmla="*/ 824745 w 1784371"/>
              <a:gd name="connsiteY90" fmla="*/ 21034 h 914400"/>
              <a:gd name="connsiteX91" fmla="*/ 841604 w 1784371"/>
              <a:gd name="connsiteY91" fmla="*/ 4751 h 914400"/>
              <a:gd name="connsiteX92" fmla="*/ 843016 w 1784371"/>
              <a:gd name="connsiteY92" fmla="*/ 3522 h 914400"/>
              <a:gd name="connsiteX93" fmla="*/ 853066 w 1784371"/>
              <a:gd name="connsiteY93" fmla="*/ 23 h 914400"/>
              <a:gd name="connsiteX94" fmla="*/ 853344 w 1784371"/>
              <a:gd name="connsiteY94" fmla="*/ 0 h 914400"/>
              <a:gd name="connsiteX95" fmla="*/ 863116 w 1784371"/>
              <a:gd name="connsiteY95" fmla="*/ 3522 h 914400"/>
              <a:gd name="connsiteX96" fmla="*/ 868836 w 1784371"/>
              <a:gd name="connsiteY96" fmla="*/ 8501 h 914400"/>
              <a:gd name="connsiteX97" fmla="*/ 886299 w 1784371"/>
              <a:gd name="connsiteY97" fmla="*/ 25390 h 914400"/>
              <a:gd name="connsiteX98" fmla="*/ 892865 w 1784371"/>
              <a:gd name="connsiteY98" fmla="*/ 31567 h 914400"/>
              <a:gd name="connsiteX99" fmla="*/ 904121 w 1784371"/>
              <a:gd name="connsiteY99" fmla="*/ 21034 h 914400"/>
              <a:gd name="connsiteX100" fmla="*/ 920979 w 1784371"/>
              <a:gd name="connsiteY100" fmla="*/ 4751 h 914400"/>
              <a:gd name="connsiteX101" fmla="*/ 922391 w 1784371"/>
              <a:gd name="connsiteY101" fmla="*/ 3522 h 914400"/>
              <a:gd name="connsiteX102" fmla="*/ 932441 w 1784371"/>
              <a:gd name="connsiteY102" fmla="*/ 23 h 914400"/>
              <a:gd name="connsiteX103" fmla="*/ 932719 w 1784371"/>
              <a:gd name="connsiteY103" fmla="*/ 0 h 914400"/>
              <a:gd name="connsiteX104" fmla="*/ 942491 w 1784371"/>
              <a:gd name="connsiteY104" fmla="*/ 3522 h 914400"/>
              <a:gd name="connsiteX105" fmla="*/ 948211 w 1784371"/>
              <a:gd name="connsiteY105" fmla="*/ 8501 h 914400"/>
              <a:gd name="connsiteX106" fmla="*/ 965675 w 1784371"/>
              <a:gd name="connsiteY106" fmla="*/ 25390 h 914400"/>
              <a:gd name="connsiteX107" fmla="*/ 972241 w 1784371"/>
              <a:gd name="connsiteY107" fmla="*/ 31567 h 914400"/>
              <a:gd name="connsiteX108" fmla="*/ 983496 w 1784371"/>
              <a:gd name="connsiteY108" fmla="*/ 21034 h 914400"/>
              <a:gd name="connsiteX109" fmla="*/ 1000355 w 1784371"/>
              <a:gd name="connsiteY109" fmla="*/ 4751 h 914400"/>
              <a:gd name="connsiteX110" fmla="*/ 1001767 w 1784371"/>
              <a:gd name="connsiteY110" fmla="*/ 3522 h 914400"/>
              <a:gd name="connsiteX111" fmla="*/ 1011817 w 1784371"/>
              <a:gd name="connsiteY111" fmla="*/ 23 h 914400"/>
              <a:gd name="connsiteX112" fmla="*/ 1012095 w 1784371"/>
              <a:gd name="connsiteY112" fmla="*/ 0 h 914400"/>
              <a:gd name="connsiteX113" fmla="*/ 1021867 w 1784371"/>
              <a:gd name="connsiteY113" fmla="*/ 3522 h 914400"/>
              <a:gd name="connsiteX114" fmla="*/ 1027587 w 1784371"/>
              <a:gd name="connsiteY114" fmla="*/ 8501 h 914400"/>
              <a:gd name="connsiteX115" fmla="*/ 1045050 w 1784371"/>
              <a:gd name="connsiteY115" fmla="*/ 25390 h 914400"/>
              <a:gd name="connsiteX116" fmla="*/ 1051617 w 1784371"/>
              <a:gd name="connsiteY116" fmla="*/ 31567 h 914400"/>
              <a:gd name="connsiteX117" fmla="*/ 1062872 w 1784371"/>
              <a:gd name="connsiteY117" fmla="*/ 21034 h 914400"/>
              <a:gd name="connsiteX118" fmla="*/ 1079730 w 1784371"/>
              <a:gd name="connsiteY118" fmla="*/ 4751 h 914400"/>
              <a:gd name="connsiteX119" fmla="*/ 1081143 w 1784371"/>
              <a:gd name="connsiteY119" fmla="*/ 3522 h 914400"/>
              <a:gd name="connsiteX120" fmla="*/ 1091192 w 1784371"/>
              <a:gd name="connsiteY120" fmla="*/ 23 h 914400"/>
              <a:gd name="connsiteX121" fmla="*/ 1091470 w 1784371"/>
              <a:gd name="connsiteY121" fmla="*/ 0 h 914400"/>
              <a:gd name="connsiteX122" fmla="*/ 1101242 w 1784371"/>
              <a:gd name="connsiteY122" fmla="*/ 3522 h 914400"/>
              <a:gd name="connsiteX123" fmla="*/ 1106962 w 1784371"/>
              <a:gd name="connsiteY123" fmla="*/ 8501 h 914400"/>
              <a:gd name="connsiteX124" fmla="*/ 1124426 w 1784371"/>
              <a:gd name="connsiteY124" fmla="*/ 25390 h 914400"/>
              <a:gd name="connsiteX125" fmla="*/ 1130992 w 1784371"/>
              <a:gd name="connsiteY125" fmla="*/ 31567 h 914400"/>
              <a:gd name="connsiteX126" fmla="*/ 1142247 w 1784371"/>
              <a:gd name="connsiteY126" fmla="*/ 21034 h 914400"/>
              <a:gd name="connsiteX127" fmla="*/ 1159106 w 1784371"/>
              <a:gd name="connsiteY127" fmla="*/ 4751 h 914400"/>
              <a:gd name="connsiteX128" fmla="*/ 1160518 w 1784371"/>
              <a:gd name="connsiteY128" fmla="*/ 3522 h 914400"/>
              <a:gd name="connsiteX129" fmla="*/ 1170568 w 1784371"/>
              <a:gd name="connsiteY129" fmla="*/ 23 h 914400"/>
              <a:gd name="connsiteX130" fmla="*/ 1170846 w 1784371"/>
              <a:gd name="connsiteY130" fmla="*/ 0 h 914400"/>
              <a:gd name="connsiteX131" fmla="*/ 1180618 w 1784371"/>
              <a:gd name="connsiteY131" fmla="*/ 3522 h 914400"/>
              <a:gd name="connsiteX132" fmla="*/ 1186338 w 1784371"/>
              <a:gd name="connsiteY132" fmla="*/ 8501 h 914400"/>
              <a:gd name="connsiteX133" fmla="*/ 1203801 w 1784371"/>
              <a:gd name="connsiteY133" fmla="*/ 25390 h 914400"/>
              <a:gd name="connsiteX134" fmla="*/ 1210368 w 1784371"/>
              <a:gd name="connsiteY134" fmla="*/ 31567 h 914400"/>
              <a:gd name="connsiteX135" fmla="*/ 1221623 w 1784371"/>
              <a:gd name="connsiteY135" fmla="*/ 21034 h 914400"/>
              <a:gd name="connsiteX136" fmla="*/ 1238481 w 1784371"/>
              <a:gd name="connsiteY136" fmla="*/ 4751 h 914400"/>
              <a:gd name="connsiteX137" fmla="*/ 1239894 w 1784371"/>
              <a:gd name="connsiteY137" fmla="*/ 3522 h 914400"/>
              <a:gd name="connsiteX138" fmla="*/ 1249944 w 1784371"/>
              <a:gd name="connsiteY138" fmla="*/ 23 h 914400"/>
              <a:gd name="connsiteX139" fmla="*/ 1250222 w 1784371"/>
              <a:gd name="connsiteY139" fmla="*/ 0 h 914400"/>
              <a:gd name="connsiteX140" fmla="*/ 1259993 w 1784371"/>
              <a:gd name="connsiteY140" fmla="*/ 3522 h 914400"/>
              <a:gd name="connsiteX141" fmla="*/ 1265713 w 1784371"/>
              <a:gd name="connsiteY141" fmla="*/ 8501 h 914400"/>
              <a:gd name="connsiteX142" fmla="*/ 1283177 w 1784371"/>
              <a:gd name="connsiteY142" fmla="*/ 25390 h 914400"/>
              <a:gd name="connsiteX143" fmla="*/ 1289743 w 1784371"/>
              <a:gd name="connsiteY143" fmla="*/ 31567 h 914400"/>
              <a:gd name="connsiteX144" fmla="*/ 1300999 w 1784371"/>
              <a:gd name="connsiteY144" fmla="*/ 21034 h 914400"/>
              <a:gd name="connsiteX145" fmla="*/ 1317857 w 1784371"/>
              <a:gd name="connsiteY145" fmla="*/ 4751 h 914400"/>
              <a:gd name="connsiteX146" fmla="*/ 1319269 w 1784371"/>
              <a:gd name="connsiteY146" fmla="*/ 3522 h 914400"/>
              <a:gd name="connsiteX147" fmla="*/ 1329319 w 1784371"/>
              <a:gd name="connsiteY147" fmla="*/ 23 h 914400"/>
              <a:gd name="connsiteX148" fmla="*/ 1329597 w 1784371"/>
              <a:gd name="connsiteY148" fmla="*/ 0 h 914400"/>
              <a:gd name="connsiteX149" fmla="*/ 1339369 w 1784371"/>
              <a:gd name="connsiteY149" fmla="*/ 3522 h 914400"/>
              <a:gd name="connsiteX150" fmla="*/ 1345089 w 1784371"/>
              <a:gd name="connsiteY150" fmla="*/ 8501 h 914400"/>
              <a:gd name="connsiteX151" fmla="*/ 1362552 w 1784371"/>
              <a:gd name="connsiteY151" fmla="*/ 25390 h 914400"/>
              <a:gd name="connsiteX152" fmla="*/ 1369119 w 1784371"/>
              <a:gd name="connsiteY152" fmla="*/ 31567 h 914400"/>
              <a:gd name="connsiteX153" fmla="*/ 1380374 w 1784371"/>
              <a:gd name="connsiteY153" fmla="*/ 21034 h 914400"/>
              <a:gd name="connsiteX154" fmla="*/ 1397233 w 1784371"/>
              <a:gd name="connsiteY154" fmla="*/ 4751 h 914400"/>
              <a:gd name="connsiteX155" fmla="*/ 1398645 w 1784371"/>
              <a:gd name="connsiteY155" fmla="*/ 3522 h 914400"/>
              <a:gd name="connsiteX156" fmla="*/ 1408695 w 1784371"/>
              <a:gd name="connsiteY156" fmla="*/ 23 h 914400"/>
              <a:gd name="connsiteX157" fmla="*/ 1408973 w 1784371"/>
              <a:gd name="connsiteY157" fmla="*/ 0 h 914400"/>
              <a:gd name="connsiteX158" fmla="*/ 1418744 w 1784371"/>
              <a:gd name="connsiteY158" fmla="*/ 3522 h 914400"/>
              <a:gd name="connsiteX159" fmla="*/ 1424464 w 1784371"/>
              <a:gd name="connsiteY159" fmla="*/ 8501 h 914400"/>
              <a:gd name="connsiteX160" fmla="*/ 1441928 w 1784371"/>
              <a:gd name="connsiteY160" fmla="*/ 25390 h 914400"/>
              <a:gd name="connsiteX161" fmla="*/ 1448494 w 1784371"/>
              <a:gd name="connsiteY161" fmla="*/ 31567 h 914400"/>
              <a:gd name="connsiteX162" fmla="*/ 1459750 w 1784371"/>
              <a:gd name="connsiteY162" fmla="*/ 21034 h 914400"/>
              <a:gd name="connsiteX163" fmla="*/ 1476608 w 1784371"/>
              <a:gd name="connsiteY163" fmla="*/ 4751 h 914400"/>
              <a:gd name="connsiteX164" fmla="*/ 1478020 w 1784371"/>
              <a:gd name="connsiteY164" fmla="*/ 3522 h 914400"/>
              <a:gd name="connsiteX165" fmla="*/ 1488070 w 1784371"/>
              <a:gd name="connsiteY165" fmla="*/ 23 h 914400"/>
              <a:gd name="connsiteX166" fmla="*/ 1488348 w 1784371"/>
              <a:gd name="connsiteY166" fmla="*/ 0 h 914400"/>
              <a:gd name="connsiteX167" fmla="*/ 1498120 w 1784371"/>
              <a:gd name="connsiteY167" fmla="*/ 3522 h 914400"/>
              <a:gd name="connsiteX168" fmla="*/ 1503840 w 1784371"/>
              <a:gd name="connsiteY168" fmla="*/ 8501 h 914400"/>
              <a:gd name="connsiteX169" fmla="*/ 1521303 w 1784371"/>
              <a:gd name="connsiteY169" fmla="*/ 25390 h 914400"/>
              <a:gd name="connsiteX170" fmla="*/ 1527870 w 1784371"/>
              <a:gd name="connsiteY170" fmla="*/ 31567 h 914400"/>
              <a:gd name="connsiteX171" fmla="*/ 1539125 w 1784371"/>
              <a:gd name="connsiteY171" fmla="*/ 21034 h 914400"/>
              <a:gd name="connsiteX172" fmla="*/ 1555984 w 1784371"/>
              <a:gd name="connsiteY172" fmla="*/ 4751 h 914400"/>
              <a:gd name="connsiteX173" fmla="*/ 1557396 w 1784371"/>
              <a:gd name="connsiteY173" fmla="*/ 3522 h 914400"/>
              <a:gd name="connsiteX174" fmla="*/ 1567446 w 1784371"/>
              <a:gd name="connsiteY174" fmla="*/ 23 h 914400"/>
              <a:gd name="connsiteX175" fmla="*/ 1567724 w 1784371"/>
              <a:gd name="connsiteY175" fmla="*/ 0 h 914400"/>
              <a:gd name="connsiteX176" fmla="*/ 1577496 w 1784371"/>
              <a:gd name="connsiteY176" fmla="*/ 3522 h 914400"/>
              <a:gd name="connsiteX177" fmla="*/ 1583216 w 1784371"/>
              <a:gd name="connsiteY177" fmla="*/ 8501 h 914400"/>
              <a:gd name="connsiteX178" fmla="*/ 1600679 w 1784371"/>
              <a:gd name="connsiteY178" fmla="*/ 25390 h 914400"/>
              <a:gd name="connsiteX179" fmla="*/ 1607245 w 1784371"/>
              <a:gd name="connsiteY179" fmla="*/ 31567 h 914400"/>
              <a:gd name="connsiteX180" fmla="*/ 1618501 w 1784371"/>
              <a:gd name="connsiteY180" fmla="*/ 21034 h 914400"/>
              <a:gd name="connsiteX181" fmla="*/ 1635359 w 1784371"/>
              <a:gd name="connsiteY181" fmla="*/ 4751 h 914400"/>
              <a:gd name="connsiteX182" fmla="*/ 1636772 w 1784371"/>
              <a:gd name="connsiteY182" fmla="*/ 3522 h 914400"/>
              <a:gd name="connsiteX183" fmla="*/ 1646821 w 1784371"/>
              <a:gd name="connsiteY183" fmla="*/ 23 h 914400"/>
              <a:gd name="connsiteX184" fmla="*/ 1647099 w 1784371"/>
              <a:gd name="connsiteY184" fmla="*/ 0 h 914400"/>
              <a:gd name="connsiteX185" fmla="*/ 1656871 w 1784371"/>
              <a:gd name="connsiteY185" fmla="*/ 3522 h 914400"/>
              <a:gd name="connsiteX186" fmla="*/ 1662591 w 1784371"/>
              <a:gd name="connsiteY186" fmla="*/ 8501 h 914400"/>
              <a:gd name="connsiteX187" fmla="*/ 1680055 w 1784371"/>
              <a:gd name="connsiteY187" fmla="*/ 25390 h 914400"/>
              <a:gd name="connsiteX188" fmla="*/ 1686621 w 1784371"/>
              <a:gd name="connsiteY188" fmla="*/ 31567 h 914400"/>
              <a:gd name="connsiteX189" fmla="*/ 1697876 w 1784371"/>
              <a:gd name="connsiteY189" fmla="*/ 21034 h 914400"/>
              <a:gd name="connsiteX190" fmla="*/ 1714735 w 1784371"/>
              <a:gd name="connsiteY190" fmla="*/ 4751 h 914400"/>
              <a:gd name="connsiteX191" fmla="*/ 1716147 w 1784371"/>
              <a:gd name="connsiteY191" fmla="*/ 3522 h 914400"/>
              <a:gd name="connsiteX192" fmla="*/ 1726197 w 1784371"/>
              <a:gd name="connsiteY192" fmla="*/ 23 h 914400"/>
              <a:gd name="connsiteX193" fmla="*/ 1726475 w 1784371"/>
              <a:gd name="connsiteY193" fmla="*/ 0 h 914400"/>
              <a:gd name="connsiteX194" fmla="*/ 1736247 w 1784371"/>
              <a:gd name="connsiteY194" fmla="*/ 3522 h 914400"/>
              <a:gd name="connsiteX195" fmla="*/ 1741967 w 1784371"/>
              <a:gd name="connsiteY195" fmla="*/ 8501 h 914400"/>
              <a:gd name="connsiteX196" fmla="*/ 1782155 w 1784371"/>
              <a:gd name="connsiteY196" fmla="*/ 45979 h 914400"/>
              <a:gd name="connsiteX197" fmla="*/ 1784371 w 1784371"/>
              <a:gd name="connsiteY197" fmla="*/ 47626 h 914400"/>
              <a:gd name="connsiteX198" fmla="*/ 1784371 w 1784371"/>
              <a:gd name="connsiteY198" fmla="*/ 879668 h 914400"/>
              <a:gd name="connsiteX199" fmla="*/ 0 w 1784371"/>
              <a:gd name="connsiteY199" fmla="*/ 879668 h 914400"/>
              <a:gd name="connsiteX200" fmla="*/ 0 w 1784371"/>
              <a:gd name="connsiteY200" fmla="*/ 47626 h 914400"/>
              <a:gd name="connsiteX201" fmla="*/ 8211 w 1784371"/>
              <a:gd name="connsiteY201" fmla="*/ 41556 h 914400"/>
              <a:gd name="connsiteX202" fmla="*/ 47848 w 1784371"/>
              <a:gd name="connsiteY202" fmla="*/ 4751 h 914400"/>
              <a:gd name="connsiteX203" fmla="*/ 49261 w 1784371"/>
              <a:gd name="connsiteY203" fmla="*/ 3522 h 914400"/>
              <a:gd name="connsiteX204" fmla="*/ 59310 w 1784371"/>
              <a:gd name="connsiteY204" fmla="*/ 23 h 914400"/>
              <a:gd name="connsiteX205" fmla="*/ 59588 w 1784371"/>
              <a:gd name="connsiteY205" fmla="*/ 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Lst>
            <a:rect l="l" t="t" r="r" b="b"/>
            <a:pathLst>
              <a:path w="1784371" h="914400">
                <a:moveTo>
                  <a:pt x="0" y="897668"/>
                </a:moveTo>
                <a:lnTo>
                  <a:pt x="1784371" y="897668"/>
                </a:lnTo>
                <a:lnTo>
                  <a:pt x="1784371" y="914400"/>
                </a:lnTo>
                <a:lnTo>
                  <a:pt x="0" y="914400"/>
                </a:lnTo>
                <a:close/>
                <a:moveTo>
                  <a:pt x="59588" y="0"/>
                </a:moveTo>
                <a:cubicBezTo>
                  <a:pt x="63125" y="0"/>
                  <a:pt x="66662" y="1174"/>
                  <a:pt x="69360" y="3522"/>
                </a:cubicBezTo>
                <a:lnTo>
                  <a:pt x="75080" y="8501"/>
                </a:lnTo>
                <a:cubicBezTo>
                  <a:pt x="78906" y="12039"/>
                  <a:pt x="85286" y="18406"/>
                  <a:pt x="92544" y="25390"/>
                </a:cubicBezTo>
                <a:lnTo>
                  <a:pt x="99110" y="31567"/>
                </a:lnTo>
                <a:lnTo>
                  <a:pt x="110365" y="21034"/>
                </a:lnTo>
                <a:cubicBezTo>
                  <a:pt x="117577" y="14124"/>
                  <a:pt x="123803" y="7921"/>
                  <a:pt x="127224" y="4751"/>
                </a:cubicBezTo>
                <a:lnTo>
                  <a:pt x="128636" y="3522"/>
                </a:lnTo>
                <a:cubicBezTo>
                  <a:pt x="131405" y="1112"/>
                  <a:pt x="135057" y="-61"/>
                  <a:pt x="138686" y="23"/>
                </a:cubicBezTo>
                <a:cubicBezTo>
                  <a:pt x="138778" y="1"/>
                  <a:pt x="138871" y="0"/>
                  <a:pt x="138964" y="0"/>
                </a:cubicBezTo>
                <a:cubicBezTo>
                  <a:pt x="142500" y="0"/>
                  <a:pt x="146037" y="1174"/>
                  <a:pt x="148735" y="3522"/>
                </a:cubicBezTo>
                <a:lnTo>
                  <a:pt x="154456" y="8501"/>
                </a:lnTo>
                <a:cubicBezTo>
                  <a:pt x="158282" y="12039"/>
                  <a:pt x="164662" y="18406"/>
                  <a:pt x="171919" y="25390"/>
                </a:cubicBezTo>
                <a:lnTo>
                  <a:pt x="178486" y="31567"/>
                </a:lnTo>
                <a:lnTo>
                  <a:pt x="189741" y="21034"/>
                </a:lnTo>
                <a:cubicBezTo>
                  <a:pt x="196953" y="14124"/>
                  <a:pt x="203179" y="7921"/>
                  <a:pt x="206599" y="4751"/>
                </a:cubicBezTo>
                <a:lnTo>
                  <a:pt x="208012" y="3522"/>
                </a:lnTo>
                <a:cubicBezTo>
                  <a:pt x="210781" y="1112"/>
                  <a:pt x="214433" y="-61"/>
                  <a:pt x="218062" y="23"/>
                </a:cubicBezTo>
                <a:cubicBezTo>
                  <a:pt x="218153" y="1"/>
                  <a:pt x="218247" y="0"/>
                  <a:pt x="218340" y="0"/>
                </a:cubicBezTo>
                <a:cubicBezTo>
                  <a:pt x="221876" y="0"/>
                  <a:pt x="225413" y="1174"/>
                  <a:pt x="228111" y="3522"/>
                </a:cubicBezTo>
                <a:lnTo>
                  <a:pt x="233831" y="8501"/>
                </a:lnTo>
                <a:cubicBezTo>
                  <a:pt x="237657" y="12039"/>
                  <a:pt x="244038" y="18406"/>
                  <a:pt x="251295" y="25390"/>
                </a:cubicBezTo>
                <a:lnTo>
                  <a:pt x="257861" y="31567"/>
                </a:lnTo>
                <a:lnTo>
                  <a:pt x="269116" y="21034"/>
                </a:lnTo>
                <a:cubicBezTo>
                  <a:pt x="276329" y="14124"/>
                  <a:pt x="282554" y="7921"/>
                  <a:pt x="285975" y="4751"/>
                </a:cubicBezTo>
                <a:lnTo>
                  <a:pt x="287387" y="3522"/>
                </a:lnTo>
                <a:cubicBezTo>
                  <a:pt x="290156" y="1112"/>
                  <a:pt x="293808" y="-61"/>
                  <a:pt x="297437" y="23"/>
                </a:cubicBezTo>
                <a:cubicBezTo>
                  <a:pt x="297529" y="1"/>
                  <a:pt x="297622" y="0"/>
                  <a:pt x="297715" y="0"/>
                </a:cubicBezTo>
                <a:cubicBezTo>
                  <a:pt x="301252" y="0"/>
                  <a:pt x="304789" y="1174"/>
                  <a:pt x="307487" y="3522"/>
                </a:cubicBezTo>
                <a:lnTo>
                  <a:pt x="313207" y="8501"/>
                </a:lnTo>
                <a:cubicBezTo>
                  <a:pt x="317033" y="12039"/>
                  <a:pt x="323413" y="18406"/>
                  <a:pt x="330670" y="25390"/>
                </a:cubicBezTo>
                <a:lnTo>
                  <a:pt x="337237" y="31567"/>
                </a:lnTo>
                <a:lnTo>
                  <a:pt x="348492" y="21034"/>
                </a:lnTo>
                <a:cubicBezTo>
                  <a:pt x="355704" y="14124"/>
                  <a:pt x="361929" y="7921"/>
                  <a:pt x="365350" y="4751"/>
                </a:cubicBezTo>
                <a:lnTo>
                  <a:pt x="366763" y="3522"/>
                </a:lnTo>
                <a:cubicBezTo>
                  <a:pt x="369531" y="1112"/>
                  <a:pt x="373184" y="-61"/>
                  <a:pt x="376812" y="23"/>
                </a:cubicBezTo>
                <a:cubicBezTo>
                  <a:pt x="376904" y="1"/>
                  <a:pt x="376998" y="0"/>
                  <a:pt x="377090" y="0"/>
                </a:cubicBezTo>
                <a:cubicBezTo>
                  <a:pt x="380627" y="0"/>
                  <a:pt x="384164" y="1174"/>
                  <a:pt x="386862" y="3522"/>
                </a:cubicBezTo>
                <a:lnTo>
                  <a:pt x="392582" y="8501"/>
                </a:lnTo>
                <a:cubicBezTo>
                  <a:pt x="396408" y="12039"/>
                  <a:pt x="402788" y="18406"/>
                  <a:pt x="410046" y="25390"/>
                </a:cubicBezTo>
                <a:lnTo>
                  <a:pt x="416612" y="31567"/>
                </a:lnTo>
                <a:lnTo>
                  <a:pt x="427867" y="21034"/>
                </a:lnTo>
                <a:cubicBezTo>
                  <a:pt x="435080" y="14124"/>
                  <a:pt x="441305" y="7921"/>
                  <a:pt x="444726" y="4751"/>
                </a:cubicBezTo>
                <a:lnTo>
                  <a:pt x="446138" y="3522"/>
                </a:lnTo>
                <a:cubicBezTo>
                  <a:pt x="448907" y="1112"/>
                  <a:pt x="452559" y="-61"/>
                  <a:pt x="456188" y="23"/>
                </a:cubicBezTo>
                <a:cubicBezTo>
                  <a:pt x="456280" y="1"/>
                  <a:pt x="456373" y="0"/>
                  <a:pt x="456466" y="0"/>
                </a:cubicBezTo>
                <a:cubicBezTo>
                  <a:pt x="460002" y="0"/>
                  <a:pt x="463539" y="1174"/>
                  <a:pt x="466238" y="3522"/>
                </a:cubicBezTo>
                <a:lnTo>
                  <a:pt x="471958" y="8501"/>
                </a:lnTo>
                <a:cubicBezTo>
                  <a:pt x="475784" y="12039"/>
                  <a:pt x="482164" y="18406"/>
                  <a:pt x="489421" y="25390"/>
                </a:cubicBezTo>
                <a:lnTo>
                  <a:pt x="495988" y="31567"/>
                </a:lnTo>
                <a:lnTo>
                  <a:pt x="507243" y="21034"/>
                </a:lnTo>
                <a:cubicBezTo>
                  <a:pt x="514455" y="14124"/>
                  <a:pt x="520681" y="7921"/>
                  <a:pt x="524101" y="4751"/>
                </a:cubicBezTo>
                <a:lnTo>
                  <a:pt x="525514" y="3522"/>
                </a:lnTo>
                <a:cubicBezTo>
                  <a:pt x="528283" y="1112"/>
                  <a:pt x="531935" y="-61"/>
                  <a:pt x="535563" y="23"/>
                </a:cubicBezTo>
                <a:cubicBezTo>
                  <a:pt x="535655" y="1"/>
                  <a:pt x="535749" y="0"/>
                  <a:pt x="535842" y="0"/>
                </a:cubicBezTo>
                <a:cubicBezTo>
                  <a:pt x="539378" y="0"/>
                  <a:pt x="542915" y="1174"/>
                  <a:pt x="545613" y="3522"/>
                </a:cubicBezTo>
                <a:lnTo>
                  <a:pt x="551333" y="8501"/>
                </a:lnTo>
                <a:cubicBezTo>
                  <a:pt x="555159" y="12039"/>
                  <a:pt x="561540" y="18406"/>
                  <a:pt x="568797" y="25390"/>
                </a:cubicBezTo>
                <a:lnTo>
                  <a:pt x="575363" y="31567"/>
                </a:lnTo>
                <a:lnTo>
                  <a:pt x="586619" y="21034"/>
                </a:lnTo>
                <a:cubicBezTo>
                  <a:pt x="593831" y="14124"/>
                  <a:pt x="600056" y="7921"/>
                  <a:pt x="603477" y="4751"/>
                </a:cubicBezTo>
                <a:lnTo>
                  <a:pt x="604889" y="3522"/>
                </a:lnTo>
                <a:cubicBezTo>
                  <a:pt x="607658" y="1112"/>
                  <a:pt x="611310" y="-61"/>
                  <a:pt x="614939" y="23"/>
                </a:cubicBezTo>
                <a:cubicBezTo>
                  <a:pt x="615031" y="1"/>
                  <a:pt x="615124" y="0"/>
                  <a:pt x="615217" y="0"/>
                </a:cubicBezTo>
                <a:cubicBezTo>
                  <a:pt x="618753" y="0"/>
                  <a:pt x="622290" y="1174"/>
                  <a:pt x="624989" y="3522"/>
                </a:cubicBezTo>
                <a:lnTo>
                  <a:pt x="630709" y="8501"/>
                </a:lnTo>
                <a:cubicBezTo>
                  <a:pt x="634535" y="12039"/>
                  <a:pt x="640915" y="18406"/>
                  <a:pt x="648172" y="25390"/>
                </a:cubicBezTo>
                <a:lnTo>
                  <a:pt x="654739" y="31567"/>
                </a:lnTo>
                <a:lnTo>
                  <a:pt x="665994" y="21034"/>
                </a:lnTo>
                <a:cubicBezTo>
                  <a:pt x="673206" y="14124"/>
                  <a:pt x="679432" y="7921"/>
                  <a:pt x="682853" y="4751"/>
                </a:cubicBezTo>
                <a:lnTo>
                  <a:pt x="684265" y="3522"/>
                </a:lnTo>
                <a:cubicBezTo>
                  <a:pt x="687034" y="1112"/>
                  <a:pt x="690686" y="-61"/>
                  <a:pt x="694315" y="23"/>
                </a:cubicBezTo>
                <a:cubicBezTo>
                  <a:pt x="694407" y="1"/>
                  <a:pt x="694500" y="0"/>
                  <a:pt x="694593" y="0"/>
                </a:cubicBezTo>
                <a:cubicBezTo>
                  <a:pt x="698129" y="0"/>
                  <a:pt x="701666" y="1174"/>
                  <a:pt x="704364" y="3522"/>
                </a:cubicBezTo>
                <a:lnTo>
                  <a:pt x="710085" y="8501"/>
                </a:lnTo>
                <a:cubicBezTo>
                  <a:pt x="713910" y="12039"/>
                  <a:pt x="720291" y="18406"/>
                  <a:pt x="727548" y="25390"/>
                </a:cubicBezTo>
                <a:lnTo>
                  <a:pt x="734114" y="31567"/>
                </a:lnTo>
                <a:lnTo>
                  <a:pt x="745369" y="21034"/>
                </a:lnTo>
                <a:cubicBezTo>
                  <a:pt x="752582" y="14124"/>
                  <a:pt x="758807" y="7921"/>
                  <a:pt x="762228" y="4751"/>
                </a:cubicBezTo>
                <a:lnTo>
                  <a:pt x="763640" y="3522"/>
                </a:lnTo>
                <a:cubicBezTo>
                  <a:pt x="766409" y="1112"/>
                  <a:pt x="770062" y="-61"/>
                  <a:pt x="773690" y="23"/>
                </a:cubicBezTo>
                <a:cubicBezTo>
                  <a:pt x="773782" y="1"/>
                  <a:pt x="773875" y="0"/>
                  <a:pt x="773968" y="0"/>
                </a:cubicBezTo>
                <a:cubicBezTo>
                  <a:pt x="777505" y="0"/>
                  <a:pt x="781042" y="1174"/>
                  <a:pt x="783740" y="3522"/>
                </a:cubicBezTo>
                <a:lnTo>
                  <a:pt x="789460" y="8501"/>
                </a:lnTo>
                <a:cubicBezTo>
                  <a:pt x="793286" y="12039"/>
                  <a:pt x="799666" y="18406"/>
                  <a:pt x="806923" y="25390"/>
                </a:cubicBezTo>
                <a:lnTo>
                  <a:pt x="813490" y="31567"/>
                </a:lnTo>
                <a:lnTo>
                  <a:pt x="824745" y="21034"/>
                </a:lnTo>
                <a:cubicBezTo>
                  <a:pt x="831957" y="14124"/>
                  <a:pt x="838183" y="7921"/>
                  <a:pt x="841604" y="4751"/>
                </a:cubicBezTo>
                <a:lnTo>
                  <a:pt x="843016" y="3522"/>
                </a:lnTo>
                <a:cubicBezTo>
                  <a:pt x="845785" y="1112"/>
                  <a:pt x="849437" y="-61"/>
                  <a:pt x="853066" y="23"/>
                </a:cubicBezTo>
                <a:cubicBezTo>
                  <a:pt x="853158" y="1"/>
                  <a:pt x="853251" y="0"/>
                  <a:pt x="853344" y="0"/>
                </a:cubicBezTo>
                <a:cubicBezTo>
                  <a:pt x="856880" y="0"/>
                  <a:pt x="860417" y="1174"/>
                  <a:pt x="863116" y="3522"/>
                </a:cubicBezTo>
                <a:lnTo>
                  <a:pt x="868836" y="8501"/>
                </a:lnTo>
                <a:cubicBezTo>
                  <a:pt x="872661" y="12039"/>
                  <a:pt x="879042" y="18406"/>
                  <a:pt x="886299" y="25390"/>
                </a:cubicBezTo>
                <a:lnTo>
                  <a:pt x="892865" y="31567"/>
                </a:lnTo>
                <a:lnTo>
                  <a:pt x="904121" y="21034"/>
                </a:lnTo>
                <a:cubicBezTo>
                  <a:pt x="911333" y="14124"/>
                  <a:pt x="917558" y="7921"/>
                  <a:pt x="920979" y="4751"/>
                </a:cubicBezTo>
                <a:lnTo>
                  <a:pt x="922391" y="3522"/>
                </a:lnTo>
                <a:cubicBezTo>
                  <a:pt x="925160" y="1112"/>
                  <a:pt x="928813" y="-61"/>
                  <a:pt x="932441" y="23"/>
                </a:cubicBezTo>
                <a:cubicBezTo>
                  <a:pt x="932533" y="1"/>
                  <a:pt x="932627" y="0"/>
                  <a:pt x="932719" y="0"/>
                </a:cubicBezTo>
                <a:cubicBezTo>
                  <a:pt x="936256" y="0"/>
                  <a:pt x="939793" y="1174"/>
                  <a:pt x="942491" y="3522"/>
                </a:cubicBezTo>
                <a:lnTo>
                  <a:pt x="948211" y="8501"/>
                </a:lnTo>
                <a:cubicBezTo>
                  <a:pt x="952037" y="12039"/>
                  <a:pt x="958417" y="18406"/>
                  <a:pt x="965675" y="25390"/>
                </a:cubicBezTo>
                <a:lnTo>
                  <a:pt x="972241" y="31567"/>
                </a:lnTo>
                <a:lnTo>
                  <a:pt x="983496" y="21034"/>
                </a:lnTo>
                <a:cubicBezTo>
                  <a:pt x="990709" y="14124"/>
                  <a:pt x="996934" y="7921"/>
                  <a:pt x="1000355" y="4751"/>
                </a:cubicBezTo>
                <a:lnTo>
                  <a:pt x="1001767" y="3522"/>
                </a:lnTo>
                <a:cubicBezTo>
                  <a:pt x="1004536" y="1112"/>
                  <a:pt x="1008188" y="-61"/>
                  <a:pt x="1011817" y="23"/>
                </a:cubicBezTo>
                <a:cubicBezTo>
                  <a:pt x="1011909" y="1"/>
                  <a:pt x="1012002" y="0"/>
                  <a:pt x="1012095" y="0"/>
                </a:cubicBezTo>
                <a:cubicBezTo>
                  <a:pt x="1015631" y="0"/>
                  <a:pt x="1019168" y="1174"/>
                  <a:pt x="1021867" y="3522"/>
                </a:cubicBezTo>
                <a:lnTo>
                  <a:pt x="1027587" y="8501"/>
                </a:lnTo>
                <a:cubicBezTo>
                  <a:pt x="1031413" y="12039"/>
                  <a:pt x="1037793" y="18406"/>
                  <a:pt x="1045050" y="25390"/>
                </a:cubicBezTo>
                <a:lnTo>
                  <a:pt x="1051617" y="31567"/>
                </a:lnTo>
                <a:lnTo>
                  <a:pt x="1062872" y="21034"/>
                </a:lnTo>
                <a:cubicBezTo>
                  <a:pt x="1070084" y="14124"/>
                  <a:pt x="1076309" y="7921"/>
                  <a:pt x="1079730" y="4751"/>
                </a:cubicBezTo>
                <a:lnTo>
                  <a:pt x="1081143" y="3522"/>
                </a:lnTo>
                <a:cubicBezTo>
                  <a:pt x="1083911" y="1112"/>
                  <a:pt x="1087564" y="-61"/>
                  <a:pt x="1091192" y="23"/>
                </a:cubicBezTo>
                <a:cubicBezTo>
                  <a:pt x="1091284" y="1"/>
                  <a:pt x="1091378" y="0"/>
                  <a:pt x="1091470" y="0"/>
                </a:cubicBezTo>
                <a:cubicBezTo>
                  <a:pt x="1095007" y="0"/>
                  <a:pt x="1098544" y="1174"/>
                  <a:pt x="1101242" y="3522"/>
                </a:cubicBezTo>
                <a:lnTo>
                  <a:pt x="1106962" y="8501"/>
                </a:lnTo>
                <a:cubicBezTo>
                  <a:pt x="1110788" y="12039"/>
                  <a:pt x="1117168" y="18406"/>
                  <a:pt x="1124426" y="25390"/>
                </a:cubicBezTo>
                <a:lnTo>
                  <a:pt x="1130992" y="31567"/>
                </a:lnTo>
                <a:lnTo>
                  <a:pt x="1142247" y="21034"/>
                </a:lnTo>
                <a:cubicBezTo>
                  <a:pt x="1149459" y="14124"/>
                  <a:pt x="1155685" y="7921"/>
                  <a:pt x="1159106" y="4751"/>
                </a:cubicBezTo>
                <a:lnTo>
                  <a:pt x="1160518" y="3522"/>
                </a:lnTo>
                <a:cubicBezTo>
                  <a:pt x="1163287" y="1112"/>
                  <a:pt x="1166940" y="-61"/>
                  <a:pt x="1170568" y="23"/>
                </a:cubicBezTo>
                <a:cubicBezTo>
                  <a:pt x="1170660" y="1"/>
                  <a:pt x="1170753" y="0"/>
                  <a:pt x="1170846" y="0"/>
                </a:cubicBezTo>
                <a:cubicBezTo>
                  <a:pt x="1174382" y="0"/>
                  <a:pt x="1177919" y="1174"/>
                  <a:pt x="1180618" y="3522"/>
                </a:cubicBezTo>
                <a:lnTo>
                  <a:pt x="1186338" y="8501"/>
                </a:lnTo>
                <a:cubicBezTo>
                  <a:pt x="1190164" y="12039"/>
                  <a:pt x="1196544" y="18406"/>
                  <a:pt x="1203801" y="25390"/>
                </a:cubicBezTo>
                <a:lnTo>
                  <a:pt x="1210368" y="31567"/>
                </a:lnTo>
                <a:lnTo>
                  <a:pt x="1221623" y="21034"/>
                </a:lnTo>
                <a:cubicBezTo>
                  <a:pt x="1228835" y="14124"/>
                  <a:pt x="1235061" y="7921"/>
                  <a:pt x="1238481" y="4751"/>
                </a:cubicBezTo>
                <a:lnTo>
                  <a:pt x="1239894" y="3522"/>
                </a:lnTo>
                <a:cubicBezTo>
                  <a:pt x="1242663" y="1112"/>
                  <a:pt x="1246315" y="-61"/>
                  <a:pt x="1249944" y="23"/>
                </a:cubicBezTo>
                <a:cubicBezTo>
                  <a:pt x="1250035" y="1"/>
                  <a:pt x="1250129" y="0"/>
                  <a:pt x="1250222" y="0"/>
                </a:cubicBezTo>
                <a:cubicBezTo>
                  <a:pt x="1253758" y="0"/>
                  <a:pt x="1257295" y="1174"/>
                  <a:pt x="1259993" y="3522"/>
                </a:cubicBezTo>
                <a:lnTo>
                  <a:pt x="1265713" y="8501"/>
                </a:lnTo>
                <a:cubicBezTo>
                  <a:pt x="1269539" y="12039"/>
                  <a:pt x="1275920" y="18406"/>
                  <a:pt x="1283177" y="25390"/>
                </a:cubicBezTo>
                <a:lnTo>
                  <a:pt x="1289743" y="31567"/>
                </a:lnTo>
                <a:lnTo>
                  <a:pt x="1300999" y="21034"/>
                </a:lnTo>
                <a:cubicBezTo>
                  <a:pt x="1308211" y="14124"/>
                  <a:pt x="1314436" y="7921"/>
                  <a:pt x="1317857" y="4751"/>
                </a:cubicBezTo>
                <a:lnTo>
                  <a:pt x="1319269" y="3522"/>
                </a:lnTo>
                <a:cubicBezTo>
                  <a:pt x="1322038" y="1112"/>
                  <a:pt x="1325691" y="-61"/>
                  <a:pt x="1329319" y="23"/>
                </a:cubicBezTo>
                <a:cubicBezTo>
                  <a:pt x="1329411" y="1"/>
                  <a:pt x="1329504" y="0"/>
                  <a:pt x="1329597" y="0"/>
                </a:cubicBezTo>
                <a:cubicBezTo>
                  <a:pt x="1333134" y="0"/>
                  <a:pt x="1336671" y="1174"/>
                  <a:pt x="1339369" y="3522"/>
                </a:cubicBezTo>
                <a:lnTo>
                  <a:pt x="1345089" y="8501"/>
                </a:lnTo>
                <a:cubicBezTo>
                  <a:pt x="1348915" y="12039"/>
                  <a:pt x="1355295" y="18406"/>
                  <a:pt x="1362552" y="25390"/>
                </a:cubicBezTo>
                <a:lnTo>
                  <a:pt x="1369119" y="31567"/>
                </a:lnTo>
                <a:lnTo>
                  <a:pt x="1380374" y="21034"/>
                </a:lnTo>
                <a:cubicBezTo>
                  <a:pt x="1387586" y="14124"/>
                  <a:pt x="1393812" y="7921"/>
                  <a:pt x="1397233" y="4751"/>
                </a:cubicBezTo>
                <a:lnTo>
                  <a:pt x="1398645" y="3522"/>
                </a:lnTo>
                <a:cubicBezTo>
                  <a:pt x="1401414" y="1112"/>
                  <a:pt x="1405066" y="-61"/>
                  <a:pt x="1408695" y="23"/>
                </a:cubicBezTo>
                <a:cubicBezTo>
                  <a:pt x="1408787" y="1"/>
                  <a:pt x="1408880" y="0"/>
                  <a:pt x="1408973" y="0"/>
                </a:cubicBezTo>
                <a:cubicBezTo>
                  <a:pt x="1412509" y="0"/>
                  <a:pt x="1416046" y="1174"/>
                  <a:pt x="1418744" y="3522"/>
                </a:cubicBezTo>
                <a:lnTo>
                  <a:pt x="1424464" y="8501"/>
                </a:lnTo>
                <a:cubicBezTo>
                  <a:pt x="1428290" y="12039"/>
                  <a:pt x="1434671" y="18406"/>
                  <a:pt x="1441928" y="25390"/>
                </a:cubicBezTo>
                <a:lnTo>
                  <a:pt x="1448494" y="31567"/>
                </a:lnTo>
                <a:lnTo>
                  <a:pt x="1459750" y="21034"/>
                </a:lnTo>
                <a:cubicBezTo>
                  <a:pt x="1466962" y="14124"/>
                  <a:pt x="1473187" y="7921"/>
                  <a:pt x="1476608" y="4751"/>
                </a:cubicBezTo>
                <a:lnTo>
                  <a:pt x="1478020" y="3522"/>
                </a:lnTo>
                <a:cubicBezTo>
                  <a:pt x="1480789" y="1112"/>
                  <a:pt x="1484442" y="-61"/>
                  <a:pt x="1488070" y="23"/>
                </a:cubicBezTo>
                <a:cubicBezTo>
                  <a:pt x="1488162" y="1"/>
                  <a:pt x="1488255" y="0"/>
                  <a:pt x="1488348" y="0"/>
                </a:cubicBezTo>
                <a:cubicBezTo>
                  <a:pt x="1491885" y="0"/>
                  <a:pt x="1495422" y="1174"/>
                  <a:pt x="1498120" y="3522"/>
                </a:cubicBezTo>
                <a:lnTo>
                  <a:pt x="1503840" y="8501"/>
                </a:lnTo>
                <a:cubicBezTo>
                  <a:pt x="1507666" y="12039"/>
                  <a:pt x="1514046" y="18406"/>
                  <a:pt x="1521303" y="25390"/>
                </a:cubicBezTo>
                <a:lnTo>
                  <a:pt x="1527870" y="31567"/>
                </a:lnTo>
                <a:lnTo>
                  <a:pt x="1539125" y="21034"/>
                </a:lnTo>
                <a:cubicBezTo>
                  <a:pt x="1546337" y="14124"/>
                  <a:pt x="1552563" y="7921"/>
                  <a:pt x="1555984" y="4751"/>
                </a:cubicBezTo>
                <a:lnTo>
                  <a:pt x="1557396" y="3522"/>
                </a:lnTo>
                <a:cubicBezTo>
                  <a:pt x="1560165" y="1112"/>
                  <a:pt x="1563817" y="-61"/>
                  <a:pt x="1567446" y="23"/>
                </a:cubicBezTo>
                <a:cubicBezTo>
                  <a:pt x="1567538" y="1"/>
                  <a:pt x="1567631" y="0"/>
                  <a:pt x="1567724" y="0"/>
                </a:cubicBezTo>
                <a:cubicBezTo>
                  <a:pt x="1571260" y="0"/>
                  <a:pt x="1574797" y="1174"/>
                  <a:pt x="1577496" y="3522"/>
                </a:cubicBezTo>
                <a:lnTo>
                  <a:pt x="1583216" y="8501"/>
                </a:lnTo>
                <a:cubicBezTo>
                  <a:pt x="1587041" y="12039"/>
                  <a:pt x="1593422" y="18406"/>
                  <a:pt x="1600679" y="25390"/>
                </a:cubicBezTo>
                <a:lnTo>
                  <a:pt x="1607245" y="31567"/>
                </a:lnTo>
                <a:lnTo>
                  <a:pt x="1618501" y="21034"/>
                </a:lnTo>
                <a:cubicBezTo>
                  <a:pt x="1625713" y="14124"/>
                  <a:pt x="1631938" y="7921"/>
                  <a:pt x="1635359" y="4751"/>
                </a:cubicBezTo>
                <a:lnTo>
                  <a:pt x="1636772" y="3522"/>
                </a:lnTo>
                <a:cubicBezTo>
                  <a:pt x="1639540" y="1112"/>
                  <a:pt x="1643193" y="-61"/>
                  <a:pt x="1646821" y="23"/>
                </a:cubicBezTo>
                <a:cubicBezTo>
                  <a:pt x="1646913" y="1"/>
                  <a:pt x="1647007" y="0"/>
                  <a:pt x="1647099" y="0"/>
                </a:cubicBezTo>
                <a:cubicBezTo>
                  <a:pt x="1650636" y="0"/>
                  <a:pt x="1654173" y="1174"/>
                  <a:pt x="1656871" y="3522"/>
                </a:cubicBezTo>
                <a:lnTo>
                  <a:pt x="1662591" y="8501"/>
                </a:lnTo>
                <a:cubicBezTo>
                  <a:pt x="1666417" y="12039"/>
                  <a:pt x="1672797" y="18406"/>
                  <a:pt x="1680055" y="25390"/>
                </a:cubicBezTo>
                <a:lnTo>
                  <a:pt x="1686621" y="31567"/>
                </a:lnTo>
                <a:lnTo>
                  <a:pt x="1697876" y="21034"/>
                </a:lnTo>
                <a:cubicBezTo>
                  <a:pt x="1705089" y="14124"/>
                  <a:pt x="1711314" y="7921"/>
                  <a:pt x="1714735" y="4751"/>
                </a:cubicBezTo>
                <a:lnTo>
                  <a:pt x="1716147" y="3522"/>
                </a:lnTo>
                <a:cubicBezTo>
                  <a:pt x="1718916" y="1112"/>
                  <a:pt x="1722569" y="-61"/>
                  <a:pt x="1726197" y="23"/>
                </a:cubicBezTo>
                <a:cubicBezTo>
                  <a:pt x="1726289" y="1"/>
                  <a:pt x="1726382" y="0"/>
                  <a:pt x="1726475" y="0"/>
                </a:cubicBezTo>
                <a:cubicBezTo>
                  <a:pt x="1730011" y="0"/>
                  <a:pt x="1733548" y="1174"/>
                  <a:pt x="1736247" y="3522"/>
                </a:cubicBezTo>
                <a:lnTo>
                  <a:pt x="1741967" y="8501"/>
                </a:lnTo>
                <a:cubicBezTo>
                  <a:pt x="1749618" y="15576"/>
                  <a:pt x="1767489" y="33969"/>
                  <a:pt x="1782155" y="45979"/>
                </a:cubicBezTo>
                <a:lnTo>
                  <a:pt x="1784371" y="47626"/>
                </a:lnTo>
                <a:lnTo>
                  <a:pt x="1784371" y="879668"/>
                </a:lnTo>
                <a:lnTo>
                  <a:pt x="0" y="879668"/>
                </a:lnTo>
                <a:lnTo>
                  <a:pt x="0" y="47626"/>
                </a:lnTo>
                <a:lnTo>
                  <a:pt x="8211" y="41556"/>
                </a:lnTo>
                <a:cubicBezTo>
                  <a:pt x="22946" y="29564"/>
                  <a:pt x="41007" y="11090"/>
                  <a:pt x="47848" y="4751"/>
                </a:cubicBezTo>
                <a:lnTo>
                  <a:pt x="49261" y="3522"/>
                </a:lnTo>
                <a:cubicBezTo>
                  <a:pt x="52030" y="1112"/>
                  <a:pt x="55682" y="-61"/>
                  <a:pt x="59310" y="23"/>
                </a:cubicBezTo>
                <a:cubicBezTo>
                  <a:pt x="59402" y="1"/>
                  <a:pt x="59496" y="0"/>
                  <a:pt x="59588" y="0"/>
                </a:cubicBezTo>
                <a:close/>
              </a:path>
            </a:pathLst>
          </a:cu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fontAlgn="auto" hangingPunct="1">
              <a:spcBef>
                <a:spcPts val="0"/>
              </a:spcBef>
              <a:spcAft>
                <a:spcPts val="0"/>
              </a:spcAft>
              <a:defRPr/>
            </a:pPr>
            <a:r>
              <a:rPr lang="zh-CN" altLang="en-US" dirty="0" smtClean="0">
                <a:solidFill>
                  <a:srgbClr val="FFFFFF"/>
                </a:solidFill>
                <a:latin typeface="微软雅黑" panose="020B0503020204020204" pitchFamily="34" charset="-122"/>
                <a:ea typeface="微软雅黑" panose="020B0503020204020204" pitchFamily="34" charset="-122"/>
              </a:rPr>
              <a:t>新能源汽车技术、研发</a:t>
            </a:r>
            <a:endParaRPr lang="zh-CN" altLang="en-US" dirty="0">
              <a:solidFill>
                <a:srgbClr val="FFFFFF"/>
              </a:solidFill>
              <a:latin typeface="微软雅黑" panose="020B0503020204020204" pitchFamily="34" charset="-122"/>
              <a:ea typeface="微软雅黑" panose="020B0503020204020204" pitchFamily="34" charset="-122"/>
            </a:endParaRPr>
          </a:p>
        </p:txBody>
      </p:sp>
      <p:sp>
        <p:nvSpPr>
          <p:cNvPr id="35" name="MH_Other_3"/>
          <p:cNvSpPr/>
          <p:nvPr>
            <p:custDataLst>
              <p:tags r:id="rId2"/>
            </p:custDataLst>
          </p:nvPr>
        </p:nvSpPr>
        <p:spPr>
          <a:xfrm>
            <a:off x="1942241" y="1940763"/>
            <a:ext cx="1487486" cy="473887"/>
          </a:xfrm>
          <a:custGeom>
            <a:avLst/>
            <a:gdLst>
              <a:gd name="connsiteX0" fmla="*/ 773625 w 978201"/>
              <a:gd name="connsiteY0" fmla="*/ 28 h 319924"/>
              <a:gd name="connsiteX1" fmla="*/ 881754 w 978201"/>
              <a:gd name="connsiteY1" fmla="*/ 75074 h 319924"/>
              <a:gd name="connsiteX2" fmla="*/ 978201 w 978201"/>
              <a:gd name="connsiteY2" fmla="*/ 317435 h 319924"/>
              <a:gd name="connsiteX3" fmla="*/ 975543 w 978201"/>
              <a:gd name="connsiteY3" fmla="*/ 319923 h 319924"/>
              <a:gd name="connsiteX4" fmla="*/ 968976 w 978201"/>
              <a:gd name="connsiteY4" fmla="*/ 313746 h 319924"/>
              <a:gd name="connsiteX5" fmla="*/ 951512 w 978201"/>
              <a:gd name="connsiteY5" fmla="*/ 296857 h 319924"/>
              <a:gd name="connsiteX6" fmla="*/ 945792 w 978201"/>
              <a:gd name="connsiteY6" fmla="*/ 291879 h 319924"/>
              <a:gd name="connsiteX7" fmla="*/ 936020 w 978201"/>
              <a:gd name="connsiteY7" fmla="*/ 288356 h 319924"/>
              <a:gd name="connsiteX8" fmla="*/ 935742 w 978201"/>
              <a:gd name="connsiteY8" fmla="*/ 288379 h 319924"/>
              <a:gd name="connsiteX9" fmla="*/ 925693 w 978201"/>
              <a:gd name="connsiteY9" fmla="*/ 291878 h 319924"/>
              <a:gd name="connsiteX10" fmla="*/ 924280 w 978201"/>
              <a:gd name="connsiteY10" fmla="*/ 293108 h 319924"/>
              <a:gd name="connsiteX11" fmla="*/ 907423 w 978201"/>
              <a:gd name="connsiteY11" fmla="*/ 309390 h 319924"/>
              <a:gd name="connsiteX12" fmla="*/ 896166 w 978201"/>
              <a:gd name="connsiteY12" fmla="*/ 319923 h 319924"/>
              <a:gd name="connsiteX13" fmla="*/ 889600 w 978201"/>
              <a:gd name="connsiteY13" fmla="*/ 313746 h 319924"/>
              <a:gd name="connsiteX14" fmla="*/ 872137 w 978201"/>
              <a:gd name="connsiteY14" fmla="*/ 296857 h 319924"/>
              <a:gd name="connsiteX15" fmla="*/ 866417 w 978201"/>
              <a:gd name="connsiteY15" fmla="*/ 291878 h 319924"/>
              <a:gd name="connsiteX16" fmla="*/ 856645 w 978201"/>
              <a:gd name="connsiteY16" fmla="*/ 288357 h 319924"/>
              <a:gd name="connsiteX17" fmla="*/ 856367 w 978201"/>
              <a:gd name="connsiteY17" fmla="*/ 288379 h 319924"/>
              <a:gd name="connsiteX18" fmla="*/ 846317 w 978201"/>
              <a:gd name="connsiteY18" fmla="*/ 291878 h 319924"/>
              <a:gd name="connsiteX19" fmla="*/ 844906 w 978201"/>
              <a:gd name="connsiteY19" fmla="*/ 293107 h 319924"/>
              <a:gd name="connsiteX20" fmla="*/ 828047 w 978201"/>
              <a:gd name="connsiteY20" fmla="*/ 309390 h 319924"/>
              <a:gd name="connsiteX21" fmla="*/ 816792 w 978201"/>
              <a:gd name="connsiteY21" fmla="*/ 319923 h 319924"/>
              <a:gd name="connsiteX22" fmla="*/ 810224 w 978201"/>
              <a:gd name="connsiteY22" fmla="*/ 313746 h 319924"/>
              <a:gd name="connsiteX23" fmla="*/ 792761 w 978201"/>
              <a:gd name="connsiteY23" fmla="*/ 296857 h 319924"/>
              <a:gd name="connsiteX24" fmla="*/ 787042 w 978201"/>
              <a:gd name="connsiteY24" fmla="*/ 291878 h 319924"/>
              <a:gd name="connsiteX25" fmla="*/ 777269 w 978201"/>
              <a:gd name="connsiteY25" fmla="*/ 288357 h 319924"/>
              <a:gd name="connsiteX26" fmla="*/ 776992 w 978201"/>
              <a:gd name="connsiteY26" fmla="*/ 288379 h 319924"/>
              <a:gd name="connsiteX27" fmla="*/ 766941 w 978201"/>
              <a:gd name="connsiteY27" fmla="*/ 291878 h 319924"/>
              <a:gd name="connsiteX28" fmla="*/ 765530 w 978201"/>
              <a:gd name="connsiteY28" fmla="*/ 293107 h 319924"/>
              <a:gd name="connsiteX29" fmla="*/ 748672 w 978201"/>
              <a:gd name="connsiteY29" fmla="*/ 309390 h 319924"/>
              <a:gd name="connsiteX30" fmla="*/ 737415 w 978201"/>
              <a:gd name="connsiteY30" fmla="*/ 319923 h 319924"/>
              <a:gd name="connsiteX31" fmla="*/ 730849 w 978201"/>
              <a:gd name="connsiteY31" fmla="*/ 313746 h 319924"/>
              <a:gd name="connsiteX32" fmla="*/ 713385 w 978201"/>
              <a:gd name="connsiteY32" fmla="*/ 296858 h 319924"/>
              <a:gd name="connsiteX33" fmla="*/ 707665 w 978201"/>
              <a:gd name="connsiteY33" fmla="*/ 291878 h 319924"/>
              <a:gd name="connsiteX34" fmla="*/ 697894 w 978201"/>
              <a:gd name="connsiteY34" fmla="*/ 288356 h 319924"/>
              <a:gd name="connsiteX35" fmla="*/ 697617 w 978201"/>
              <a:gd name="connsiteY35" fmla="*/ 288379 h 319924"/>
              <a:gd name="connsiteX36" fmla="*/ 687566 w 978201"/>
              <a:gd name="connsiteY36" fmla="*/ 291878 h 319924"/>
              <a:gd name="connsiteX37" fmla="*/ 686155 w 978201"/>
              <a:gd name="connsiteY37" fmla="*/ 293107 h 319924"/>
              <a:gd name="connsiteX38" fmla="*/ 669295 w 978201"/>
              <a:gd name="connsiteY38" fmla="*/ 309390 h 319924"/>
              <a:gd name="connsiteX39" fmla="*/ 658040 w 978201"/>
              <a:gd name="connsiteY39" fmla="*/ 319923 h 319924"/>
              <a:gd name="connsiteX40" fmla="*/ 651473 w 978201"/>
              <a:gd name="connsiteY40" fmla="*/ 313746 h 319924"/>
              <a:gd name="connsiteX41" fmla="*/ 634010 w 978201"/>
              <a:gd name="connsiteY41" fmla="*/ 296857 h 319924"/>
              <a:gd name="connsiteX42" fmla="*/ 628291 w 978201"/>
              <a:gd name="connsiteY42" fmla="*/ 291878 h 319924"/>
              <a:gd name="connsiteX43" fmla="*/ 618519 w 978201"/>
              <a:gd name="connsiteY43" fmla="*/ 288356 h 319924"/>
              <a:gd name="connsiteX44" fmla="*/ 618241 w 978201"/>
              <a:gd name="connsiteY44" fmla="*/ 288379 h 319924"/>
              <a:gd name="connsiteX45" fmla="*/ 608190 w 978201"/>
              <a:gd name="connsiteY45" fmla="*/ 291878 h 319924"/>
              <a:gd name="connsiteX46" fmla="*/ 606779 w 978201"/>
              <a:gd name="connsiteY46" fmla="*/ 293107 h 319924"/>
              <a:gd name="connsiteX47" fmla="*/ 589921 w 978201"/>
              <a:gd name="connsiteY47" fmla="*/ 309390 h 319924"/>
              <a:gd name="connsiteX48" fmla="*/ 578664 w 978201"/>
              <a:gd name="connsiteY48" fmla="*/ 319923 h 319924"/>
              <a:gd name="connsiteX49" fmla="*/ 572098 w 978201"/>
              <a:gd name="connsiteY49" fmla="*/ 313746 h 319924"/>
              <a:gd name="connsiteX50" fmla="*/ 554635 w 978201"/>
              <a:gd name="connsiteY50" fmla="*/ 296857 h 319924"/>
              <a:gd name="connsiteX51" fmla="*/ 548914 w 978201"/>
              <a:gd name="connsiteY51" fmla="*/ 291878 h 319924"/>
              <a:gd name="connsiteX52" fmla="*/ 539144 w 978201"/>
              <a:gd name="connsiteY52" fmla="*/ 288356 h 319924"/>
              <a:gd name="connsiteX53" fmla="*/ 538865 w 978201"/>
              <a:gd name="connsiteY53" fmla="*/ 288379 h 319924"/>
              <a:gd name="connsiteX54" fmla="*/ 528815 w 978201"/>
              <a:gd name="connsiteY54" fmla="*/ 291878 h 319924"/>
              <a:gd name="connsiteX55" fmla="*/ 527402 w 978201"/>
              <a:gd name="connsiteY55" fmla="*/ 293107 h 319924"/>
              <a:gd name="connsiteX56" fmla="*/ 510544 w 978201"/>
              <a:gd name="connsiteY56" fmla="*/ 309390 h 319924"/>
              <a:gd name="connsiteX57" fmla="*/ 499289 w 978201"/>
              <a:gd name="connsiteY57" fmla="*/ 319923 h 319924"/>
              <a:gd name="connsiteX58" fmla="*/ 492722 w 978201"/>
              <a:gd name="connsiteY58" fmla="*/ 313747 h 319924"/>
              <a:gd name="connsiteX59" fmla="*/ 475260 w 978201"/>
              <a:gd name="connsiteY59" fmla="*/ 296857 h 319924"/>
              <a:gd name="connsiteX60" fmla="*/ 469539 w 978201"/>
              <a:gd name="connsiteY60" fmla="*/ 291878 h 319924"/>
              <a:gd name="connsiteX61" fmla="*/ 459768 w 978201"/>
              <a:gd name="connsiteY61" fmla="*/ 288356 h 319924"/>
              <a:gd name="connsiteX62" fmla="*/ 459489 w 978201"/>
              <a:gd name="connsiteY62" fmla="*/ 288379 h 319924"/>
              <a:gd name="connsiteX63" fmla="*/ 449439 w 978201"/>
              <a:gd name="connsiteY63" fmla="*/ 291879 h 319924"/>
              <a:gd name="connsiteX64" fmla="*/ 448027 w 978201"/>
              <a:gd name="connsiteY64" fmla="*/ 293107 h 319924"/>
              <a:gd name="connsiteX65" fmla="*/ 431168 w 978201"/>
              <a:gd name="connsiteY65" fmla="*/ 309390 h 319924"/>
              <a:gd name="connsiteX66" fmla="*/ 419913 w 978201"/>
              <a:gd name="connsiteY66" fmla="*/ 319923 h 319924"/>
              <a:gd name="connsiteX67" fmla="*/ 413348 w 978201"/>
              <a:gd name="connsiteY67" fmla="*/ 313746 h 319924"/>
              <a:gd name="connsiteX68" fmla="*/ 395884 w 978201"/>
              <a:gd name="connsiteY68" fmla="*/ 296857 h 319924"/>
              <a:gd name="connsiteX69" fmla="*/ 390163 w 978201"/>
              <a:gd name="connsiteY69" fmla="*/ 291879 h 319924"/>
              <a:gd name="connsiteX70" fmla="*/ 380392 w 978201"/>
              <a:gd name="connsiteY70" fmla="*/ 288356 h 319924"/>
              <a:gd name="connsiteX71" fmla="*/ 380113 w 978201"/>
              <a:gd name="connsiteY71" fmla="*/ 288380 h 319924"/>
              <a:gd name="connsiteX72" fmla="*/ 370064 w 978201"/>
              <a:gd name="connsiteY72" fmla="*/ 291878 h 319924"/>
              <a:gd name="connsiteX73" fmla="*/ 368651 w 978201"/>
              <a:gd name="connsiteY73" fmla="*/ 293107 h 319924"/>
              <a:gd name="connsiteX74" fmla="*/ 351793 w 978201"/>
              <a:gd name="connsiteY74" fmla="*/ 309390 h 319924"/>
              <a:gd name="connsiteX75" fmla="*/ 340538 w 978201"/>
              <a:gd name="connsiteY75" fmla="*/ 319923 h 319924"/>
              <a:gd name="connsiteX76" fmla="*/ 333972 w 978201"/>
              <a:gd name="connsiteY76" fmla="*/ 313746 h 319924"/>
              <a:gd name="connsiteX77" fmla="*/ 316508 w 978201"/>
              <a:gd name="connsiteY77" fmla="*/ 296857 h 319924"/>
              <a:gd name="connsiteX78" fmla="*/ 310788 w 978201"/>
              <a:gd name="connsiteY78" fmla="*/ 291878 h 319924"/>
              <a:gd name="connsiteX79" fmla="*/ 301016 w 978201"/>
              <a:gd name="connsiteY79" fmla="*/ 288356 h 319924"/>
              <a:gd name="connsiteX80" fmla="*/ 300738 w 978201"/>
              <a:gd name="connsiteY80" fmla="*/ 288379 h 319924"/>
              <a:gd name="connsiteX81" fmla="*/ 290689 w 978201"/>
              <a:gd name="connsiteY81" fmla="*/ 291878 h 319924"/>
              <a:gd name="connsiteX82" fmla="*/ 289276 w 978201"/>
              <a:gd name="connsiteY82" fmla="*/ 293107 h 319924"/>
              <a:gd name="connsiteX83" fmla="*/ 272417 w 978201"/>
              <a:gd name="connsiteY83" fmla="*/ 309390 h 319924"/>
              <a:gd name="connsiteX84" fmla="*/ 261162 w 978201"/>
              <a:gd name="connsiteY84" fmla="*/ 319924 h 319924"/>
              <a:gd name="connsiteX85" fmla="*/ 254597 w 978201"/>
              <a:gd name="connsiteY85" fmla="*/ 313747 h 319924"/>
              <a:gd name="connsiteX86" fmla="*/ 237132 w 978201"/>
              <a:gd name="connsiteY86" fmla="*/ 296857 h 319924"/>
              <a:gd name="connsiteX87" fmla="*/ 231412 w 978201"/>
              <a:gd name="connsiteY87" fmla="*/ 291878 h 319924"/>
              <a:gd name="connsiteX88" fmla="*/ 221640 w 978201"/>
              <a:gd name="connsiteY88" fmla="*/ 288357 h 319924"/>
              <a:gd name="connsiteX89" fmla="*/ 221362 w 978201"/>
              <a:gd name="connsiteY89" fmla="*/ 288379 h 319924"/>
              <a:gd name="connsiteX90" fmla="*/ 211312 w 978201"/>
              <a:gd name="connsiteY90" fmla="*/ 291878 h 319924"/>
              <a:gd name="connsiteX91" fmla="*/ 209900 w 978201"/>
              <a:gd name="connsiteY91" fmla="*/ 293107 h 319924"/>
              <a:gd name="connsiteX92" fmla="*/ 193041 w 978201"/>
              <a:gd name="connsiteY92" fmla="*/ 309390 h 319924"/>
              <a:gd name="connsiteX93" fmla="*/ 181786 w 978201"/>
              <a:gd name="connsiteY93" fmla="*/ 319923 h 319924"/>
              <a:gd name="connsiteX94" fmla="*/ 175220 w 978201"/>
              <a:gd name="connsiteY94" fmla="*/ 313746 h 319924"/>
              <a:gd name="connsiteX95" fmla="*/ 157757 w 978201"/>
              <a:gd name="connsiteY95" fmla="*/ 296858 h 319924"/>
              <a:gd name="connsiteX96" fmla="*/ 152037 w 978201"/>
              <a:gd name="connsiteY96" fmla="*/ 291879 h 319924"/>
              <a:gd name="connsiteX97" fmla="*/ 142265 w 978201"/>
              <a:gd name="connsiteY97" fmla="*/ 288356 h 319924"/>
              <a:gd name="connsiteX98" fmla="*/ 141987 w 978201"/>
              <a:gd name="connsiteY98" fmla="*/ 288380 h 319924"/>
              <a:gd name="connsiteX99" fmla="*/ 131937 w 978201"/>
              <a:gd name="connsiteY99" fmla="*/ 291878 h 319924"/>
              <a:gd name="connsiteX100" fmla="*/ 130524 w 978201"/>
              <a:gd name="connsiteY100" fmla="*/ 293107 h 319924"/>
              <a:gd name="connsiteX101" fmla="*/ 113666 w 978201"/>
              <a:gd name="connsiteY101" fmla="*/ 309390 h 319924"/>
              <a:gd name="connsiteX102" fmla="*/ 102411 w 978201"/>
              <a:gd name="connsiteY102" fmla="*/ 319923 h 319924"/>
              <a:gd name="connsiteX103" fmla="*/ 95844 w 978201"/>
              <a:gd name="connsiteY103" fmla="*/ 313746 h 319924"/>
              <a:gd name="connsiteX104" fmla="*/ 78381 w 978201"/>
              <a:gd name="connsiteY104" fmla="*/ 296857 h 319924"/>
              <a:gd name="connsiteX105" fmla="*/ 72661 w 978201"/>
              <a:gd name="connsiteY105" fmla="*/ 291879 h 319924"/>
              <a:gd name="connsiteX106" fmla="*/ 62889 w 978201"/>
              <a:gd name="connsiteY106" fmla="*/ 288356 h 319924"/>
              <a:gd name="connsiteX107" fmla="*/ 62611 w 978201"/>
              <a:gd name="connsiteY107" fmla="*/ 288380 h 319924"/>
              <a:gd name="connsiteX108" fmla="*/ 52561 w 978201"/>
              <a:gd name="connsiteY108" fmla="*/ 291878 h 319924"/>
              <a:gd name="connsiteX109" fmla="*/ 51149 w 978201"/>
              <a:gd name="connsiteY109" fmla="*/ 293107 h 319924"/>
              <a:gd name="connsiteX110" fmla="*/ 34290 w 978201"/>
              <a:gd name="connsiteY110" fmla="*/ 309390 h 319924"/>
              <a:gd name="connsiteX111" fmla="*/ 23035 w 978201"/>
              <a:gd name="connsiteY111" fmla="*/ 319923 h 319924"/>
              <a:gd name="connsiteX112" fmla="*/ 16469 w 978201"/>
              <a:gd name="connsiteY112" fmla="*/ 313746 h 319924"/>
              <a:gd name="connsiteX113" fmla="*/ 0 w 978201"/>
              <a:gd name="connsiteY113" fmla="*/ 297819 h 319924"/>
              <a:gd name="connsiteX114" fmla="*/ 727103 w 978201"/>
              <a:gd name="connsiteY114" fmla="*/ 8470 h 319924"/>
              <a:gd name="connsiteX115" fmla="*/ 773625 w 978201"/>
              <a:gd name="connsiteY115" fmla="*/ 28 h 319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978201" h="319924">
                <a:moveTo>
                  <a:pt x="773625" y="28"/>
                </a:moveTo>
                <a:cubicBezTo>
                  <a:pt x="820013" y="1021"/>
                  <a:pt x="863519" y="29251"/>
                  <a:pt x="881754" y="75074"/>
                </a:cubicBezTo>
                <a:lnTo>
                  <a:pt x="978201" y="317435"/>
                </a:lnTo>
                <a:lnTo>
                  <a:pt x="975543" y="319923"/>
                </a:lnTo>
                <a:lnTo>
                  <a:pt x="968976" y="313746"/>
                </a:lnTo>
                <a:cubicBezTo>
                  <a:pt x="961718" y="306763"/>
                  <a:pt x="955339" y="300395"/>
                  <a:pt x="951512" y="296857"/>
                </a:cubicBezTo>
                <a:lnTo>
                  <a:pt x="945792" y="291879"/>
                </a:lnTo>
                <a:cubicBezTo>
                  <a:pt x="943095" y="289530"/>
                  <a:pt x="939557" y="288356"/>
                  <a:pt x="936020" y="288356"/>
                </a:cubicBezTo>
                <a:cubicBezTo>
                  <a:pt x="935929" y="288356"/>
                  <a:pt x="935834" y="288357"/>
                  <a:pt x="935742" y="288379"/>
                </a:cubicBezTo>
                <a:cubicBezTo>
                  <a:pt x="932115" y="288295"/>
                  <a:pt x="928462" y="289468"/>
                  <a:pt x="925693" y="291878"/>
                </a:cubicBezTo>
                <a:lnTo>
                  <a:pt x="924280" y="293108"/>
                </a:lnTo>
                <a:cubicBezTo>
                  <a:pt x="920859" y="296277"/>
                  <a:pt x="914634" y="302480"/>
                  <a:pt x="907423" y="309390"/>
                </a:cubicBezTo>
                <a:lnTo>
                  <a:pt x="896166" y="319923"/>
                </a:lnTo>
                <a:lnTo>
                  <a:pt x="889600" y="313746"/>
                </a:lnTo>
                <a:cubicBezTo>
                  <a:pt x="882344" y="306762"/>
                  <a:pt x="875962" y="300395"/>
                  <a:pt x="872137" y="296857"/>
                </a:cubicBezTo>
                <a:lnTo>
                  <a:pt x="866417" y="291878"/>
                </a:lnTo>
                <a:cubicBezTo>
                  <a:pt x="863719" y="289530"/>
                  <a:pt x="860182" y="288356"/>
                  <a:pt x="856645" y="288357"/>
                </a:cubicBezTo>
                <a:cubicBezTo>
                  <a:pt x="856552" y="288356"/>
                  <a:pt x="856459" y="288357"/>
                  <a:pt x="856367" y="288379"/>
                </a:cubicBezTo>
                <a:cubicBezTo>
                  <a:pt x="852739" y="288295"/>
                  <a:pt x="849087" y="289468"/>
                  <a:pt x="846317" y="291878"/>
                </a:cubicBezTo>
                <a:lnTo>
                  <a:pt x="844906" y="293107"/>
                </a:lnTo>
                <a:cubicBezTo>
                  <a:pt x="841485" y="296277"/>
                  <a:pt x="835259" y="302480"/>
                  <a:pt x="828047" y="309390"/>
                </a:cubicBezTo>
                <a:lnTo>
                  <a:pt x="816792" y="319923"/>
                </a:lnTo>
                <a:lnTo>
                  <a:pt x="810224" y="313746"/>
                </a:lnTo>
                <a:cubicBezTo>
                  <a:pt x="802968" y="306762"/>
                  <a:pt x="796587" y="300395"/>
                  <a:pt x="792761" y="296857"/>
                </a:cubicBezTo>
                <a:lnTo>
                  <a:pt x="787042" y="291878"/>
                </a:lnTo>
                <a:cubicBezTo>
                  <a:pt x="784343" y="289530"/>
                  <a:pt x="780807" y="288356"/>
                  <a:pt x="777269" y="288357"/>
                </a:cubicBezTo>
                <a:cubicBezTo>
                  <a:pt x="777176" y="288356"/>
                  <a:pt x="777083" y="288357"/>
                  <a:pt x="776992" y="288379"/>
                </a:cubicBezTo>
                <a:cubicBezTo>
                  <a:pt x="773364" y="288295"/>
                  <a:pt x="769710" y="289468"/>
                  <a:pt x="766941" y="291878"/>
                </a:cubicBezTo>
                <a:lnTo>
                  <a:pt x="765530" y="293107"/>
                </a:lnTo>
                <a:cubicBezTo>
                  <a:pt x="762108" y="296277"/>
                  <a:pt x="755884" y="302480"/>
                  <a:pt x="748672" y="309390"/>
                </a:cubicBezTo>
                <a:lnTo>
                  <a:pt x="737415" y="319923"/>
                </a:lnTo>
                <a:lnTo>
                  <a:pt x="730849" y="313746"/>
                </a:lnTo>
                <a:cubicBezTo>
                  <a:pt x="723593" y="306762"/>
                  <a:pt x="717211" y="300395"/>
                  <a:pt x="713385" y="296858"/>
                </a:cubicBezTo>
                <a:lnTo>
                  <a:pt x="707665" y="291878"/>
                </a:lnTo>
                <a:cubicBezTo>
                  <a:pt x="704967" y="289530"/>
                  <a:pt x="701431" y="288356"/>
                  <a:pt x="697894" y="288356"/>
                </a:cubicBezTo>
                <a:cubicBezTo>
                  <a:pt x="697801" y="288356"/>
                  <a:pt x="697708" y="288357"/>
                  <a:pt x="697617" y="288379"/>
                </a:cubicBezTo>
                <a:cubicBezTo>
                  <a:pt x="693988" y="288295"/>
                  <a:pt x="690336" y="289469"/>
                  <a:pt x="687566" y="291878"/>
                </a:cubicBezTo>
                <a:lnTo>
                  <a:pt x="686155" y="293107"/>
                </a:lnTo>
                <a:cubicBezTo>
                  <a:pt x="682733" y="296277"/>
                  <a:pt x="676508" y="302480"/>
                  <a:pt x="669295" y="309390"/>
                </a:cubicBezTo>
                <a:lnTo>
                  <a:pt x="658040" y="319923"/>
                </a:lnTo>
                <a:lnTo>
                  <a:pt x="651473" y="313746"/>
                </a:lnTo>
                <a:cubicBezTo>
                  <a:pt x="644217" y="306762"/>
                  <a:pt x="637836" y="300395"/>
                  <a:pt x="634010" y="296857"/>
                </a:cubicBezTo>
                <a:lnTo>
                  <a:pt x="628291" y="291878"/>
                </a:lnTo>
                <a:cubicBezTo>
                  <a:pt x="625592" y="289530"/>
                  <a:pt x="622055" y="288356"/>
                  <a:pt x="618519" y="288356"/>
                </a:cubicBezTo>
                <a:cubicBezTo>
                  <a:pt x="618425" y="288356"/>
                  <a:pt x="618332" y="288357"/>
                  <a:pt x="618241" y="288379"/>
                </a:cubicBezTo>
                <a:cubicBezTo>
                  <a:pt x="614612" y="288295"/>
                  <a:pt x="610959" y="289469"/>
                  <a:pt x="608190" y="291878"/>
                </a:cubicBezTo>
                <a:lnTo>
                  <a:pt x="606779" y="293107"/>
                </a:lnTo>
                <a:cubicBezTo>
                  <a:pt x="603357" y="296277"/>
                  <a:pt x="597133" y="302480"/>
                  <a:pt x="589921" y="309390"/>
                </a:cubicBezTo>
                <a:lnTo>
                  <a:pt x="578664" y="319923"/>
                </a:lnTo>
                <a:lnTo>
                  <a:pt x="572098" y="313746"/>
                </a:lnTo>
                <a:cubicBezTo>
                  <a:pt x="564841" y="306762"/>
                  <a:pt x="558460" y="300395"/>
                  <a:pt x="554635" y="296857"/>
                </a:cubicBezTo>
                <a:lnTo>
                  <a:pt x="548914" y="291878"/>
                </a:lnTo>
                <a:cubicBezTo>
                  <a:pt x="546216" y="289530"/>
                  <a:pt x="542679" y="288356"/>
                  <a:pt x="539144" y="288356"/>
                </a:cubicBezTo>
                <a:cubicBezTo>
                  <a:pt x="539050" y="288356"/>
                  <a:pt x="538956" y="288358"/>
                  <a:pt x="538865" y="288379"/>
                </a:cubicBezTo>
                <a:cubicBezTo>
                  <a:pt x="535237" y="288296"/>
                  <a:pt x="531584" y="289468"/>
                  <a:pt x="528815" y="291878"/>
                </a:cubicBezTo>
                <a:lnTo>
                  <a:pt x="527402" y="293107"/>
                </a:lnTo>
                <a:cubicBezTo>
                  <a:pt x="523982" y="296278"/>
                  <a:pt x="517756" y="302480"/>
                  <a:pt x="510544" y="309390"/>
                </a:cubicBezTo>
                <a:lnTo>
                  <a:pt x="499289" y="319923"/>
                </a:lnTo>
                <a:lnTo>
                  <a:pt x="492722" y="313747"/>
                </a:lnTo>
                <a:cubicBezTo>
                  <a:pt x="485465" y="306762"/>
                  <a:pt x="479085" y="300395"/>
                  <a:pt x="475260" y="296857"/>
                </a:cubicBezTo>
                <a:lnTo>
                  <a:pt x="469539" y="291878"/>
                </a:lnTo>
                <a:cubicBezTo>
                  <a:pt x="466840" y="289530"/>
                  <a:pt x="463303" y="288356"/>
                  <a:pt x="459768" y="288356"/>
                </a:cubicBezTo>
                <a:cubicBezTo>
                  <a:pt x="459674" y="288356"/>
                  <a:pt x="459582" y="288357"/>
                  <a:pt x="459489" y="288379"/>
                </a:cubicBezTo>
                <a:cubicBezTo>
                  <a:pt x="455861" y="288295"/>
                  <a:pt x="452208" y="289468"/>
                  <a:pt x="449439" y="291879"/>
                </a:cubicBezTo>
                <a:lnTo>
                  <a:pt x="448027" y="293107"/>
                </a:lnTo>
                <a:cubicBezTo>
                  <a:pt x="444606" y="296277"/>
                  <a:pt x="438380" y="302480"/>
                  <a:pt x="431168" y="309390"/>
                </a:cubicBezTo>
                <a:lnTo>
                  <a:pt x="419913" y="319923"/>
                </a:lnTo>
                <a:lnTo>
                  <a:pt x="413348" y="313746"/>
                </a:lnTo>
                <a:cubicBezTo>
                  <a:pt x="406089" y="306762"/>
                  <a:pt x="399709" y="300396"/>
                  <a:pt x="395884" y="296857"/>
                </a:cubicBezTo>
                <a:lnTo>
                  <a:pt x="390163" y="291879"/>
                </a:lnTo>
                <a:cubicBezTo>
                  <a:pt x="387465" y="289530"/>
                  <a:pt x="383928" y="288356"/>
                  <a:pt x="380392" y="288356"/>
                </a:cubicBezTo>
                <a:cubicBezTo>
                  <a:pt x="380299" y="288356"/>
                  <a:pt x="380206" y="288357"/>
                  <a:pt x="380113" y="288380"/>
                </a:cubicBezTo>
                <a:cubicBezTo>
                  <a:pt x="376485" y="288295"/>
                  <a:pt x="372832" y="289468"/>
                  <a:pt x="370064" y="291878"/>
                </a:cubicBezTo>
                <a:lnTo>
                  <a:pt x="368651" y="293107"/>
                </a:lnTo>
                <a:cubicBezTo>
                  <a:pt x="365230" y="296277"/>
                  <a:pt x="359005" y="302481"/>
                  <a:pt x="351793" y="309390"/>
                </a:cubicBezTo>
                <a:lnTo>
                  <a:pt x="340538" y="319923"/>
                </a:lnTo>
                <a:lnTo>
                  <a:pt x="333972" y="313746"/>
                </a:lnTo>
                <a:cubicBezTo>
                  <a:pt x="326714" y="306762"/>
                  <a:pt x="320335" y="300395"/>
                  <a:pt x="316508" y="296857"/>
                </a:cubicBezTo>
                <a:lnTo>
                  <a:pt x="310788" y="291878"/>
                </a:lnTo>
                <a:cubicBezTo>
                  <a:pt x="308090" y="289530"/>
                  <a:pt x="304552" y="288356"/>
                  <a:pt x="301016" y="288356"/>
                </a:cubicBezTo>
                <a:cubicBezTo>
                  <a:pt x="300923" y="288356"/>
                  <a:pt x="300831" y="288357"/>
                  <a:pt x="300738" y="288379"/>
                </a:cubicBezTo>
                <a:cubicBezTo>
                  <a:pt x="297109" y="288295"/>
                  <a:pt x="293457" y="289469"/>
                  <a:pt x="290689" y="291878"/>
                </a:cubicBezTo>
                <a:lnTo>
                  <a:pt x="289276" y="293107"/>
                </a:lnTo>
                <a:cubicBezTo>
                  <a:pt x="285856" y="296277"/>
                  <a:pt x="279630" y="302480"/>
                  <a:pt x="272417" y="309390"/>
                </a:cubicBezTo>
                <a:lnTo>
                  <a:pt x="261162" y="319924"/>
                </a:lnTo>
                <a:lnTo>
                  <a:pt x="254597" y="313747"/>
                </a:lnTo>
                <a:cubicBezTo>
                  <a:pt x="247338" y="306762"/>
                  <a:pt x="240959" y="300395"/>
                  <a:pt x="237132" y="296857"/>
                </a:cubicBezTo>
                <a:lnTo>
                  <a:pt x="231412" y="291878"/>
                </a:lnTo>
                <a:cubicBezTo>
                  <a:pt x="228714" y="289530"/>
                  <a:pt x="225176" y="288356"/>
                  <a:pt x="221640" y="288357"/>
                </a:cubicBezTo>
                <a:cubicBezTo>
                  <a:pt x="221548" y="288356"/>
                  <a:pt x="221454" y="288357"/>
                  <a:pt x="221362" y="288379"/>
                </a:cubicBezTo>
                <a:cubicBezTo>
                  <a:pt x="217734" y="288296"/>
                  <a:pt x="214081" y="289468"/>
                  <a:pt x="211312" y="291878"/>
                </a:cubicBezTo>
                <a:lnTo>
                  <a:pt x="209900" y="293107"/>
                </a:lnTo>
                <a:cubicBezTo>
                  <a:pt x="206479" y="296277"/>
                  <a:pt x="200253" y="302480"/>
                  <a:pt x="193041" y="309390"/>
                </a:cubicBezTo>
                <a:lnTo>
                  <a:pt x="181786" y="319923"/>
                </a:lnTo>
                <a:lnTo>
                  <a:pt x="175220" y="313746"/>
                </a:lnTo>
                <a:cubicBezTo>
                  <a:pt x="167962" y="306762"/>
                  <a:pt x="161582" y="300395"/>
                  <a:pt x="157757" y="296858"/>
                </a:cubicBezTo>
                <a:lnTo>
                  <a:pt x="152037" y="291879"/>
                </a:lnTo>
                <a:cubicBezTo>
                  <a:pt x="149338" y="289530"/>
                  <a:pt x="145800" y="288356"/>
                  <a:pt x="142265" y="288356"/>
                </a:cubicBezTo>
                <a:cubicBezTo>
                  <a:pt x="142172" y="288356"/>
                  <a:pt x="142079" y="288357"/>
                  <a:pt x="141987" y="288380"/>
                </a:cubicBezTo>
                <a:cubicBezTo>
                  <a:pt x="138358" y="288295"/>
                  <a:pt x="134706" y="289468"/>
                  <a:pt x="131937" y="291878"/>
                </a:cubicBezTo>
                <a:lnTo>
                  <a:pt x="130524" y="293107"/>
                </a:lnTo>
                <a:cubicBezTo>
                  <a:pt x="127104" y="296277"/>
                  <a:pt x="120877" y="302480"/>
                  <a:pt x="113666" y="309390"/>
                </a:cubicBezTo>
                <a:lnTo>
                  <a:pt x="102411" y="319923"/>
                </a:lnTo>
                <a:lnTo>
                  <a:pt x="95844" y="313746"/>
                </a:lnTo>
                <a:cubicBezTo>
                  <a:pt x="88587" y="306762"/>
                  <a:pt x="82207" y="300395"/>
                  <a:pt x="78381" y="296857"/>
                </a:cubicBezTo>
                <a:lnTo>
                  <a:pt x="72661" y="291879"/>
                </a:lnTo>
                <a:cubicBezTo>
                  <a:pt x="69963" y="289530"/>
                  <a:pt x="66426" y="288356"/>
                  <a:pt x="62889" y="288356"/>
                </a:cubicBezTo>
                <a:cubicBezTo>
                  <a:pt x="62796" y="288356"/>
                  <a:pt x="62703" y="288357"/>
                  <a:pt x="62611" y="288380"/>
                </a:cubicBezTo>
                <a:cubicBezTo>
                  <a:pt x="58983" y="288295"/>
                  <a:pt x="55330" y="289468"/>
                  <a:pt x="52561" y="291878"/>
                </a:cubicBezTo>
                <a:lnTo>
                  <a:pt x="51149" y="293107"/>
                </a:lnTo>
                <a:cubicBezTo>
                  <a:pt x="47728" y="296277"/>
                  <a:pt x="41502" y="302481"/>
                  <a:pt x="34290" y="309390"/>
                </a:cubicBezTo>
                <a:lnTo>
                  <a:pt x="23035" y="319923"/>
                </a:lnTo>
                <a:lnTo>
                  <a:pt x="16469" y="313746"/>
                </a:lnTo>
                <a:lnTo>
                  <a:pt x="0" y="297819"/>
                </a:lnTo>
                <a:lnTo>
                  <a:pt x="727103" y="8470"/>
                </a:lnTo>
                <a:cubicBezTo>
                  <a:pt x="742377" y="2392"/>
                  <a:pt x="758162" y="-303"/>
                  <a:pt x="773625" y="28"/>
                </a:cubicBezTo>
                <a:close/>
              </a:path>
            </a:pathLst>
          </a:cu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Ins="180000" anchor="ctr"/>
          <a:lstStyle/>
          <a:p>
            <a:pPr algn="r" eaLnBrk="1" fontAlgn="auto" hangingPunct="1">
              <a:spcBef>
                <a:spcPts val="0"/>
              </a:spcBef>
              <a:spcAft>
                <a:spcPts val="0"/>
              </a:spcAft>
              <a:defRPr/>
            </a:pPr>
            <a:r>
              <a:rPr lang="en-US" altLang="zh-CN" sz="2000" dirty="0" smtClean="0">
                <a:solidFill>
                  <a:srgbClr val="FFFFFF"/>
                </a:solidFill>
              </a:rPr>
              <a:t>01</a:t>
            </a:r>
            <a:endParaRPr lang="zh-CN" altLang="en-US" sz="2000" dirty="0">
              <a:solidFill>
                <a:srgbClr val="FFFFFF"/>
              </a:solidFill>
            </a:endParaRPr>
          </a:p>
        </p:txBody>
      </p:sp>
      <p:sp>
        <p:nvSpPr>
          <p:cNvPr id="36" name="MH_Other_1"/>
          <p:cNvSpPr/>
          <p:nvPr>
            <p:custDataLst>
              <p:tags r:id="rId3"/>
            </p:custDataLst>
          </p:nvPr>
        </p:nvSpPr>
        <p:spPr>
          <a:xfrm>
            <a:off x="769744" y="3452328"/>
            <a:ext cx="834132" cy="539034"/>
          </a:xfrm>
          <a:custGeom>
            <a:avLst/>
            <a:gdLst>
              <a:gd name="connsiteX0" fmla="*/ 0 w 2429934"/>
              <a:gd name="connsiteY0" fmla="*/ 360367 h 372534"/>
              <a:gd name="connsiteX1" fmla="*/ 2429934 w 2429934"/>
              <a:gd name="connsiteY1" fmla="*/ 360367 h 372534"/>
              <a:gd name="connsiteX2" fmla="*/ 2429934 w 2429934"/>
              <a:gd name="connsiteY2" fmla="*/ 372534 h 372534"/>
              <a:gd name="connsiteX3" fmla="*/ 0 w 2429934"/>
              <a:gd name="connsiteY3" fmla="*/ 372534 h 372534"/>
              <a:gd name="connsiteX4" fmla="*/ 0 w 2429934"/>
              <a:gd name="connsiteY4" fmla="*/ 30167 h 372534"/>
              <a:gd name="connsiteX5" fmla="*/ 2429934 w 2429934"/>
              <a:gd name="connsiteY5" fmla="*/ 30167 h 372534"/>
              <a:gd name="connsiteX6" fmla="*/ 2429934 w 2429934"/>
              <a:gd name="connsiteY6" fmla="*/ 342367 h 372534"/>
              <a:gd name="connsiteX7" fmla="*/ 0 w 2429934"/>
              <a:gd name="connsiteY7" fmla="*/ 342367 h 372534"/>
              <a:gd name="connsiteX8" fmla="*/ 0 w 2429934"/>
              <a:gd name="connsiteY8" fmla="*/ 0 h 372534"/>
              <a:gd name="connsiteX9" fmla="*/ 2429934 w 2429934"/>
              <a:gd name="connsiteY9" fmla="*/ 0 h 372534"/>
              <a:gd name="connsiteX10" fmla="*/ 2429934 w 2429934"/>
              <a:gd name="connsiteY10" fmla="*/ 12167 h 372534"/>
              <a:gd name="connsiteX11" fmla="*/ 0 w 2429934"/>
              <a:gd name="connsiteY11" fmla="*/ 12167 h 372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29934" h="372534">
                <a:moveTo>
                  <a:pt x="0" y="360367"/>
                </a:moveTo>
                <a:lnTo>
                  <a:pt x="2429934" y="360367"/>
                </a:lnTo>
                <a:lnTo>
                  <a:pt x="2429934" y="372534"/>
                </a:lnTo>
                <a:lnTo>
                  <a:pt x="0" y="372534"/>
                </a:lnTo>
                <a:close/>
                <a:moveTo>
                  <a:pt x="0" y="30167"/>
                </a:moveTo>
                <a:lnTo>
                  <a:pt x="2429934" y="30167"/>
                </a:lnTo>
                <a:lnTo>
                  <a:pt x="2429934" y="342367"/>
                </a:lnTo>
                <a:lnTo>
                  <a:pt x="0" y="342367"/>
                </a:lnTo>
                <a:close/>
                <a:moveTo>
                  <a:pt x="0" y="0"/>
                </a:moveTo>
                <a:lnTo>
                  <a:pt x="2429934" y="0"/>
                </a:lnTo>
                <a:lnTo>
                  <a:pt x="2429934" y="12167"/>
                </a:lnTo>
                <a:lnTo>
                  <a:pt x="0" y="12167"/>
                </a:lnTo>
                <a:close/>
              </a:path>
            </a:pathLst>
          </a:cu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altLang="zh-CN" sz="2000" dirty="0">
                <a:solidFill>
                  <a:srgbClr val="FEFFFF"/>
                </a:solidFill>
              </a:rPr>
              <a:t>01</a:t>
            </a:r>
            <a:endParaRPr lang="zh-CN" altLang="en-US" sz="2000" dirty="0">
              <a:solidFill>
                <a:srgbClr val="FEFFFF"/>
              </a:solidFill>
            </a:endParaRPr>
          </a:p>
        </p:txBody>
      </p:sp>
      <p:sp>
        <p:nvSpPr>
          <p:cNvPr id="37" name="MH_SubTitle_1"/>
          <p:cNvSpPr/>
          <p:nvPr>
            <p:custDataLst>
              <p:tags r:id="rId4"/>
            </p:custDataLst>
          </p:nvPr>
        </p:nvSpPr>
        <p:spPr>
          <a:xfrm>
            <a:off x="1618390" y="3452328"/>
            <a:ext cx="2214130" cy="2539989"/>
          </a:xfrm>
          <a:prstGeom prst="rect">
            <a:avLst/>
          </a:prstGeom>
          <a:solidFill>
            <a:srgbClr val="FEFFFF"/>
          </a:solidFill>
          <a:ln w="9525">
            <a:solidFill>
              <a:srgbClr val="B2B2B2"/>
            </a:solid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anchor="ctr">
            <a:noAutofit/>
          </a:bodyPr>
          <a:lstStyle/>
          <a:p>
            <a:pPr eaLnBrk="1" fontAlgn="auto" hangingPunct="1">
              <a:lnSpc>
                <a:spcPct val="150000"/>
              </a:lnSpc>
              <a:spcBef>
                <a:spcPts val="0"/>
              </a:spcBef>
              <a:spcAft>
                <a:spcPts val="0"/>
              </a:spcAft>
              <a:defRPr/>
            </a:pPr>
            <a:r>
              <a:rPr lang="en-US" altLang="zh-CN" sz="1600" dirty="0" smtClean="0">
                <a:solidFill>
                  <a:schemeClr val="tx1">
                    <a:lumMod val="75000"/>
                    <a:lumOff val="25000"/>
                  </a:schemeClr>
                </a:solidFill>
                <a:latin typeface="微软雅黑" panose="020B0503020204020204" pitchFamily="34" charset="-122"/>
                <a:ea typeface="微软雅黑" panose="020B0503020204020204" pitchFamily="34" charset="-122"/>
              </a:rPr>
              <a:t>1</a:t>
            </a:r>
            <a:r>
              <a:rPr lang="zh-CN" altLang="en-US" sz="1600" dirty="0" smtClean="0">
                <a:solidFill>
                  <a:schemeClr val="tx1">
                    <a:lumMod val="75000"/>
                    <a:lumOff val="25000"/>
                  </a:schemeClr>
                </a:solidFill>
                <a:latin typeface="微软雅黑" panose="020B0503020204020204" pitchFamily="34" charset="-122"/>
                <a:ea typeface="微软雅黑" panose="020B0503020204020204" pitchFamily="34" charset="-122"/>
              </a:rPr>
              <a:t>）熟悉</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汽车项目开发流程，能</a:t>
            </a:r>
            <a:r>
              <a:rPr lang="zh-CN" altLang="en-US" sz="1600" dirty="0" smtClean="0">
                <a:solidFill>
                  <a:schemeClr val="tx1">
                    <a:lumMod val="75000"/>
                    <a:lumOff val="25000"/>
                  </a:schemeClr>
                </a:solidFill>
                <a:latin typeface="微软雅黑" panose="020B0503020204020204" pitchFamily="34" charset="-122"/>
                <a:ea typeface="微软雅黑" panose="020B0503020204020204" pitchFamily="34" charset="-122"/>
              </a:rPr>
              <a:t>从事各类能源</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汽车相关研发工作</a:t>
            </a:r>
          </a:p>
          <a:p>
            <a:pPr eaLnBrk="1" fontAlgn="auto" hangingPunct="1">
              <a:lnSpc>
                <a:spcPct val="150000"/>
              </a:lnSpc>
              <a:spcBef>
                <a:spcPts val="0"/>
              </a:spcBef>
              <a:spcAft>
                <a:spcPts val="0"/>
              </a:spcAft>
              <a:defRPr/>
            </a:pPr>
            <a:r>
              <a:rPr lang="en-US" altLang="zh-CN" sz="1600" dirty="0" smtClean="0">
                <a:solidFill>
                  <a:schemeClr val="tx1">
                    <a:lumMod val="75000"/>
                    <a:lumOff val="25000"/>
                  </a:schemeClr>
                </a:solidFill>
                <a:latin typeface="微软雅黑" panose="020B0503020204020204" pitchFamily="34" charset="-122"/>
                <a:ea typeface="微软雅黑" panose="020B0503020204020204" pitchFamily="34" charset="-122"/>
              </a:rPr>
              <a:t>2</a:t>
            </a:r>
            <a:r>
              <a:rPr lang="zh-CN" altLang="en-US" sz="1600" dirty="0" smtClean="0">
                <a:solidFill>
                  <a:schemeClr val="tx1">
                    <a:lumMod val="75000"/>
                    <a:lumOff val="25000"/>
                  </a:schemeClr>
                </a:solidFill>
                <a:latin typeface="微软雅黑" panose="020B0503020204020204" pitchFamily="34" charset="-122"/>
                <a:ea typeface="微软雅黑" panose="020B0503020204020204" pitchFamily="34" charset="-122"/>
              </a:rPr>
              <a:t>）较强</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的分析能力，熟练运用相关开发软件</a:t>
            </a:r>
          </a:p>
        </p:txBody>
      </p:sp>
      <p:sp>
        <p:nvSpPr>
          <p:cNvPr id="38" name="MH_SubTitle_1"/>
          <p:cNvSpPr/>
          <p:nvPr>
            <p:custDataLst>
              <p:tags r:id="rId5"/>
            </p:custDataLst>
          </p:nvPr>
        </p:nvSpPr>
        <p:spPr>
          <a:xfrm>
            <a:off x="4572726" y="2346105"/>
            <a:ext cx="2476501" cy="940858"/>
          </a:xfrm>
          <a:custGeom>
            <a:avLst/>
            <a:gdLst>
              <a:gd name="connsiteX0" fmla="*/ 0 w 1784371"/>
              <a:gd name="connsiteY0" fmla="*/ 897668 h 914400"/>
              <a:gd name="connsiteX1" fmla="*/ 1784371 w 1784371"/>
              <a:gd name="connsiteY1" fmla="*/ 897668 h 914400"/>
              <a:gd name="connsiteX2" fmla="*/ 1784371 w 1784371"/>
              <a:gd name="connsiteY2" fmla="*/ 914400 h 914400"/>
              <a:gd name="connsiteX3" fmla="*/ 0 w 1784371"/>
              <a:gd name="connsiteY3" fmla="*/ 914400 h 914400"/>
              <a:gd name="connsiteX4" fmla="*/ 59588 w 1784371"/>
              <a:gd name="connsiteY4" fmla="*/ 0 h 914400"/>
              <a:gd name="connsiteX5" fmla="*/ 69360 w 1784371"/>
              <a:gd name="connsiteY5" fmla="*/ 3522 h 914400"/>
              <a:gd name="connsiteX6" fmla="*/ 75080 w 1784371"/>
              <a:gd name="connsiteY6" fmla="*/ 8501 h 914400"/>
              <a:gd name="connsiteX7" fmla="*/ 92544 w 1784371"/>
              <a:gd name="connsiteY7" fmla="*/ 25390 h 914400"/>
              <a:gd name="connsiteX8" fmla="*/ 99110 w 1784371"/>
              <a:gd name="connsiteY8" fmla="*/ 31567 h 914400"/>
              <a:gd name="connsiteX9" fmla="*/ 110365 w 1784371"/>
              <a:gd name="connsiteY9" fmla="*/ 21034 h 914400"/>
              <a:gd name="connsiteX10" fmla="*/ 127224 w 1784371"/>
              <a:gd name="connsiteY10" fmla="*/ 4751 h 914400"/>
              <a:gd name="connsiteX11" fmla="*/ 128636 w 1784371"/>
              <a:gd name="connsiteY11" fmla="*/ 3522 h 914400"/>
              <a:gd name="connsiteX12" fmla="*/ 138686 w 1784371"/>
              <a:gd name="connsiteY12" fmla="*/ 23 h 914400"/>
              <a:gd name="connsiteX13" fmla="*/ 138964 w 1784371"/>
              <a:gd name="connsiteY13" fmla="*/ 0 h 914400"/>
              <a:gd name="connsiteX14" fmla="*/ 148735 w 1784371"/>
              <a:gd name="connsiteY14" fmla="*/ 3522 h 914400"/>
              <a:gd name="connsiteX15" fmla="*/ 154456 w 1784371"/>
              <a:gd name="connsiteY15" fmla="*/ 8501 h 914400"/>
              <a:gd name="connsiteX16" fmla="*/ 171919 w 1784371"/>
              <a:gd name="connsiteY16" fmla="*/ 25390 h 914400"/>
              <a:gd name="connsiteX17" fmla="*/ 178486 w 1784371"/>
              <a:gd name="connsiteY17" fmla="*/ 31567 h 914400"/>
              <a:gd name="connsiteX18" fmla="*/ 189741 w 1784371"/>
              <a:gd name="connsiteY18" fmla="*/ 21034 h 914400"/>
              <a:gd name="connsiteX19" fmla="*/ 206599 w 1784371"/>
              <a:gd name="connsiteY19" fmla="*/ 4751 h 914400"/>
              <a:gd name="connsiteX20" fmla="*/ 208012 w 1784371"/>
              <a:gd name="connsiteY20" fmla="*/ 3522 h 914400"/>
              <a:gd name="connsiteX21" fmla="*/ 218062 w 1784371"/>
              <a:gd name="connsiteY21" fmla="*/ 23 h 914400"/>
              <a:gd name="connsiteX22" fmla="*/ 218340 w 1784371"/>
              <a:gd name="connsiteY22" fmla="*/ 0 h 914400"/>
              <a:gd name="connsiteX23" fmla="*/ 228111 w 1784371"/>
              <a:gd name="connsiteY23" fmla="*/ 3522 h 914400"/>
              <a:gd name="connsiteX24" fmla="*/ 233831 w 1784371"/>
              <a:gd name="connsiteY24" fmla="*/ 8501 h 914400"/>
              <a:gd name="connsiteX25" fmla="*/ 251295 w 1784371"/>
              <a:gd name="connsiteY25" fmla="*/ 25390 h 914400"/>
              <a:gd name="connsiteX26" fmla="*/ 257861 w 1784371"/>
              <a:gd name="connsiteY26" fmla="*/ 31567 h 914400"/>
              <a:gd name="connsiteX27" fmla="*/ 269116 w 1784371"/>
              <a:gd name="connsiteY27" fmla="*/ 21034 h 914400"/>
              <a:gd name="connsiteX28" fmla="*/ 285975 w 1784371"/>
              <a:gd name="connsiteY28" fmla="*/ 4751 h 914400"/>
              <a:gd name="connsiteX29" fmla="*/ 287387 w 1784371"/>
              <a:gd name="connsiteY29" fmla="*/ 3522 h 914400"/>
              <a:gd name="connsiteX30" fmla="*/ 297437 w 1784371"/>
              <a:gd name="connsiteY30" fmla="*/ 23 h 914400"/>
              <a:gd name="connsiteX31" fmla="*/ 297715 w 1784371"/>
              <a:gd name="connsiteY31" fmla="*/ 0 h 914400"/>
              <a:gd name="connsiteX32" fmla="*/ 307487 w 1784371"/>
              <a:gd name="connsiteY32" fmla="*/ 3522 h 914400"/>
              <a:gd name="connsiteX33" fmla="*/ 313207 w 1784371"/>
              <a:gd name="connsiteY33" fmla="*/ 8501 h 914400"/>
              <a:gd name="connsiteX34" fmla="*/ 330670 w 1784371"/>
              <a:gd name="connsiteY34" fmla="*/ 25390 h 914400"/>
              <a:gd name="connsiteX35" fmla="*/ 337237 w 1784371"/>
              <a:gd name="connsiteY35" fmla="*/ 31567 h 914400"/>
              <a:gd name="connsiteX36" fmla="*/ 348492 w 1784371"/>
              <a:gd name="connsiteY36" fmla="*/ 21034 h 914400"/>
              <a:gd name="connsiteX37" fmla="*/ 365350 w 1784371"/>
              <a:gd name="connsiteY37" fmla="*/ 4751 h 914400"/>
              <a:gd name="connsiteX38" fmla="*/ 366763 w 1784371"/>
              <a:gd name="connsiteY38" fmla="*/ 3522 h 914400"/>
              <a:gd name="connsiteX39" fmla="*/ 376812 w 1784371"/>
              <a:gd name="connsiteY39" fmla="*/ 23 h 914400"/>
              <a:gd name="connsiteX40" fmla="*/ 377090 w 1784371"/>
              <a:gd name="connsiteY40" fmla="*/ 0 h 914400"/>
              <a:gd name="connsiteX41" fmla="*/ 386862 w 1784371"/>
              <a:gd name="connsiteY41" fmla="*/ 3522 h 914400"/>
              <a:gd name="connsiteX42" fmla="*/ 392582 w 1784371"/>
              <a:gd name="connsiteY42" fmla="*/ 8501 h 914400"/>
              <a:gd name="connsiteX43" fmla="*/ 410046 w 1784371"/>
              <a:gd name="connsiteY43" fmla="*/ 25390 h 914400"/>
              <a:gd name="connsiteX44" fmla="*/ 416612 w 1784371"/>
              <a:gd name="connsiteY44" fmla="*/ 31567 h 914400"/>
              <a:gd name="connsiteX45" fmla="*/ 427867 w 1784371"/>
              <a:gd name="connsiteY45" fmla="*/ 21034 h 914400"/>
              <a:gd name="connsiteX46" fmla="*/ 444726 w 1784371"/>
              <a:gd name="connsiteY46" fmla="*/ 4751 h 914400"/>
              <a:gd name="connsiteX47" fmla="*/ 446138 w 1784371"/>
              <a:gd name="connsiteY47" fmla="*/ 3522 h 914400"/>
              <a:gd name="connsiteX48" fmla="*/ 456188 w 1784371"/>
              <a:gd name="connsiteY48" fmla="*/ 23 h 914400"/>
              <a:gd name="connsiteX49" fmla="*/ 456466 w 1784371"/>
              <a:gd name="connsiteY49" fmla="*/ 0 h 914400"/>
              <a:gd name="connsiteX50" fmla="*/ 466238 w 1784371"/>
              <a:gd name="connsiteY50" fmla="*/ 3522 h 914400"/>
              <a:gd name="connsiteX51" fmla="*/ 471958 w 1784371"/>
              <a:gd name="connsiteY51" fmla="*/ 8501 h 914400"/>
              <a:gd name="connsiteX52" fmla="*/ 489421 w 1784371"/>
              <a:gd name="connsiteY52" fmla="*/ 25390 h 914400"/>
              <a:gd name="connsiteX53" fmla="*/ 495988 w 1784371"/>
              <a:gd name="connsiteY53" fmla="*/ 31567 h 914400"/>
              <a:gd name="connsiteX54" fmla="*/ 507243 w 1784371"/>
              <a:gd name="connsiteY54" fmla="*/ 21034 h 914400"/>
              <a:gd name="connsiteX55" fmla="*/ 524101 w 1784371"/>
              <a:gd name="connsiteY55" fmla="*/ 4751 h 914400"/>
              <a:gd name="connsiteX56" fmla="*/ 525514 w 1784371"/>
              <a:gd name="connsiteY56" fmla="*/ 3522 h 914400"/>
              <a:gd name="connsiteX57" fmla="*/ 535563 w 1784371"/>
              <a:gd name="connsiteY57" fmla="*/ 23 h 914400"/>
              <a:gd name="connsiteX58" fmla="*/ 535842 w 1784371"/>
              <a:gd name="connsiteY58" fmla="*/ 0 h 914400"/>
              <a:gd name="connsiteX59" fmla="*/ 545613 w 1784371"/>
              <a:gd name="connsiteY59" fmla="*/ 3522 h 914400"/>
              <a:gd name="connsiteX60" fmla="*/ 551333 w 1784371"/>
              <a:gd name="connsiteY60" fmla="*/ 8501 h 914400"/>
              <a:gd name="connsiteX61" fmla="*/ 568797 w 1784371"/>
              <a:gd name="connsiteY61" fmla="*/ 25390 h 914400"/>
              <a:gd name="connsiteX62" fmla="*/ 575363 w 1784371"/>
              <a:gd name="connsiteY62" fmla="*/ 31567 h 914400"/>
              <a:gd name="connsiteX63" fmla="*/ 586619 w 1784371"/>
              <a:gd name="connsiteY63" fmla="*/ 21034 h 914400"/>
              <a:gd name="connsiteX64" fmla="*/ 603477 w 1784371"/>
              <a:gd name="connsiteY64" fmla="*/ 4751 h 914400"/>
              <a:gd name="connsiteX65" fmla="*/ 604889 w 1784371"/>
              <a:gd name="connsiteY65" fmla="*/ 3522 h 914400"/>
              <a:gd name="connsiteX66" fmla="*/ 614939 w 1784371"/>
              <a:gd name="connsiteY66" fmla="*/ 23 h 914400"/>
              <a:gd name="connsiteX67" fmla="*/ 615217 w 1784371"/>
              <a:gd name="connsiteY67" fmla="*/ 0 h 914400"/>
              <a:gd name="connsiteX68" fmla="*/ 624989 w 1784371"/>
              <a:gd name="connsiteY68" fmla="*/ 3522 h 914400"/>
              <a:gd name="connsiteX69" fmla="*/ 630709 w 1784371"/>
              <a:gd name="connsiteY69" fmla="*/ 8501 h 914400"/>
              <a:gd name="connsiteX70" fmla="*/ 648172 w 1784371"/>
              <a:gd name="connsiteY70" fmla="*/ 25390 h 914400"/>
              <a:gd name="connsiteX71" fmla="*/ 654739 w 1784371"/>
              <a:gd name="connsiteY71" fmla="*/ 31567 h 914400"/>
              <a:gd name="connsiteX72" fmla="*/ 665994 w 1784371"/>
              <a:gd name="connsiteY72" fmla="*/ 21034 h 914400"/>
              <a:gd name="connsiteX73" fmla="*/ 682853 w 1784371"/>
              <a:gd name="connsiteY73" fmla="*/ 4751 h 914400"/>
              <a:gd name="connsiteX74" fmla="*/ 684265 w 1784371"/>
              <a:gd name="connsiteY74" fmla="*/ 3522 h 914400"/>
              <a:gd name="connsiteX75" fmla="*/ 694315 w 1784371"/>
              <a:gd name="connsiteY75" fmla="*/ 23 h 914400"/>
              <a:gd name="connsiteX76" fmla="*/ 694593 w 1784371"/>
              <a:gd name="connsiteY76" fmla="*/ 0 h 914400"/>
              <a:gd name="connsiteX77" fmla="*/ 704364 w 1784371"/>
              <a:gd name="connsiteY77" fmla="*/ 3522 h 914400"/>
              <a:gd name="connsiteX78" fmla="*/ 710085 w 1784371"/>
              <a:gd name="connsiteY78" fmla="*/ 8501 h 914400"/>
              <a:gd name="connsiteX79" fmla="*/ 727548 w 1784371"/>
              <a:gd name="connsiteY79" fmla="*/ 25390 h 914400"/>
              <a:gd name="connsiteX80" fmla="*/ 734114 w 1784371"/>
              <a:gd name="connsiteY80" fmla="*/ 31567 h 914400"/>
              <a:gd name="connsiteX81" fmla="*/ 745369 w 1784371"/>
              <a:gd name="connsiteY81" fmla="*/ 21034 h 914400"/>
              <a:gd name="connsiteX82" fmla="*/ 762228 w 1784371"/>
              <a:gd name="connsiteY82" fmla="*/ 4751 h 914400"/>
              <a:gd name="connsiteX83" fmla="*/ 763640 w 1784371"/>
              <a:gd name="connsiteY83" fmla="*/ 3522 h 914400"/>
              <a:gd name="connsiteX84" fmla="*/ 773690 w 1784371"/>
              <a:gd name="connsiteY84" fmla="*/ 23 h 914400"/>
              <a:gd name="connsiteX85" fmla="*/ 773968 w 1784371"/>
              <a:gd name="connsiteY85" fmla="*/ 0 h 914400"/>
              <a:gd name="connsiteX86" fmla="*/ 783740 w 1784371"/>
              <a:gd name="connsiteY86" fmla="*/ 3522 h 914400"/>
              <a:gd name="connsiteX87" fmla="*/ 789460 w 1784371"/>
              <a:gd name="connsiteY87" fmla="*/ 8501 h 914400"/>
              <a:gd name="connsiteX88" fmla="*/ 806923 w 1784371"/>
              <a:gd name="connsiteY88" fmla="*/ 25390 h 914400"/>
              <a:gd name="connsiteX89" fmla="*/ 813490 w 1784371"/>
              <a:gd name="connsiteY89" fmla="*/ 31567 h 914400"/>
              <a:gd name="connsiteX90" fmla="*/ 824745 w 1784371"/>
              <a:gd name="connsiteY90" fmla="*/ 21034 h 914400"/>
              <a:gd name="connsiteX91" fmla="*/ 841604 w 1784371"/>
              <a:gd name="connsiteY91" fmla="*/ 4751 h 914400"/>
              <a:gd name="connsiteX92" fmla="*/ 843016 w 1784371"/>
              <a:gd name="connsiteY92" fmla="*/ 3522 h 914400"/>
              <a:gd name="connsiteX93" fmla="*/ 853066 w 1784371"/>
              <a:gd name="connsiteY93" fmla="*/ 23 h 914400"/>
              <a:gd name="connsiteX94" fmla="*/ 853344 w 1784371"/>
              <a:gd name="connsiteY94" fmla="*/ 0 h 914400"/>
              <a:gd name="connsiteX95" fmla="*/ 863116 w 1784371"/>
              <a:gd name="connsiteY95" fmla="*/ 3522 h 914400"/>
              <a:gd name="connsiteX96" fmla="*/ 868836 w 1784371"/>
              <a:gd name="connsiteY96" fmla="*/ 8501 h 914400"/>
              <a:gd name="connsiteX97" fmla="*/ 886299 w 1784371"/>
              <a:gd name="connsiteY97" fmla="*/ 25390 h 914400"/>
              <a:gd name="connsiteX98" fmla="*/ 892865 w 1784371"/>
              <a:gd name="connsiteY98" fmla="*/ 31567 h 914400"/>
              <a:gd name="connsiteX99" fmla="*/ 904121 w 1784371"/>
              <a:gd name="connsiteY99" fmla="*/ 21034 h 914400"/>
              <a:gd name="connsiteX100" fmla="*/ 920979 w 1784371"/>
              <a:gd name="connsiteY100" fmla="*/ 4751 h 914400"/>
              <a:gd name="connsiteX101" fmla="*/ 922391 w 1784371"/>
              <a:gd name="connsiteY101" fmla="*/ 3522 h 914400"/>
              <a:gd name="connsiteX102" fmla="*/ 932441 w 1784371"/>
              <a:gd name="connsiteY102" fmla="*/ 23 h 914400"/>
              <a:gd name="connsiteX103" fmla="*/ 932719 w 1784371"/>
              <a:gd name="connsiteY103" fmla="*/ 0 h 914400"/>
              <a:gd name="connsiteX104" fmla="*/ 942491 w 1784371"/>
              <a:gd name="connsiteY104" fmla="*/ 3522 h 914400"/>
              <a:gd name="connsiteX105" fmla="*/ 948211 w 1784371"/>
              <a:gd name="connsiteY105" fmla="*/ 8501 h 914400"/>
              <a:gd name="connsiteX106" fmla="*/ 965675 w 1784371"/>
              <a:gd name="connsiteY106" fmla="*/ 25390 h 914400"/>
              <a:gd name="connsiteX107" fmla="*/ 972241 w 1784371"/>
              <a:gd name="connsiteY107" fmla="*/ 31567 h 914400"/>
              <a:gd name="connsiteX108" fmla="*/ 983496 w 1784371"/>
              <a:gd name="connsiteY108" fmla="*/ 21034 h 914400"/>
              <a:gd name="connsiteX109" fmla="*/ 1000355 w 1784371"/>
              <a:gd name="connsiteY109" fmla="*/ 4751 h 914400"/>
              <a:gd name="connsiteX110" fmla="*/ 1001767 w 1784371"/>
              <a:gd name="connsiteY110" fmla="*/ 3522 h 914400"/>
              <a:gd name="connsiteX111" fmla="*/ 1011817 w 1784371"/>
              <a:gd name="connsiteY111" fmla="*/ 23 h 914400"/>
              <a:gd name="connsiteX112" fmla="*/ 1012095 w 1784371"/>
              <a:gd name="connsiteY112" fmla="*/ 0 h 914400"/>
              <a:gd name="connsiteX113" fmla="*/ 1021867 w 1784371"/>
              <a:gd name="connsiteY113" fmla="*/ 3522 h 914400"/>
              <a:gd name="connsiteX114" fmla="*/ 1027587 w 1784371"/>
              <a:gd name="connsiteY114" fmla="*/ 8501 h 914400"/>
              <a:gd name="connsiteX115" fmla="*/ 1045050 w 1784371"/>
              <a:gd name="connsiteY115" fmla="*/ 25390 h 914400"/>
              <a:gd name="connsiteX116" fmla="*/ 1051617 w 1784371"/>
              <a:gd name="connsiteY116" fmla="*/ 31567 h 914400"/>
              <a:gd name="connsiteX117" fmla="*/ 1062872 w 1784371"/>
              <a:gd name="connsiteY117" fmla="*/ 21034 h 914400"/>
              <a:gd name="connsiteX118" fmla="*/ 1079730 w 1784371"/>
              <a:gd name="connsiteY118" fmla="*/ 4751 h 914400"/>
              <a:gd name="connsiteX119" fmla="*/ 1081143 w 1784371"/>
              <a:gd name="connsiteY119" fmla="*/ 3522 h 914400"/>
              <a:gd name="connsiteX120" fmla="*/ 1091192 w 1784371"/>
              <a:gd name="connsiteY120" fmla="*/ 23 h 914400"/>
              <a:gd name="connsiteX121" fmla="*/ 1091470 w 1784371"/>
              <a:gd name="connsiteY121" fmla="*/ 0 h 914400"/>
              <a:gd name="connsiteX122" fmla="*/ 1101242 w 1784371"/>
              <a:gd name="connsiteY122" fmla="*/ 3522 h 914400"/>
              <a:gd name="connsiteX123" fmla="*/ 1106962 w 1784371"/>
              <a:gd name="connsiteY123" fmla="*/ 8501 h 914400"/>
              <a:gd name="connsiteX124" fmla="*/ 1124426 w 1784371"/>
              <a:gd name="connsiteY124" fmla="*/ 25390 h 914400"/>
              <a:gd name="connsiteX125" fmla="*/ 1130992 w 1784371"/>
              <a:gd name="connsiteY125" fmla="*/ 31567 h 914400"/>
              <a:gd name="connsiteX126" fmla="*/ 1142247 w 1784371"/>
              <a:gd name="connsiteY126" fmla="*/ 21034 h 914400"/>
              <a:gd name="connsiteX127" fmla="*/ 1159106 w 1784371"/>
              <a:gd name="connsiteY127" fmla="*/ 4751 h 914400"/>
              <a:gd name="connsiteX128" fmla="*/ 1160518 w 1784371"/>
              <a:gd name="connsiteY128" fmla="*/ 3522 h 914400"/>
              <a:gd name="connsiteX129" fmla="*/ 1170568 w 1784371"/>
              <a:gd name="connsiteY129" fmla="*/ 23 h 914400"/>
              <a:gd name="connsiteX130" fmla="*/ 1170846 w 1784371"/>
              <a:gd name="connsiteY130" fmla="*/ 0 h 914400"/>
              <a:gd name="connsiteX131" fmla="*/ 1180618 w 1784371"/>
              <a:gd name="connsiteY131" fmla="*/ 3522 h 914400"/>
              <a:gd name="connsiteX132" fmla="*/ 1186338 w 1784371"/>
              <a:gd name="connsiteY132" fmla="*/ 8501 h 914400"/>
              <a:gd name="connsiteX133" fmla="*/ 1203801 w 1784371"/>
              <a:gd name="connsiteY133" fmla="*/ 25390 h 914400"/>
              <a:gd name="connsiteX134" fmla="*/ 1210368 w 1784371"/>
              <a:gd name="connsiteY134" fmla="*/ 31567 h 914400"/>
              <a:gd name="connsiteX135" fmla="*/ 1221623 w 1784371"/>
              <a:gd name="connsiteY135" fmla="*/ 21034 h 914400"/>
              <a:gd name="connsiteX136" fmla="*/ 1238481 w 1784371"/>
              <a:gd name="connsiteY136" fmla="*/ 4751 h 914400"/>
              <a:gd name="connsiteX137" fmla="*/ 1239894 w 1784371"/>
              <a:gd name="connsiteY137" fmla="*/ 3522 h 914400"/>
              <a:gd name="connsiteX138" fmla="*/ 1249944 w 1784371"/>
              <a:gd name="connsiteY138" fmla="*/ 23 h 914400"/>
              <a:gd name="connsiteX139" fmla="*/ 1250222 w 1784371"/>
              <a:gd name="connsiteY139" fmla="*/ 0 h 914400"/>
              <a:gd name="connsiteX140" fmla="*/ 1259993 w 1784371"/>
              <a:gd name="connsiteY140" fmla="*/ 3522 h 914400"/>
              <a:gd name="connsiteX141" fmla="*/ 1265713 w 1784371"/>
              <a:gd name="connsiteY141" fmla="*/ 8501 h 914400"/>
              <a:gd name="connsiteX142" fmla="*/ 1283177 w 1784371"/>
              <a:gd name="connsiteY142" fmla="*/ 25390 h 914400"/>
              <a:gd name="connsiteX143" fmla="*/ 1289743 w 1784371"/>
              <a:gd name="connsiteY143" fmla="*/ 31567 h 914400"/>
              <a:gd name="connsiteX144" fmla="*/ 1300999 w 1784371"/>
              <a:gd name="connsiteY144" fmla="*/ 21034 h 914400"/>
              <a:gd name="connsiteX145" fmla="*/ 1317857 w 1784371"/>
              <a:gd name="connsiteY145" fmla="*/ 4751 h 914400"/>
              <a:gd name="connsiteX146" fmla="*/ 1319269 w 1784371"/>
              <a:gd name="connsiteY146" fmla="*/ 3522 h 914400"/>
              <a:gd name="connsiteX147" fmla="*/ 1329319 w 1784371"/>
              <a:gd name="connsiteY147" fmla="*/ 23 h 914400"/>
              <a:gd name="connsiteX148" fmla="*/ 1329597 w 1784371"/>
              <a:gd name="connsiteY148" fmla="*/ 0 h 914400"/>
              <a:gd name="connsiteX149" fmla="*/ 1339369 w 1784371"/>
              <a:gd name="connsiteY149" fmla="*/ 3522 h 914400"/>
              <a:gd name="connsiteX150" fmla="*/ 1345089 w 1784371"/>
              <a:gd name="connsiteY150" fmla="*/ 8501 h 914400"/>
              <a:gd name="connsiteX151" fmla="*/ 1362552 w 1784371"/>
              <a:gd name="connsiteY151" fmla="*/ 25390 h 914400"/>
              <a:gd name="connsiteX152" fmla="*/ 1369119 w 1784371"/>
              <a:gd name="connsiteY152" fmla="*/ 31567 h 914400"/>
              <a:gd name="connsiteX153" fmla="*/ 1380374 w 1784371"/>
              <a:gd name="connsiteY153" fmla="*/ 21034 h 914400"/>
              <a:gd name="connsiteX154" fmla="*/ 1397233 w 1784371"/>
              <a:gd name="connsiteY154" fmla="*/ 4751 h 914400"/>
              <a:gd name="connsiteX155" fmla="*/ 1398645 w 1784371"/>
              <a:gd name="connsiteY155" fmla="*/ 3522 h 914400"/>
              <a:gd name="connsiteX156" fmla="*/ 1408695 w 1784371"/>
              <a:gd name="connsiteY156" fmla="*/ 23 h 914400"/>
              <a:gd name="connsiteX157" fmla="*/ 1408973 w 1784371"/>
              <a:gd name="connsiteY157" fmla="*/ 0 h 914400"/>
              <a:gd name="connsiteX158" fmla="*/ 1418744 w 1784371"/>
              <a:gd name="connsiteY158" fmla="*/ 3522 h 914400"/>
              <a:gd name="connsiteX159" fmla="*/ 1424464 w 1784371"/>
              <a:gd name="connsiteY159" fmla="*/ 8501 h 914400"/>
              <a:gd name="connsiteX160" fmla="*/ 1441928 w 1784371"/>
              <a:gd name="connsiteY160" fmla="*/ 25390 h 914400"/>
              <a:gd name="connsiteX161" fmla="*/ 1448494 w 1784371"/>
              <a:gd name="connsiteY161" fmla="*/ 31567 h 914400"/>
              <a:gd name="connsiteX162" fmla="*/ 1459750 w 1784371"/>
              <a:gd name="connsiteY162" fmla="*/ 21034 h 914400"/>
              <a:gd name="connsiteX163" fmla="*/ 1476608 w 1784371"/>
              <a:gd name="connsiteY163" fmla="*/ 4751 h 914400"/>
              <a:gd name="connsiteX164" fmla="*/ 1478020 w 1784371"/>
              <a:gd name="connsiteY164" fmla="*/ 3522 h 914400"/>
              <a:gd name="connsiteX165" fmla="*/ 1488070 w 1784371"/>
              <a:gd name="connsiteY165" fmla="*/ 23 h 914400"/>
              <a:gd name="connsiteX166" fmla="*/ 1488348 w 1784371"/>
              <a:gd name="connsiteY166" fmla="*/ 0 h 914400"/>
              <a:gd name="connsiteX167" fmla="*/ 1498120 w 1784371"/>
              <a:gd name="connsiteY167" fmla="*/ 3522 h 914400"/>
              <a:gd name="connsiteX168" fmla="*/ 1503840 w 1784371"/>
              <a:gd name="connsiteY168" fmla="*/ 8501 h 914400"/>
              <a:gd name="connsiteX169" fmla="*/ 1521303 w 1784371"/>
              <a:gd name="connsiteY169" fmla="*/ 25390 h 914400"/>
              <a:gd name="connsiteX170" fmla="*/ 1527870 w 1784371"/>
              <a:gd name="connsiteY170" fmla="*/ 31567 h 914400"/>
              <a:gd name="connsiteX171" fmla="*/ 1539125 w 1784371"/>
              <a:gd name="connsiteY171" fmla="*/ 21034 h 914400"/>
              <a:gd name="connsiteX172" fmla="*/ 1555984 w 1784371"/>
              <a:gd name="connsiteY172" fmla="*/ 4751 h 914400"/>
              <a:gd name="connsiteX173" fmla="*/ 1557396 w 1784371"/>
              <a:gd name="connsiteY173" fmla="*/ 3522 h 914400"/>
              <a:gd name="connsiteX174" fmla="*/ 1567446 w 1784371"/>
              <a:gd name="connsiteY174" fmla="*/ 23 h 914400"/>
              <a:gd name="connsiteX175" fmla="*/ 1567724 w 1784371"/>
              <a:gd name="connsiteY175" fmla="*/ 0 h 914400"/>
              <a:gd name="connsiteX176" fmla="*/ 1577496 w 1784371"/>
              <a:gd name="connsiteY176" fmla="*/ 3522 h 914400"/>
              <a:gd name="connsiteX177" fmla="*/ 1583216 w 1784371"/>
              <a:gd name="connsiteY177" fmla="*/ 8501 h 914400"/>
              <a:gd name="connsiteX178" fmla="*/ 1600679 w 1784371"/>
              <a:gd name="connsiteY178" fmla="*/ 25390 h 914400"/>
              <a:gd name="connsiteX179" fmla="*/ 1607245 w 1784371"/>
              <a:gd name="connsiteY179" fmla="*/ 31567 h 914400"/>
              <a:gd name="connsiteX180" fmla="*/ 1618501 w 1784371"/>
              <a:gd name="connsiteY180" fmla="*/ 21034 h 914400"/>
              <a:gd name="connsiteX181" fmla="*/ 1635359 w 1784371"/>
              <a:gd name="connsiteY181" fmla="*/ 4751 h 914400"/>
              <a:gd name="connsiteX182" fmla="*/ 1636772 w 1784371"/>
              <a:gd name="connsiteY182" fmla="*/ 3522 h 914400"/>
              <a:gd name="connsiteX183" fmla="*/ 1646821 w 1784371"/>
              <a:gd name="connsiteY183" fmla="*/ 23 h 914400"/>
              <a:gd name="connsiteX184" fmla="*/ 1647099 w 1784371"/>
              <a:gd name="connsiteY184" fmla="*/ 0 h 914400"/>
              <a:gd name="connsiteX185" fmla="*/ 1656871 w 1784371"/>
              <a:gd name="connsiteY185" fmla="*/ 3522 h 914400"/>
              <a:gd name="connsiteX186" fmla="*/ 1662591 w 1784371"/>
              <a:gd name="connsiteY186" fmla="*/ 8501 h 914400"/>
              <a:gd name="connsiteX187" fmla="*/ 1680055 w 1784371"/>
              <a:gd name="connsiteY187" fmla="*/ 25390 h 914400"/>
              <a:gd name="connsiteX188" fmla="*/ 1686621 w 1784371"/>
              <a:gd name="connsiteY188" fmla="*/ 31567 h 914400"/>
              <a:gd name="connsiteX189" fmla="*/ 1697876 w 1784371"/>
              <a:gd name="connsiteY189" fmla="*/ 21034 h 914400"/>
              <a:gd name="connsiteX190" fmla="*/ 1714735 w 1784371"/>
              <a:gd name="connsiteY190" fmla="*/ 4751 h 914400"/>
              <a:gd name="connsiteX191" fmla="*/ 1716147 w 1784371"/>
              <a:gd name="connsiteY191" fmla="*/ 3522 h 914400"/>
              <a:gd name="connsiteX192" fmla="*/ 1726197 w 1784371"/>
              <a:gd name="connsiteY192" fmla="*/ 23 h 914400"/>
              <a:gd name="connsiteX193" fmla="*/ 1726475 w 1784371"/>
              <a:gd name="connsiteY193" fmla="*/ 0 h 914400"/>
              <a:gd name="connsiteX194" fmla="*/ 1736247 w 1784371"/>
              <a:gd name="connsiteY194" fmla="*/ 3522 h 914400"/>
              <a:gd name="connsiteX195" fmla="*/ 1741967 w 1784371"/>
              <a:gd name="connsiteY195" fmla="*/ 8501 h 914400"/>
              <a:gd name="connsiteX196" fmla="*/ 1782155 w 1784371"/>
              <a:gd name="connsiteY196" fmla="*/ 45979 h 914400"/>
              <a:gd name="connsiteX197" fmla="*/ 1784371 w 1784371"/>
              <a:gd name="connsiteY197" fmla="*/ 47626 h 914400"/>
              <a:gd name="connsiteX198" fmla="*/ 1784371 w 1784371"/>
              <a:gd name="connsiteY198" fmla="*/ 879668 h 914400"/>
              <a:gd name="connsiteX199" fmla="*/ 0 w 1784371"/>
              <a:gd name="connsiteY199" fmla="*/ 879668 h 914400"/>
              <a:gd name="connsiteX200" fmla="*/ 0 w 1784371"/>
              <a:gd name="connsiteY200" fmla="*/ 47626 h 914400"/>
              <a:gd name="connsiteX201" fmla="*/ 8211 w 1784371"/>
              <a:gd name="connsiteY201" fmla="*/ 41556 h 914400"/>
              <a:gd name="connsiteX202" fmla="*/ 47848 w 1784371"/>
              <a:gd name="connsiteY202" fmla="*/ 4751 h 914400"/>
              <a:gd name="connsiteX203" fmla="*/ 49261 w 1784371"/>
              <a:gd name="connsiteY203" fmla="*/ 3522 h 914400"/>
              <a:gd name="connsiteX204" fmla="*/ 59310 w 1784371"/>
              <a:gd name="connsiteY204" fmla="*/ 23 h 914400"/>
              <a:gd name="connsiteX205" fmla="*/ 59588 w 1784371"/>
              <a:gd name="connsiteY205" fmla="*/ 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Lst>
            <a:rect l="l" t="t" r="r" b="b"/>
            <a:pathLst>
              <a:path w="1784371" h="914400">
                <a:moveTo>
                  <a:pt x="0" y="897668"/>
                </a:moveTo>
                <a:lnTo>
                  <a:pt x="1784371" y="897668"/>
                </a:lnTo>
                <a:lnTo>
                  <a:pt x="1784371" y="914400"/>
                </a:lnTo>
                <a:lnTo>
                  <a:pt x="0" y="914400"/>
                </a:lnTo>
                <a:close/>
                <a:moveTo>
                  <a:pt x="59588" y="0"/>
                </a:moveTo>
                <a:cubicBezTo>
                  <a:pt x="63125" y="0"/>
                  <a:pt x="66662" y="1174"/>
                  <a:pt x="69360" y="3522"/>
                </a:cubicBezTo>
                <a:lnTo>
                  <a:pt x="75080" y="8501"/>
                </a:lnTo>
                <a:cubicBezTo>
                  <a:pt x="78906" y="12039"/>
                  <a:pt x="85286" y="18406"/>
                  <a:pt x="92544" y="25390"/>
                </a:cubicBezTo>
                <a:lnTo>
                  <a:pt x="99110" y="31567"/>
                </a:lnTo>
                <a:lnTo>
                  <a:pt x="110365" y="21034"/>
                </a:lnTo>
                <a:cubicBezTo>
                  <a:pt x="117577" y="14124"/>
                  <a:pt x="123803" y="7921"/>
                  <a:pt x="127224" y="4751"/>
                </a:cubicBezTo>
                <a:lnTo>
                  <a:pt x="128636" y="3522"/>
                </a:lnTo>
                <a:cubicBezTo>
                  <a:pt x="131405" y="1112"/>
                  <a:pt x="135057" y="-61"/>
                  <a:pt x="138686" y="23"/>
                </a:cubicBezTo>
                <a:cubicBezTo>
                  <a:pt x="138778" y="1"/>
                  <a:pt x="138871" y="0"/>
                  <a:pt x="138964" y="0"/>
                </a:cubicBezTo>
                <a:cubicBezTo>
                  <a:pt x="142500" y="0"/>
                  <a:pt x="146037" y="1174"/>
                  <a:pt x="148735" y="3522"/>
                </a:cubicBezTo>
                <a:lnTo>
                  <a:pt x="154456" y="8501"/>
                </a:lnTo>
                <a:cubicBezTo>
                  <a:pt x="158282" y="12039"/>
                  <a:pt x="164662" y="18406"/>
                  <a:pt x="171919" y="25390"/>
                </a:cubicBezTo>
                <a:lnTo>
                  <a:pt x="178486" y="31567"/>
                </a:lnTo>
                <a:lnTo>
                  <a:pt x="189741" y="21034"/>
                </a:lnTo>
                <a:cubicBezTo>
                  <a:pt x="196953" y="14124"/>
                  <a:pt x="203179" y="7921"/>
                  <a:pt x="206599" y="4751"/>
                </a:cubicBezTo>
                <a:lnTo>
                  <a:pt x="208012" y="3522"/>
                </a:lnTo>
                <a:cubicBezTo>
                  <a:pt x="210781" y="1112"/>
                  <a:pt x="214433" y="-61"/>
                  <a:pt x="218062" y="23"/>
                </a:cubicBezTo>
                <a:cubicBezTo>
                  <a:pt x="218153" y="1"/>
                  <a:pt x="218247" y="0"/>
                  <a:pt x="218340" y="0"/>
                </a:cubicBezTo>
                <a:cubicBezTo>
                  <a:pt x="221876" y="0"/>
                  <a:pt x="225413" y="1174"/>
                  <a:pt x="228111" y="3522"/>
                </a:cubicBezTo>
                <a:lnTo>
                  <a:pt x="233831" y="8501"/>
                </a:lnTo>
                <a:cubicBezTo>
                  <a:pt x="237657" y="12039"/>
                  <a:pt x="244038" y="18406"/>
                  <a:pt x="251295" y="25390"/>
                </a:cubicBezTo>
                <a:lnTo>
                  <a:pt x="257861" y="31567"/>
                </a:lnTo>
                <a:lnTo>
                  <a:pt x="269116" y="21034"/>
                </a:lnTo>
                <a:cubicBezTo>
                  <a:pt x="276329" y="14124"/>
                  <a:pt x="282554" y="7921"/>
                  <a:pt x="285975" y="4751"/>
                </a:cubicBezTo>
                <a:lnTo>
                  <a:pt x="287387" y="3522"/>
                </a:lnTo>
                <a:cubicBezTo>
                  <a:pt x="290156" y="1112"/>
                  <a:pt x="293808" y="-61"/>
                  <a:pt x="297437" y="23"/>
                </a:cubicBezTo>
                <a:cubicBezTo>
                  <a:pt x="297529" y="1"/>
                  <a:pt x="297622" y="0"/>
                  <a:pt x="297715" y="0"/>
                </a:cubicBezTo>
                <a:cubicBezTo>
                  <a:pt x="301252" y="0"/>
                  <a:pt x="304789" y="1174"/>
                  <a:pt x="307487" y="3522"/>
                </a:cubicBezTo>
                <a:lnTo>
                  <a:pt x="313207" y="8501"/>
                </a:lnTo>
                <a:cubicBezTo>
                  <a:pt x="317033" y="12039"/>
                  <a:pt x="323413" y="18406"/>
                  <a:pt x="330670" y="25390"/>
                </a:cubicBezTo>
                <a:lnTo>
                  <a:pt x="337237" y="31567"/>
                </a:lnTo>
                <a:lnTo>
                  <a:pt x="348492" y="21034"/>
                </a:lnTo>
                <a:cubicBezTo>
                  <a:pt x="355704" y="14124"/>
                  <a:pt x="361929" y="7921"/>
                  <a:pt x="365350" y="4751"/>
                </a:cubicBezTo>
                <a:lnTo>
                  <a:pt x="366763" y="3522"/>
                </a:lnTo>
                <a:cubicBezTo>
                  <a:pt x="369531" y="1112"/>
                  <a:pt x="373184" y="-61"/>
                  <a:pt x="376812" y="23"/>
                </a:cubicBezTo>
                <a:cubicBezTo>
                  <a:pt x="376904" y="1"/>
                  <a:pt x="376998" y="0"/>
                  <a:pt x="377090" y="0"/>
                </a:cubicBezTo>
                <a:cubicBezTo>
                  <a:pt x="380627" y="0"/>
                  <a:pt x="384164" y="1174"/>
                  <a:pt x="386862" y="3522"/>
                </a:cubicBezTo>
                <a:lnTo>
                  <a:pt x="392582" y="8501"/>
                </a:lnTo>
                <a:cubicBezTo>
                  <a:pt x="396408" y="12039"/>
                  <a:pt x="402788" y="18406"/>
                  <a:pt x="410046" y="25390"/>
                </a:cubicBezTo>
                <a:lnTo>
                  <a:pt x="416612" y="31567"/>
                </a:lnTo>
                <a:lnTo>
                  <a:pt x="427867" y="21034"/>
                </a:lnTo>
                <a:cubicBezTo>
                  <a:pt x="435080" y="14124"/>
                  <a:pt x="441305" y="7921"/>
                  <a:pt x="444726" y="4751"/>
                </a:cubicBezTo>
                <a:lnTo>
                  <a:pt x="446138" y="3522"/>
                </a:lnTo>
                <a:cubicBezTo>
                  <a:pt x="448907" y="1112"/>
                  <a:pt x="452559" y="-61"/>
                  <a:pt x="456188" y="23"/>
                </a:cubicBezTo>
                <a:cubicBezTo>
                  <a:pt x="456280" y="1"/>
                  <a:pt x="456373" y="0"/>
                  <a:pt x="456466" y="0"/>
                </a:cubicBezTo>
                <a:cubicBezTo>
                  <a:pt x="460002" y="0"/>
                  <a:pt x="463539" y="1174"/>
                  <a:pt x="466238" y="3522"/>
                </a:cubicBezTo>
                <a:lnTo>
                  <a:pt x="471958" y="8501"/>
                </a:lnTo>
                <a:cubicBezTo>
                  <a:pt x="475784" y="12039"/>
                  <a:pt x="482164" y="18406"/>
                  <a:pt x="489421" y="25390"/>
                </a:cubicBezTo>
                <a:lnTo>
                  <a:pt x="495988" y="31567"/>
                </a:lnTo>
                <a:lnTo>
                  <a:pt x="507243" y="21034"/>
                </a:lnTo>
                <a:cubicBezTo>
                  <a:pt x="514455" y="14124"/>
                  <a:pt x="520681" y="7921"/>
                  <a:pt x="524101" y="4751"/>
                </a:cubicBezTo>
                <a:lnTo>
                  <a:pt x="525514" y="3522"/>
                </a:lnTo>
                <a:cubicBezTo>
                  <a:pt x="528283" y="1112"/>
                  <a:pt x="531935" y="-61"/>
                  <a:pt x="535563" y="23"/>
                </a:cubicBezTo>
                <a:cubicBezTo>
                  <a:pt x="535655" y="1"/>
                  <a:pt x="535749" y="0"/>
                  <a:pt x="535842" y="0"/>
                </a:cubicBezTo>
                <a:cubicBezTo>
                  <a:pt x="539378" y="0"/>
                  <a:pt x="542915" y="1174"/>
                  <a:pt x="545613" y="3522"/>
                </a:cubicBezTo>
                <a:lnTo>
                  <a:pt x="551333" y="8501"/>
                </a:lnTo>
                <a:cubicBezTo>
                  <a:pt x="555159" y="12039"/>
                  <a:pt x="561540" y="18406"/>
                  <a:pt x="568797" y="25390"/>
                </a:cubicBezTo>
                <a:lnTo>
                  <a:pt x="575363" y="31567"/>
                </a:lnTo>
                <a:lnTo>
                  <a:pt x="586619" y="21034"/>
                </a:lnTo>
                <a:cubicBezTo>
                  <a:pt x="593831" y="14124"/>
                  <a:pt x="600056" y="7921"/>
                  <a:pt x="603477" y="4751"/>
                </a:cubicBezTo>
                <a:lnTo>
                  <a:pt x="604889" y="3522"/>
                </a:lnTo>
                <a:cubicBezTo>
                  <a:pt x="607658" y="1112"/>
                  <a:pt x="611310" y="-61"/>
                  <a:pt x="614939" y="23"/>
                </a:cubicBezTo>
                <a:cubicBezTo>
                  <a:pt x="615031" y="1"/>
                  <a:pt x="615124" y="0"/>
                  <a:pt x="615217" y="0"/>
                </a:cubicBezTo>
                <a:cubicBezTo>
                  <a:pt x="618753" y="0"/>
                  <a:pt x="622290" y="1174"/>
                  <a:pt x="624989" y="3522"/>
                </a:cubicBezTo>
                <a:lnTo>
                  <a:pt x="630709" y="8501"/>
                </a:lnTo>
                <a:cubicBezTo>
                  <a:pt x="634535" y="12039"/>
                  <a:pt x="640915" y="18406"/>
                  <a:pt x="648172" y="25390"/>
                </a:cubicBezTo>
                <a:lnTo>
                  <a:pt x="654739" y="31567"/>
                </a:lnTo>
                <a:lnTo>
                  <a:pt x="665994" y="21034"/>
                </a:lnTo>
                <a:cubicBezTo>
                  <a:pt x="673206" y="14124"/>
                  <a:pt x="679432" y="7921"/>
                  <a:pt x="682853" y="4751"/>
                </a:cubicBezTo>
                <a:lnTo>
                  <a:pt x="684265" y="3522"/>
                </a:lnTo>
                <a:cubicBezTo>
                  <a:pt x="687034" y="1112"/>
                  <a:pt x="690686" y="-61"/>
                  <a:pt x="694315" y="23"/>
                </a:cubicBezTo>
                <a:cubicBezTo>
                  <a:pt x="694407" y="1"/>
                  <a:pt x="694500" y="0"/>
                  <a:pt x="694593" y="0"/>
                </a:cubicBezTo>
                <a:cubicBezTo>
                  <a:pt x="698129" y="0"/>
                  <a:pt x="701666" y="1174"/>
                  <a:pt x="704364" y="3522"/>
                </a:cubicBezTo>
                <a:lnTo>
                  <a:pt x="710085" y="8501"/>
                </a:lnTo>
                <a:cubicBezTo>
                  <a:pt x="713910" y="12039"/>
                  <a:pt x="720291" y="18406"/>
                  <a:pt x="727548" y="25390"/>
                </a:cubicBezTo>
                <a:lnTo>
                  <a:pt x="734114" y="31567"/>
                </a:lnTo>
                <a:lnTo>
                  <a:pt x="745369" y="21034"/>
                </a:lnTo>
                <a:cubicBezTo>
                  <a:pt x="752582" y="14124"/>
                  <a:pt x="758807" y="7921"/>
                  <a:pt x="762228" y="4751"/>
                </a:cubicBezTo>
                <a:lnTo>
                  <a:pt x="763640" y="3522"/>
                </a:lnTo>
                <a:cubicBezTo>
                  <a:pt x="766409" y="1112"/>
                  <a:pt x="770062" y="-61"/>
                  <a:pt x="773690" y="23"/>
                </a:cubicBezTo>
                <a:cubicBezTo>
                  <a:pt x="773782" y="1"/>
                  <a:pt x="773875" y="0"/>
                  <a:pt x="773968" y="0"/>
                </a:cubicBezTo>
                <a:cubicBezTo>
                  <a:pt x="777505" y="0"/>
                  <a:pt x="781042" y="1174"/>
                  <a:pt x="783740" y="3522"/>
                </a:cubicBezTo>
                <a:lnTo>
                  <a:pt x="789460" y="8501"/>
                </a:lnTo>
                <a:cubicBezTo>
                  <a:pt x="793286" y="12039"/>
                  <a:pt x="799666" y="18406"/>
                  <a:pt x="806923" y="25390"/>
                </a:cubicBezTo>
                <a:lnTo>
                  <a:pt x="813490" y="31567"/>
                </a:lnTo>
                <a:lnTo>
                  <a:pt x="824745" y="21034"/>
                </a:lnTo>
                <a:cubicBezTo>
                  <a:pt x="831957" y="14124"/>
                  <a:pt x="838183" y="7921"/>
                  <a:pt x="841604" y="4751"/>
                </a:cubicBezTo>
                <a:lnTo>
                  <a:pt x="843016" y="3522"/>
                </a:lnTo>
                <a:cubicBezTo>
                  <a:pt x="845785" y="1112"/>
                  <a:pt x="849437" y="-61"/>
                  <a:pt x="853066" y="23"/>
                </a:cubicBezTo>
                <a:cubicBezTo>
                  <a:pt x="853158" y="1"/>
                  <a:pt x="853251" y="0"/>
                  <a:pt x="853344" y="0"/>
                </a:cubicBezTo>
                <a:cubicBezTo>
                  <a:pt x="856880" y="0"/>
                  <a:pt x="860417" y="1174"/>
                  <a:pt x="863116" y="3522"/>
                </a:cubicBezTo>
                <a:lnTo>
                  <a:pt x="868836" y="8501"/>
                </a:lnTo>
                <a:cubicBezTo>
                  <a:pt x="872661" y="12039"/>
                  <a:pt x="879042" y="18406"/>
                  <a:pt x="886299" y="25390"/>
                </a:cubicBezTo>
                <a:lnTo>
                  <a:pt x="892865" y="31567"/>
                </a:lnTo>
                <a:lnTo>
                  <a:pt x="904121" y="21034"/>
                </a:lnTo>
                <a:cubicBezTo>
                  <a:pt x="911333" y="14124"/>
                  <a:pt x="917558" y="7921"/>
                  <a:pt x="920979" y="4751"/>
                </a:cubicBezTo>
                <a:lnTo>
                  <a:pt x="922391" y="3522"/>
                </a:lnTo>
                <a:cubicBezTo>
                  <a:pt x="925160" y="1112"/>
                  <a:pt x="928813" y="-61"/>
                  <a:pt x="932441" y="23"/>
                </a:cubicBezTo>
                <a:cubicBezTo>
                  <a:pt x="932533" y="1"/>
                  <a:pt x="932627" y="0"/>
                  <a:pt x="932719" y="0"/>
                </a:cubicBezTo>
                <a:cubicBezTo>
                  <a:pt x="936256" y="0"/>
                  <a:pt x="939793" y="1174"/>
                  <a:pt x="942491" y="3522"/>
                </a:cubicBezTo>
                <a:lnTo>
                  <a:pt x="948211" y="8501"/>
                </a:lnTo>
                <a:cubicBezTo>
                  <a:pt x="952037" y="12039"/>
                  <a:pt x="958417" y="18406"/>
                  <a:pt x="965675" y="25390"/>
                </a:cubicBezTo>
                <a:lnTo>
                  <a:pt x="972241" y="31567"/>
                </a:lnTo>
                <a:lnTo>
                  <a:pt x="983496" y="21034"/>
                </a:lnTo>
                <a:cubicBezTo>
                  <a:pt x="990709" y="14124"/>
                  <a:pt x="996934" y="7921"/>
                  <a:pt x="1000355" y="4751"/>
                </a:cubicBezTo>
                <a:lnTo>
                  <a:pt x="1001767" y="3522"/>
                </a:lnTo>
                <a:cubicBezTo>
                  <a:pt x="1004536" y="1112"/>
                  <a:pt x="1008188" y="-61"/>
                  <a:pt x="1011817" y="23"/>
                </a:cubicBezTo>
                <a:cubicBezTo>
                  <a:pt x="1011909" y="1"/>
                  <a:pt x="1012002" y="0"/>
                  <a:pt x="1012095" y="0"/>
                </a:cubicBezTo>
                <a:cubicBezTo>
                  <a:pt x="1015631" y="0"/>
                  <a:pt x="1019168" y="1174"/>
                  <a:pt x="1021867" y="3522"/>
                </a:cubicBezTo>
                <a:lnTo>
                  <a:pt x="1027587" y="8501"/>
                </a:lnTo>
                <a:cubicBezTo>
                  <a:pt x="1031413" y="12039"/>
                  <a:pt x="1037793" y="18406"/>
                  <a:pt x="1045050" y="25390"/>
                </a:cubicBezTo>
                <a:lnTo>
                  <a:pt x="1051617" y="31567"/>
                </a:lnTo>
                <a:lnTo>
                  <a:pt x="1062872" y="21034"/>
                </a:lnTo>
                <a:cubicBezTo>
                  <a:pt x="1070084" y="14124"/>
                  <a:pt x="1076309" y="7921"/>
                  <a:pt x="1079730" y="4751"/>
                </a:cubicBezTo>
                <a:lnTo>
                  <a:pt x="1081143" y="3522"/>
                </a:lnTo>
                <a:cubicBezTo>
                  <a:pt x="1083911" y="1112"/>
                  <a:pt x="1087564" y="-61"/>
                  <a:pt x="1091192" y="23"/>
                </a:cubicBezTo>
                <a:cubicBezTo>
                  <a:pt x="1091284" y="1"/>
                  <a:pt x="1091378" y="0"/>
                  <a:pt x="1091470" y="0"/>
                </a:cubicBezTo>
                <a:cubicBezTo>
                  <a:pt x="1095007" y="0"/>
                  <a:pt x="1098544" y="1174"/>
                  <a:pt x="1101242" y="3522"/>
                </a:cubicBezTo>
                <a:lnTo>
                  <a:pt x="1106962" y="8501"/>
                </a:lnTo>
                <a:cubicBezTo>
                  <a:pt x="1110788" y="12039"/>
                  <a:pt x="1117168" y="18406"/>
                  <a:pt x="1124426" y="25390"/>
                </a:cubicBezTo>
                <a:lnTo>
                  <a:pt x="1130992" y="31567"/>
                </a:lnTo>
                <a:lnTo>
                  <a:pt x="1142247" y="21034"/>
                </a:lnTo>
                <a:cubicBezTo>
                  <a:pt x="1149459" y="14124"/>
                  <a:pt x="1155685" y="7921"/>
                  <a:pt x="1159106" y="4751"/>
                </a:cubicBezTo>
                <a:lnTo>
                  <a:pt x="1160518" y="3522"/>
                </a:lnTo>
                <a:cubicBezTo>
                  <a:pt x="1163287" y="1112"/>
                  <a:pt x="1166940" y="-61"/>
                  <a:pt x="1170568" y="23"/>
                </a:cubicBezTo>
                <a:cubicBezTo>
                  <a:pt x="1170660" y="1"/>
                  <a:pt x="1170753" y="0"/>
                  <a:pt x="1170846" y="0"/>
                </a:cubicBezTo>
                <a:cubicBezTo>
                  <a:pt x="1174382" y="0"/>
                  <a:pt x="1177919" y="1174"/>
                  <a:pt x="1180618" y="3522"/>
                </a:cubicBezTo>
                <a:lnTo>
                  <a:pt x="1186338" y="8501"/>
                </a:lnTo>
                <a:cubicBezTo>
                  <a:pt x="1190164" y="12039"/>
                  <a:pt x="1196544" y="18406"/>
                  <a:pt x="1203801" y="25390"/>
                </a:cubicBezTo>
                <a:lnTo>
                  <a:pt x="1210368" y="31567"/>
                </a:lnTo>
                <a:lnTo>
                  <a:pt x="1221623" y="21034"/>
                </a:lnTo>
                <a:cubicBezTo>
                  <a:pt x="1228835" y="14124"/>
                  <a:pt x="1235061" y="7921"/>
                  <a:pt x="1238481" y="4751"/>
                </a:cubicBezTo>
                <a:lnTo>
                  <a:pt x="1239894" y="3522"/>
                </a:lnTo>
                <a:cubicBezTo>
                  <a:pt x="1242663" y="1112"/>
                  <a:pt x="1246315" y="-61"/>
                  <a:pt x="1249944" y="23"/>
                </a:cubicBezTo>
                <a:cubicBezTo>
                  <a:pt x="1250035" y="1"/>
                  <a:pt x="1250129" y="0"/>
                  <a:pt x="1250222" y="0"/>
                </a:cubicBezTo>
                <a:cubicBezTo>
                  <a:pt x="1253758" y="0"/>
                  <a:pt x="1257295" y="1174"/>
                  <a:pt x="1259993" y="3522"/>
                </a:cubicBezTo>
                <a:lnTo>
                  <a:pt x="1265713" y="8501"/>
                </a:lnTo>
                <a:cubicBezTo>
                  <a:pt x="1269539" y="12039"/>
                  <a:pt x="1275920" y="18406"/>
                  <a:pt x="1283177" y="25390"/>
                </a:cubicBezTo>
                <a:lnTo>
                  <a:pt x="1289743" y="31567"/>
                </a:lnTo>
                <a:lnTo>
                  <a:pt x="1300999" y="21034"/>
                </a:lnTo>
                <a:cubicBezTo>
                  <a:pt x="1308211" y="14124"/>
                  <a:pt x="1314436" y="7921"/>
                  <a:pt x="1317857" y="4751"/>
                </a:cubicBezTo>
                <a:lnTo>
                  <a:pt x="1319269" y="3522"/>
                </a:lnTo>
                <a:cubicBezTo>
                  <a:pt x="1322038" y="1112"/>
                  <a:pt x="1325691" y="-61"/>
                  <a:pt x="1329319" y="23"/>
                </a:cubicBezTo>
                <a:cubicBezTo>
                  <a:pt x="1329411" y="1"/>
                  <a:pt x="1329504" y="0"/>
                  <a:pt x="1329597" y="0"/>
                </a:cubicBezTo>
                <a:cubicBezTo>
                  <a:pt x="1333134" y="0"/>
                  <a:pt x="1336671" y="1174"/>
                  <a:pt x="1339369" y="3522"/>
                </a:cubicBezTo>
                <a:lnTo>
                  <a:pt x="1345089" y="8501"/>
                </a:lnTo>
                <a:cubicBezTo>
                  <a:pt x="1348915" y="12039"/>
                  <a:pt x="1355295" y="18406"/>
                  <a:pt x="1362552" y="25390"/>
                </a:cubicBezTo>
                <a:lnTo>
                  <a:pt x="1369119" y="31567"/>
                </a:lnTo>
                <a:lnTo>
                  <a:pt x="1380374" y="21034"/>
                </a:lnTo>
                <a:cubicBezTo>
                  <a:pt x="1387586" y="14124"/>
                  <a:pt x="1393812" y="7921"/>
                  <a:pt x="1397233" y="4751"/>
                </a:cubicBezTo>
                <a:lnTo>
                  <a:pt x="1398645" y="3522"/>
                </a:lnTo>
                <a:cubicBezTo>
                  <a:pt x="1401414" y="1112"/>
                  <a:pt x="1405066" y="-61"/>
                  <a:pt x="1408695" y="23"/>
                </a:cubicBezTo>
                <a:cubicBezTo>
                  <a:pt x="1408787" y="1"/>
                  <a:pt x="1408880" y="0"/>
                  <a:pt x="1408973" y="0"/>
                </a:cubicBezTo>
                <a:cubicBezTo>
                  <a:pt x="1412509" y="0"/>
                  <a:pt x="1416046" y="1174"/>
                  <a:pt x="1418744" y="3522"/>
                </a:cubicBezTo>
                <a:lnTo>
                  <a:pt x="1424464" y="8501"/>
                </a:lnTo>
                <a:cubicBezTo>
                  <a:pt x="1428290" y="12039"/>
                  <a:pt x="1434671" y="18406"/>
                  <a:pt x="1441928" y="25390"/>
                </a:cubicBezTo>
                <a:lnTo>
                  <a:pt x="1448494" y="31567"/>
                </a:lnTo>
                <a:lnTo>
                  <a:pt x="1459750" y="21034"/>
                </a:lnTo>
                <a:cubicBezTo>
                  <a:pt x="1466962" y="14124"/>
                  <a:pt x="1473187" y="7921"/>
                  <a:pt x="1476608" y="4751"/>
                </a:cubicBezTo>
                <a:lnTo>
                  <a:pt x="1478020" y="3522"/>
                </a:lnTo>
                <a:cubicBezTo>
                  <a:pt x="1480789" y="1112"/>
                  <a:pt x="1484442" y="-61"/>
                  <a:pt x="1488070" y="23"/>
                </a:cubicBezTo>
                <a:cubicBezTo>
                  <a:pt x="1488162" y="1"/>
                  <a:pt x="1488255" y="0"/>
                  <a:pt x="1488348" y="0"/>
                </a:cubicBezTo>
                <a:cubicBezTo>
                  <a:pt x="1491885" y="0"/>
                  <a:pt x="1495422" y="1174"/>
                  <a:pt x="1498120" y="3522"/>
                </a:cubicBezTo>
                <a:lnTo>
                  <a:pt x="1503840" y="8501"/>
                </a:lnTo>
                <a:cubicBezTo>
                  <a:pt x="1507666" y="12039"/>
                  <a:pt x="1514046" y="18406"/>
                  <a:pt x="1521303" y="25390"/>
                </a:cubicBezTo>
                <a:lnTo>
                  <a:pt x="1527870" y="31567"/>
                </a:lnTo>
                <a:lnTo>
                  <a:pt x="1539125" y="21034"/>
                </a:lnTo>
                <a:cubicBezTo>
                  <a:pt x="1546337" y="14124"/>
                  <a:pt x="1552563" y="7921"/>
                  <a:pt x="1555984" y="4751"/>
                </a:cubicBezTo>
                <a:lnTo>
                  <a:pt x="1557396" y="3522"/>
                </a:lnTo>
                <a:cubicBezTo>
                  <a:pt x="1560165" y="1112"/>
                  <a:pt x="1563817" y="-61"/>
                  <a:pt x="1567446" y="23"/>
                </a:cubicBezTo>
                <a:cubicBezTo>
                  <a:pt x="1567538" y="1"/>
                  <a:pt x="1567631" y="0"/>
                  <a:pt x="1567724" y="0"/>
                </a:cubicBezTo>
                <a:cubicBezTo>
                  <a:pt x="1571260" y="0"/>
                  <a:pt x="1574797" y="1174"/>
                  <a:pt x="1577496" y="3522"/>
                </a:cubicBezTo>
                <a:lnTo>
                  <a:pt x="1583216" y="8501"/>
                </a:lnTo>
                <a:cubicBezTo>
                  <a:pt x="1587041" y="12039"/>
                  <a:pt x="1593422" y="18406"/>
                  <a:pt x="1600679" y="25390"/>
                </a:cubicBezTo>
                <a:lnTo>
                  <a:pt x="1607245" y="31567"/>
                </a:lnTo>
                <a:lnTo>
                  <a:pt x="1618501" y="21034"/>
                </a:lnTo>
                <a:cubicBezTo>
                  <a:pt x="1625713" y="14124"/>
                  <a:pt x="1631938" y="7921"/>
                  <a:pt x="1635359" y="4751"/>
                </a:cubicBezTo>
                <a:lnTo>
                  <a:pt x="1636772" y="3522"/>
                </a:lnTo>
                <a:cubicBezTo>
                  <a:pt x="1639540" y="1112"/>
                  <a:pt x="1643193" y="-61"/>
                  <a:pt x="1646821" y="23"/>
                </a:cubicBezTo>
                <a:cubicBezTo>
                  <a:pt x="1646913" y="1"/>
                  <a:pt x="1647007" y="0"/>
                  <a:pt x="1647099" y="0"/>
                </a:cubicBezTo>
                <a:cubicBezTo>
                  <a:pt x="1650636" y="0"/>
                  <a:pt x="1654173" y="1174"/>
                  <a:pt x="1656871" y="3522"/>
                </a:cubicBezTo>
                <a:lnTo>
                  <a:pt x="1662591" y="8501"/>
                </a:lnTo>
                <a:cubicBezTo>
                  <a:pt x="1666417" y="12039"/>
                  <a:pt x="1672797" y="18406"/>
                  <a:pt x="1680055" y="25390"/>
                </a:cubicBezTo>
                <a:lnTo>
                  <a:pt x="1686621" y="31567"/>
                </a:lnTo>
                <a:lnTo>
                  <a:pt x="1697876" y="21034"/>
                </a:lnTo>
                <a:cubicBezTo>
                  <a:pt x="1705089" y="14124"/>
                  <a:pt x="1711314" y="7921"/>
                  <a:pt x="1714735" y="4751"/>
                </a:cubicBezTo>
                <a:lnTo>
                  <a:pt x="1716147" y="3522"/>
                </a:lnTo>
                <a:cubicBezTo>
                  <a:pt x="1718916" y="1112"/>
                  <a:pt x="1722569" y="-61"/>
                  <a:pt x="1726197" y="23"/>
                </a:cubicBezTo>
                <a:cubicBezTo>
                  <a:pt x="1726289" y="1"/>
                  <a:pt x="1726382" y="0"/>
                  <a:pt x="1726475" y="0"/>
                </a:cubicBezTo>
                <a:cubicBezTo>
                  <a:pt x="1730011" y="0"/>
                  <a:pt x="1733548" y="1174"/>
                  <a:pt x="1736247" y="3522"/>
                </a:cubicBezTo>
                <a:lnTo>
                  <a:pt x="1741967" y="8501"/>
                </a:lnTo>
                <a:cubicBezTo>
                  <a:pt x="1749618" y="15576"/>
                  <a:pt x="1767489" y="33969"/>
                  <a:pt x="1782155" y="45979"/>
                </a:cubicBezTo>
                <a:lnTo>
                  <a:pt x="1784371" y="47626"/>
                </a:lnTo>
                <a:lnTo>
                  <a:pt x="1784371" y="879668"/>
                </a:lnTo>
                <a:lnTo>
                  <a:pt x="0" y="879668"/>
                </a:lnTo>
                <a:lnTo>
                  <a:pt x="0" y="47626"/>
                </a:lnTo>
                <a:lnTo>
                  <a:pt x="8211" y="41556"/>
                </a:lnTo>
                <a:cubicBezTo>
                  <a:pt x="22946" y="29564"/>
                  <a:pt x="41007" y="11090"/>
                  <a:pt x="47848" y="4751"/>
                </a:cubicBezTo>
                <a:lnTo>
                  <a:pt x="49261" y="3522"/>
                </a:lnTo>
                <a:cubicBezTo>
                  <a:pt x="52030" y="1112"/>
                  <a:pt x="55682" y="-61"/>
                  <a:pt x="59310" y="23"/>
                </a:cubicBezTo>
                <a:cubicBezTo>
                  <a:pt x="59402" y="1"/>
                  <a:pt x="59496" y="0"/>
                  <a:pt x="59588" y="0"/>
                </a:cubicBez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defRPr/>
            </a:pPr>
            <a:r>
              <a:rPr lang="zh-CN" altLang="en-US" dirty="0" smtClean="0">
                <a:solidFill>
                  <a:srgbClr val="FFFFFF"/>
                </a:solidFill>
                <a:latin typeface="微软雅黑" panose="020B0503020204020204" pitchFamily="34" charset="-122"/>
                <a:ea typeface="微软雅黑" panose="020B0503020204020204" pitchFamily="34" charset="-122"/>
              </a:rPr>
              <a:t>新能源</a:t>
            </a:r>
            <a:r>
              <a:rPr lang="zh-CN" altLang="en-US" dirty="0">
                <a:solidFill>
                  <a:srgbClr val="FFFFFF"/>
                </a:solidFill>
                <a:latin typeface="微软雅黑" panose="020B0503020204020204" pitchFamily="34" charset="-122"/>
                <a:ea typeface="微软雅黑" panose="020B0503020204020204" pitchFamily="34" charset="-122"/>
              </a:rPr>
              <a:t>汽车生产、检测</a:t>
            </a:r>
          </a:p>
        </p:txBody>
      </p:sp>
      <p:sp>
        <p:nvSpPr>
          <p:cNvPr id="39" name="MH_Other_3"/>
          <p:cNvSpPr/>
          <p:nvPr>
            <p:custDataLst>
              <p:tags r:id="rId6"/>
            </p:custDataLst>
          </p:nvPr>
        </p:nvSpPr>
        <p:spPr>
          <a:xfrm>
            <a:off x="5282341" y="1928063"/>
            <a:ext cx="1487486" cy="473887"/>
          </a:xfrm>
          <a:custGeom>
            <a:avLst/>
            <a:gdLst>
              <a:gd name="connsiteX0" fmla="*/ 773625 w 978201"/>
              <a:gd name="connsiteY0" fmla="*/ 28 h 319924"/>
              <a:gd name="connsiteX1" fmla="*/ 881754 w 978201"/>
              <a:gd name="connsiteY1" fmla="*/ 75074 h 319924"/>
              <a:gd name="connsiteX2" fmla="*/ 978201 w 978201"/>
              <a:gd name="connsiteY2" fmla="*/ 317435 h 319924"/>
              <a:gd name="connsiteX3" fmla="*/ 975543 w 978201"/>
              <a:gd name="connsiteY3" fmla="*/ 319923 h 319924"/>
              <a:gd name="connsiteX4" fmla="*/ 968976 w 978201"/>
              <a:gd name="connsiteY4" fmla="*/ 313746 h 319924"/>
              <a:gd name="connsiteX5" fmla="*/ 951512 w 978201"/>
              <a:gd name="connsiteY5" fmla="*/ 296857 h 319924"/>
              <a:gd name="connsiteX6" fmla="*/ 945792 w 978201"/>
              <a:gd name="connsiteY6" fmla="*/ 291879 h 319924"/>
              <a:gd name="connsiteX7" fmla="*/ 936020 w 978201"/>
              <a:gd name="connsiteY7" fmla="*/ 288356 h 319924"/>
              <a:gd name="connsiteX8" fmla="*/ 935742 w 978201"/>
              <a:gd name="connsiteY8" fmla="*/ 288379 h 319924"/>
              <a:gd name="connsiteX9" fmla="*/ 925693 w 978201"/>
              <a:gd name="connsiteY9" fmla="*/ 291878 h 319924"/>
              <a:gd name="connsiteX10" fmla="*/ 924280 w 978201"/>
              <a:gd name="connsiteY10" fmla="*/ 293108 h 319924"/>
              <a:gd name="connsiteX11" fmla="*/ 907423 w 978201"/>
              <a:gd name="connsiteY11" fmla="*/ 309390 h 319924"/>
              <a:gd name="connsiteX12" fmla="*/ 896166 w 978201"/>
              <a:gd name="connsiteY12" fmla="*/ 319923 h 319924"/>
              <a:gd name="connsiteX13" fmla="*/ 889600 w 978201"/>
              <a:gd name="connsiteY13" fmla="*/ 313746 h 319924"/>
              <a:gd name="connsiteX14" fmla="*/ 872137 w 978201"/>
              <a:gd name="connsiteY14" fmla="*/ 296857 h 319924"/>
              <a:gd name="connsiteX15" fmla="*/ 866417 w 978201"/>
              <a:gd name="connsiteY15" fmla="*/ 291878 h 319924"/>
              <a:gd name="connsiteX16" fmla="*/ 856645 w 978201"/>
              <a:gd name="connsiteY16" fmla="*/ 288357 h 319924"/>
              <a:gd name="connsiteX17" fmla="*/ 856367 w 978201"/>
              <a:gd name="connsiteY17" fmla="*/ 288379 h 319924"/>
              <a:gd name="connsiteX18" fmla="*/ 846317 w 978201"/>
              <a:gd name="connsiteY18" fmla="*/ 291878 h 319924"/>
              <a:gd name="connsiteX19" fmla="*/ 844906 w 978201"/>
              <a:gd name="connsiteY19" fmla="*/ 293107 h 319924"/>
              <a:gd name="connsiteX20" fmla="*/ 828047 w 978201"/>
              <a:gd name="connsiteY20" fmla="*/ 309390 h 319924"/>
              <a:gd name="connsiteX21" fmla="*/ 816792 w 978201"/>
              <a:gd name="connsiteY21" fmla="*/ 319923 h 319924"/>
              <a:gd name="connsiteX22" fmla="*/ 810224 w 978201"/>
              <a:gd name="connsiteY22" fmla="*/ 313746 h 319924"/>
              <a:gd name="connsiteX23" fmla="*/ 792761 w 978201"/>
              <a:gd name="connsiteY23" fmla="*/ 296857 h 319924"/>
              <a:gd name="connsiteX24" fmla="*/ 787042 w 978201"/>
              <a:gd name="connsiteY24" fmla="*/ 291878 h 319924"/>
              <a:gd name="connsiteX25" fmla="*/ 777269 w 978201"/>
              <a:gd name="connsiteY25" fmla="*/ 288357 h 319924"/>
              <a:gd name="connsiteX26" fmla="*/ 776992 w 978201"/>
              <a:gd name="connsiteY26" fmla="*/ 288379 h 319924"/>
              <a:gd name="connsiteX27" fmla="*/ 766941 w 978201"/>
              <a:gd name="connsiteY27" fmla="*/ 291878 h 319924"/>
              <a:gd name="connsiteX28" fmla="*/ 765530 w 978201"/>
              <a:gd name="connsiteY28" fmla="*/ 293107 h 319924"/>
              <a:gd name="connsiteX29" fmla="*/ 748672 w 978201"/>
              <a:gd name="connsiteY29" fmla="*/ 309390 h 319924"/>
              <a:gd name="connsiteX30" fmla="*/ 737415 w 978201"/>
              <a:gd name="connsiteY30" fmla="*/ 319923 h 319924"/>
              <a:gd name="connsiteX31" fmla="*/ 730849 w 978201"/>
              <a:gd name="connsiteY31" fmla="*/ 313746 h 319924"/>
              <a:gd name="connsiteX32" fmla="*/ 713385 w 978201"/>
              <a:gd name="connsiteY32" fmla="*/ 296858 h 319924"/>
              <a:gd name="connsiteX33" fmla="*/ 707665 w 978201"/>
              <a:gd name="connsiteY33" fmla="*/ 291878 h 319924"/>
              <a:gd name="connsiteX34" fmla="*/ 697894 w 978201"/>
              <a:gd name="connsiteY34" fmla="*/ 288356 h 319924"/>
              <a:gd name="connsiteX35" fmla="*/ 697617 w 978201"/>
              <a:gd name="connsiteY35" fmla="*/ 288379 h 319924"/>
              <a:gd name="connsiteX36" fmla="*/ 687566 w 978201"/>
              <a:gd name="connsiteY36" fmla="*/ 291878 h 319924"/>
              <a:gd name="connsiteX37" fmla="*/ 686155 w 978201"/>
              <a:gd name="connsiteY37" fmla="*/ 293107 h 319924"/>
              <a:gd name="connsiteX38" fmla="*/ 669295 w 978201"/>
              <a:gd name="connsiteY38" fmla="*/ 309390 h 319924"/>
              <a:gd name="connsiteX39" fmla="*/ 658040 w 978201"/>
              <a:gd name="connsiteY39" fmla="*/ 319923 h 319924"/>
              <a:gd name="connsiteX40" fmla="*/ 651473 w 978201"/>
              <a:gd name="connsiteY40" fmla="*/ 313746 h 319924"/>
              <a:gd name="connsiteX41" fmla="*/ 634010 w 978201"/>
              <a:gd name="connsiteY41" fmla="*/ 296857 h 319924"/>
              <a:gd name="connsiteX42" fmla="*/ 628291 w 978201"/>
              <a:gd name="connsiteY42" fmla="*/ 291878 h 319924"/>
              <a:gd name="connsiteX43" fmla="*/ 618519 w 978201"/>
              <a:gd name="connsiteY43" fmla="*/ 288356 h 319924"/>
              <a:gd name="connsiteX44" fmla="*/ 618241 w 978201"/>
              <a:gd name="connsiteY44" fmla="*/ 288379 h 319924"/>
              <a:gd name="connsiteX45" fmla="*/ 608190 w 978201"/>
              <a:gd name="connsiteY45" fmla="*/ 291878 h 319924"/>
              <a:gd name="connsiteX46" fmla="*/ 606779 w 978201"/>
              <a:gd name="connsiteY46" fmla="*/ 293107 h 319924"/>
              <a:gd name="connsiteX47" fmla="*/ 589921 w 978201"/>
              <a:gd name="connsiteY47" fmla="*/ 309390 h 319924"/>
              <a:gd name="connsiteX48" fmla="*/ 578664 w 978201"/>
              <a:gd name="connsiteY48" fmla="*/ 319923 h 319924"/>
              <a:gd name="connsiteX49" fmla="*/ 572098 w 978201"/>
              <a:gd name="connsiteY49" fmla="*/ 313746 h 319924"/>
              <a:gd name="connsiteX50" fmla="*/ 554635 w 978201"/>
              <a:gd name="connsiteY50" fmla="*/ 296857 h 319924"/>
              <a:gd name="connsiteX51" fmla="*/ 548914 w 978201"/>
              <a:gd name="connsiteY51" fmla="*/ 291878 h 319924"/>
              <a:gd name="connsiteX52" fmla="*/ 539144 w 978201"/>
              <a:gd name="connsiteY52" fmla="*/ 288356 h 319924"/>
              <a:gd name="connsiteX53" fmla="*/ 538865 w 978201"/>
              <a:gd name="connsiteY53" fmla="*/ 288379 h 319924"/>
              <a:gd name="connsiteX54" fmla="*/ 528815 w 978201"/>
              <a:gd name="connsiteY54" fmla="*/ 291878 h 319924"/>
              <a:gd name="connsiteX55" fmla="*/ 527402 w 978201"/>
              <a:gd name="connsiteY55" fmla="*/ 293107 h 319924"/>
              <a:gd name="connsiteX56" fmla="*/ 510544 w 978201"/>
              <a:gd name="connsiteY56" fmla="*/ 309390 h 319924"/>
              <a:gd name="connsiteX57" fmla="*/ 499289 w 978201"/>
              <a:gd name="connsiteY57" fmla="*/ 319923 h 319924"/>
              <a:gd name="connsiteX58" fmla="*/ 492722 w 978201"/>
              <a:gd name="connsiteY58" fmla="*/ 313747 h 319924"/>
              <a:gd name="connsiteX59" fmla="*/ 475260 w 978201"/>
              <a:gd name="connsiteY59" fmla="*/ 296857 h 319924"/>
              <a:gd name="connsiteX60" fmla="*/ 469539 w 978201"/>
              <a:gd name="connsiteY60" fmla="*/ 291878 h 319924"/>
              <a:gd name="connsiteX61" fmla="*/ 459768 w 978201"/>
              <a:gd name="connsiteY61" fmla="*/ 288356 h 319924"/>
              <a:gd name="connsiteX62" fmla="*/ 459489 w 978201"/>
              <a:gd name="connsiteY62" fmla="*/ 288379 h 319924"/>
              <a:gd name="connsiteX63" fmla="*/ 449439 w 978201"/>
              <a:gd name="connsiteY63" fmla="*/ 291879 h 319924"/>
              <a:gd name="connsiteX64" fmla="*/ 448027 w 978201"/>
              <a:gd name="connsiteY64" fmla="*/ 293107 h 319924"/>
              <a:gd name="connsiteX65" fmla="*/ 431168 w 978201"/>
              <a:gd name="connsiteY65" fmla="*/ 309390 h 319924"/>
              <a:gd name="connsiteX66" fmla="*/ 419913 w 978201"/>
              <a:gd name="connsiteY66" fmla="*/ 319923 h 319924"/>
              <a:gd name="connsiteX67" fmla="*/ 413348 w 978201"/>
              <a:gd name="connsiteY67" fmla="*/ 313746 h 319924"/>
              <a:gd name="connsiteX68" fmla="*/ 395884 w 978201"/>
              <a:gd name="connsiteY68" fmla="*/ 296857 h 319924"/>
              <a:gd name="connsiteX69" fmla="*/ 390163 w 978201"/>
              <a:gd name="connsiteY69" fmla="*/ 291879 h 319924"/>
              <a:gd name="connsiteX70" fmla="*/ 380392 w 978201"/>
              <a:gd name="connsiteY70" fmla="*/ 288356 h 319924"/>
              <a:gd name="connsiteX71" fmla="*/ 380113 w 978201"/>
              <a:gd name="connsiteY71" fmla="*/ 288380 h 319924"/>
              <a:gd name="connsiteX72" fmla="*/ 370064 w 978201"/>
              <a:gd name="connsiteY72" fmla="*/ 291878 h 319924"/>
              <a:gd name="connsiteX73" fmla="*/ 368651 w 978201"/>
              <a:gd name="connsiteY73" fmla="*/ 293107 h 319924"/>
              <a:gd name="connsiteX74" fmla="*/ 351793 w 978201"/>
              <a:gd name="connsiteY74" fmla="*/ 309390 h 319924"/>
              <a:gd name="connsiteX75" fmla="*/ 340538 w 978201"/>
              <a:gd name="connsiteY75" fmla="*/ 319923 h 319924"/>
              <a:gd name="connsiteX76" fmla="*/ 333972 w 978201"/>
              <a:gd name="connsiteY76" fmla="*/ 313746 h 319924"/>
              <a:gd name="connsiteX77" fmla="*/ 316508 w 978201"/>
              <a:gd name="connsiteY77" fmla="*/ 296857 h 319924"/>
              <a:gd name="connsiteX78" fmla="*/ 310788 w 978201"/>
              <a:gd name="connsiteY78" fmla="*/ 291878 h 319924"/>
              <a:gd name="connsiteX79" fmla="*/ 301016 w 978201"/>
              <a:gd name="connsiteY79" fmla="*/ 288356 h 319924"/>
              <a:gd name="connsiteX80" fmla="*/ 300738 w 978201"/>
              <a:gd name="connsiteY80" fmla="*/ 288379 h 319924"/>
              <a:gd name="connsiteX81" fmla="*/ 290689 w 978201"/>
              <a:gd name="connsiteY81" fmla="*/ 291878 h 319924"/>
              <a:gd name="connsiteX82" fmla="*/ 289276 w 978201"/>
              <a:gd name="connsiteY82" fmla="*/ 293107 h 319924"/>
              <a:gd name="connsiteX83" fmla="*/ 272417 w 978201"/>
              <a:gd name="connsiteY83" fmla="*/ 309390 h 319924"/>
              <a:gd name="connsiteX84" fmla="*/ 261162 w 978201"/>
              <a:gd name="connsiteY84" fmla="*/ 319924 h 319924"/>
              <a:gd name="connsiteX85" fmla="*/ 254597 w 978201"/>
              <a:gd name="connsiteY85" fmla="*/ 313747 h 319924"/>
              <a:gd name="connsiteX86" fmla="*/ 237132 w 978201"/>
              <a:gd name="connsiteY86" fmla="*/ 296857 h 319924"/>
              <a:gd name="connsiteX87" fmla="*/ 231412 w 978201"/>
              <a:gd name="connsiteY87" fmla="*/ 291878 h 319924"/>
              <a:gd name="connsiteX88" fmla="*/ 221640 w 978201"/>
              <a:gd name="connsiteY88" fmla="*/ 288357 h 319924"/>
              <a:gd name="connsiteX89" fmla="*/ 221362 w 978201"/>
              <a:gd name="connsiteY89" fmla="*/ 288379 h 319924"/>
              <a:gd name="connsiteX90" fmla="*/ 211312 w 978201"/>
              <a:gd name="connsiteY90" fmla="*/ 291878 h 319924"/>
              <a:gd name="connsiteX91" fmla="*/ 209900 w 978201"/>
              <a:gd name="connsiteY91" fmla="*/ 293107 h 319924"/>
              <a:gd name="connsiteX92" fmla="*/ 193041 w 978201"/>
              <a:gd name="connsiteY92" fmla="*/ 309390 h 319924"/>
              <a:gd name="connsiteX93" fmla="*/ 181786 w 978201"/>
              <a:gd name="connsiteY93" fmla="*/ 319923 h 319924"/>
              <a:gd name="connsiteX94" fmla="*/ 175220 w 978201"/>
              <a:gd name="connsiteY94" fmla="*/ 313746 h 319924"/>
              <a:gd name="connsiteX95" fmla="*/ 157757 w 978201"/>
              <a:gd name="connsiteY95" fmla="*/ 296858 h 319924"/>
              <a:gd name="connsiteX96" fmla="*/ 152037 w 978201"/>
              <a:gd name="connsiteY96" fmla="*/ 291879 h 319924"/>
              <a:gd name="connsiteX97" fmla="*/ 142265 w 978201"/>
              <a:gd name="connsiteY97" fmla="*/ 288356 h 319924"/>
              <a:gd name="connsiteX98" fmla="*/ 141987 w 978201"/>
              <a:gd name="connsiteY98" fmla="*/ 288380 h 319924"/>
              <a:gd name="connsiteX99" fmla="*/ 131937 w 978201"/>
              <a:gd name="connsiteY99" fmla="*/ 291878 h 319924"/>
              <a:gd name="connsiteX100" fmla="*/ 130524 w 978201"/>
              <a:gd name="connsiteY100" fmla="*/ 293107 h 319924"/>
              <a:gd name="connsiteX101" fmla="*/ 113666 w 978201"/>
              <a:gd name="connsiteY101" fmla="*/ 309390 h 319924"/>
              <a:gd name="connsiteX102" fmla="*/ 102411 w 978201"/>
              <a:gd name="connsiteY102" fmla="*/ 319923 h 319924"/>
              <a:gd name="connsiteX103" fmla="*/ 95844 w 978201"/>
              <a:gd name="connsiteY103" fmla="*/ 313746 h 319924"/>
              <a:gd name="connsiteX104" fmla="*/ 78381 w 978201"/>
              <a:gd name="connsiteY104" fmla="*/ 296857 h 319924"/>
              <a:gd name="connsiteX105" fmla="*/ 72661 w 978201"/>
              <a:gd name="connsiteY105" fmla="*/ 291879 h 319924"/>
              <a:gd name="connsiteX106" fmla="*/ 62889 w 978201"/>
              <a:gd name="connsiteY106" fmla="*/ 288356 h 319924"/>
              <a:gd name="connsiteX107" fmla="*/ 62611 w 978201"/>
              <a:gd name="connsiteY107" fmla="*/ 288380 h 319924"/>
              <a:gd name="connsiteX108" fmla="*/ 52561 w 978201"/>
              <a:gd name="connsiteY108" fmla="*/ 291878 h 319924"/>
              <a:gd name="connsiteX109" fmla="*/ 51149 w 978201"/>
              <a:gd name="connsiteY109" fmla="*/ 293107 h 319924"/>
              <a:gd name="connsiteX110" fmla="*/ 34290 w 978201"/>
              <a:gd name="connsiteY110" fmla="*/ 309390 h 319924"/>
              <a:gd name="connsiteX111" fmla="*/ 23035 w 978201"/>
              <a:gd name="connsiteY111" fmla="*/ 319923 h 319924"/>
              <a:gd name="connsiteX112" fmla="*/ 16469 w 978201"/>
              <a:gd name="connsiteY112" fmla="*/ 313746 h 319924"/>
              <a:gd name="connsiteX113" fmla="*/ 0 w 978201"/>
              <a:gd name="connsiteY113" fmla="*/ 297819 h 319924"/>
              <a:gd name="connsiteX114" fmla="*/ 727103 w 978201"/>
              <a:gd name="connsiteY114" fmla="*/ 8470 h 319924"/>
              <a:gd name="connsiteX115" fmla="*/ 773625 w 978201"/>
              <a:gd name="connsiteY115" fmla="*/ 28 h 319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978201" h="319924">
                <a:moveTo>
                  <a:pt x="773625" y="28"/>
                </a:moveTo>
                <a:cubicBezTo>
                  <a:pt x="820013" y="1021"/>
                  <a:pt x="863519" y="29251"/>
                  <a:pt x="881754" y="75074"/>
                </a:cubicBezTo>
                <a:lnTo>
                  <a:pt x="978201" y="317435"/>
                </a:lnTo>
                <a:lnTo>
                  <a:pt x="975543" y="319923"/>
                </a:lnTo>
                <a:lnTo>
                  <a:pt x="968976" y="313746"/>
                </a:lnTo>
                <a:cubicBezTo>
                  <a:pt x="961718" y="306763"/>
                  <a:pt x="955339" y="300395"/>
                  <a:pt x="951512" y="296857"/>
                </a:cubicBezTo>
                <a:lnTo>
                  <a:pt x="945792" y="291879"/>
                </a:lnTo>
                <a:cubicBezTo>
                  <a:pt x="943095" y="289530"/>
                  <a:pt x="939557" y="288356"/>
                  <a:pt x="936020" y="288356"/>
                </a:cubicBezTo>
                <a:cubicBezTo>
                  <a:pt x="935929" y="288356"/>
                  <a:pt x="935834" y="288357"/>
                  <a:pt x="935742" y="288379"/>
                </a:cubicBezTo>
                <a:cubicBezTo>
                  <a:pt x="932115" y="288295"/>
                  <a:pt x="928462" y="289468"/>
                  <a:pt x="925693" y="291878"/>
                </a:cubicBezTo>
                <a:lnTo>
                  <a:pt x="924280" y="293108"/>
                </a:lnTo>
                <a:cubicBezTo>
                  <a:pt x="920859" y="296277"/>
                  <a:pt x="914634" y="302480"/>
                  <a:pt x="907423" y="309390"/>
                </a:cubicBezTo>
                <a:lnTo>
                  <a:pt x="896166" y="319923"/>
                </a:lnTo>
                <a:lnTo>
                  <a:pt x="889600" y="313746"/>
                </a:lnTo>
                <a:cubicBezTo>
                  <a:pt x="882344" y="306762"/>
                  <a:pt x="875962" y="300395"/>
                  <a:pt x="872137" y="296857"/>
                </a:cubicBezTo>
                <a:lnTo>
                  <a:pt x="866417" y="291878"/>
                </a:lnTo>
                <a:cubicBezTo>
                  <a:pt x="863719" y="289530"/>
                  <a:pt x="860182" y="288356"/>
                  <a:pt x="856645" y="288357"/>
                </a:cubicBezTo>
                <a:cubicBezTo>
                  <a:pt x="856552" y="288356"/>
                  <a:pt x="856459" y="288357"/>
                  <a:pt x="856367" y="288379"/>
                </a:cubicBezTo>
                <a:cubicBezTo>
                  <a:pt x="852739" y="288295"/>
                  <a:pt x="849087" y="289468"/>
                  <a:pt x="846317" y="291878"/>
                </a:cubicBezTo>
                <a:lnTo>
                  <a:pt x="844906" y="293107"/>
                </a:lnTo>
                <a:cubicBezTo>
                  <a:pt x="841485" y="296277"/>
                  <a:pt x="835259" y="302480"/>
                  <a:pt x="828047" y="309390"/>
                </a:cubicBezTo>
                <a:lnTo>
                  <a:pt x="816792" y="319923"/>
                </a:lnTo>
                <a:lnTo>
                  <a:pt x="810224" y="313746"/>
                </a:lnTo>
                <a:cubicBezTo>
                  <a:pt x="802968" y="306762"/>
                  <a:pt x="796587" y="300395"/>
                  <a:pt x="792761" y="296857"/>
                </a:cubicBezTo>
                <a:lnTo>
                  <a:pt x="787042" y="291878"/>
                </a:lnTo>
                <a:cubicBezTo>
                  <a:pt x="784343" y="289530"/>
                  <a:pt x="780807" y="288356"/>
                  <a:pt x="777269" y="288357"/>
                </a:cubicBezTo>
                <a:cubicBezTo>
                  <a:pt x="777176" y="288356"/>
                  <a:pt x="777083" y="288357"/>
                  <a:pt x="776992" y="288379"/>
                </a:cubicBezTo>
                <a:cubicBezTo>
                  <a:pt x="773364" y="288295"/>
                  <a:pt x="769710" y="289468"/>
                  <a:pt x="766941" y="291878"/>
                </a:cubicBezTo>
                <a:lnTo>
                  <a:pt x="765530" y="293107"/>
                </a:lnTo>
                <a:cubicBezTo>
                  <a:pt x="762108" y="296277"/>
                  <a:pt x="755884" y="302480"/>
                  <a:pt x="748672" y="309390"/>
                </a:cubicBezTo>
                <a:lnTo>
                  <a:pt x="737415" y="319923"/>
                </a:lnTo>
                <a:lnTo>
                  <a:pt x="730849" y="313746"/>
                </a:lnTo>
                <a:cubicBezTo>
                  <a:pt x="723593" y="306762"/>
                  <a:pt x="717211" y="300395"/>
                  <a:pt x="713385" y="296858"/>
                </a:cubicBezTo>
                <a:lnTo>
                  <a:pt x="707665" y="291878"/>
                </a:lnTo>
                <a:cubicBezTo>
                  <a:pt x="704967" y="289530"/>
                  <a:pt x="701431" y="288356"/>
                  <a:pt x="697894" y="288356"/>
                </a:cubicBezTo>
                <a:cubicBezTo>
                  <a:pt x="697801" y="288356"/>
                  <a:pt x="697708" y="288357"/>
                  <a:pt x="697617" y="288379"/>
                </a:cubicBezTo>
                <a:cubicBezTo>
                  <a:pt x="693988" y="288295"/>
                  <a:pt x="690336" y="289469"/>
                  <a:pt x="687566" y="291878"/>
                </a:cubicBezTo>
                <a:lnTo>
                  <a:pt x="686155" y="293107"/>
                </a:lnTo>
                <a:cubicBezTo>
                  <a:pt x="682733" y="296277"/>
                  <a:pt x="676508" y="302480"/>
                  <a:pt x="669295" y="309390"/>
                </a:cubicBezTo>
                <a:lnTo>
                  <a:pt x="658040" y="319923"/>
                </a:lnTo>
                <a:lnTo>
                  <a:pt x="651473" y="313746"/>
                </a:lnTo>
                <a:cubicBezTo>
                  <a:pt x="644217" y="306762"/>
                  <a:pt x="637836" y="300395"/>
                  <a:pt x="634010" y="296857"/>
                </a:cubicBezTo>
                <a:lnTo>
                  <a:pt x="628291" y="291878"/>
                </a:lnTo>
                <a:cubicBezTo>
                  <a:pt x="625592" y="289530"/>
                  <a:pt x="622055" y="288356"/>
                  <a:pt x="618519" y="288356"/>
                </a:cubicBezTo>
                <a:cubicBezTo>
                  <a:pt x="618425" y="288356"/>
                  <a:pt x="618332" y="288357"/>
                  <a:pt x="618241" y="288379"/>
                </a:cubicBezTo>
                <a:cubicBezTo>
                  <a:pt x="614612" y="288295"/>
                  <a:pt x="610959" y="289469"/>
                  <a:pt x="608190" y="291878"/>
                </a:cubicBezTo>
                <a:lnTo>
                  <a:pt x="606779" y="293107"/>
                </a:lnTo>
                <a:cubicBezTo>
                  <a:pt x="603357" y="296277"/>
                  <a:pt x="597133" y="302480"/>
                  <a:pt x="589921" y="309390"/>
                </a:cubicBezTo>
                <a:lnTo>
                  <a:pt x="578664" y="319923"/>
                </a:lnTo>
                <a:lnTo>
                  <a:pt x="572098" y="313746"/>
                </a:lnTo>
                <a:cubicBezTo>
                  <a:pt x="564841" y="306762"/>
                  <a:pt x="558460" y="300395"/>
                  <a:pt x="554635" y="296857"/>
                </a:cubicBezTo>
                <a:lnTo>
                  <a:pt x="548914" y="291878"/>
                </a:lnTo>
                <a:cubicBezTo>
                  <a:pt x="546216" y="289530"/>
                  <a:pt x="542679" y="288356"/>
                  <a:pt x="539144" y="288356"/>
                </a:cubicBezTo>
                <a:cubicBezTo>
                  <a:pt x="539050" y="288356"/>
                  <a:pt x="538956" y="288358"/>
                  <a:pt x="538865" y="288379"/>
                </a:cubicBezTo>
                <a:cubicBezTo>
                  <a:pt x="535237" y="288296"/>
                  <a:pt x="531584" y="289468"/>
                  <a:pt x="528815" y="291878"/>
                </a:cubicBezTo>
                <a:lnTo>
                  <a:pt x="527402" y="293107"/>
                </a:lnTo>
                <a:cubicBezTo>
                  <a:pt x="523982" y="296278"/>
                  <a:pt x="517756" y="302480"/>
                  <a:pt x="510544" y="309390"/>
                </a:cubicBezTo>
                <a:lnTo>
                  <a:pt x="499289" y="319923"/>
                </a:lnTo>
                <a:lnTo>
                  <a:pt x="492722" y="313747"/>
                </a:lnTo>
                <a:cubicBezTo>
                  <a:pt x="485465" y="306762"/>
                  <a:pt x="479085" y="300395"/>
                  <a:pt x="475260" y="296857"/>
                </a:cubicBezTo>
                <a:lnTo>
                  <a:pt x="469539" y="291878"/>
                </a:lnTo>
                <a:cubicBezTo>
                  <a:pt x="466840" y="289530"/>
                  <a:pt x="463303" y="288356"/>
                  <a:pt x="459768" y="288356"/>
                </a:cubicBezTo>
                <a:cubicBezTo>
                  <a:pt x="459674" y="288356"/>
                  <a:pt x="459582" y="288357"/>
                  <a:pt x="459489" y="288379"/>
                </a:cubicBezTo>
                <a:cubicBezTo>
                  <a:pt x="455861" y="288295"/>
                  <a:pt x="452208" y="289468"/>
                  <a:pt x="449439" y="291879"/>
                </a:cubicBezTo>
                <a:lnTo>
                  <a:pt x="448027" y="293107"/>
                </a:lnTo>
                <a:cubicBezTo>
                  <a:pt x="444606" y="296277"/>
                  <a:pt x="438380" y="302480"/>
                  <a:pt x="431168" y="309390"/>
                </a:cubicBezTo>
                <a:lnTo>
                  <a:pt x="419913" y="319923"/>
                </a:lnTo>
                <a:lnTo>
                  <a:pt x="413348" y="313746"/>
                </a:lnTo>
                <a:cubicBezTo>
                  <a:pt x="406089" y="306762"/>
                  <a:pt x="399709" y="300396"/>
                  <a:pt x="395884" y="296857"/>
                </a:cubicBezTo>
                <a:lnTo>
                  <a:pt x="390163" y="291879"/>
                </a:lnTo>
                <a:cubicBezTo>
                  <a:pt x="387465" y="289530"/>
                  <a:pt x="383928" y="288356"/>
                  <a:pt x="380392" y="288356"/>
                </a:cubicBezTo>
                <a:cubicBezTo>
                  <a:pt x="380299" y="288356"/>
                  <a:pt x="380206" y="288357"/>
                  <a:pt x="380113" y="288380"/>
                </a:cubicBezTo>
                <a:cubicBezTo>
                  <a:pt x="376485" y="288295"/>
                  <a:pt x="372832" y="289468"/>
                  <a:pt x="370064" y="291878"/>
                </a:cubicBezTo>
                <a:lnTo>
                  <a:pt x="368651" y="293107"/>
                </a:lnTo>
                <a:cubicBezTo>
                  <a:pt x="365230" y="296277"/>
                  <a:pt x="359005" y="302481"/>
                  <a:pt x="351793" y="309390"/>
                </a:cubicBezTo>
                <a:lnTo>
                  <a:pt x="340538" y="319923"/>
                </a:lnTo>
                <a:lnTo>
                  <a:pt x="333972" y="313746"/>
                </a:lnTo>
                <a:cubicBezTo>
                  <a:pt x="326714" y="306762"/>
                  <a:pt x="320335" y="300395"/>
                  <a:pt x="316508" y="296857"/>
                </a:cubicBezTo>
                <a:lnTo>
                  <a:pt x="310788" y="291878"/>
                </a:lnTo>
                <a:cubicBezTo>
                  <a:pt x="308090" y="289530"/>
                  <a:pt x="304552" y="288356"/>
                  <a:pt x="301016" y="288356"/>
                </a:cubicBezTo>
                <a:cubicBezTo>
                  <a:pt x="300923" y="288356"/>
                  <a:pt x="300831" y="288357"/>
                  <a:pt x="300738" y="288379"/>
                </a:cubicBezTo>
                <a:cubicBezTo>
                  <a:pt x="297109" y="288295"/>
                  <a:pt x="293457" y="289469"/>
                  <a:pt x="290689" y="291878"/>
                </a:cubicBezTo>
                <a:lnTo>
                  <a:pt x="289276" y="293107"/>
                </a:lnTo>
                <a:cubicBezTo>
                  <a:pt x="285856" y="296277"/>
                  <a:pt x="279630" y="302480"/>
                  <a:pt x="272417" y="309390"/>
                </a:cubicBezTo>
                <a:lnTo>
                  <a:pt x="261162" y="319924"/>
                </a:lnTo>
                <a:lnTo>
                  <a:pt x="254597" y="313747"/>
                </a:lnTo>
                <a:cubicBezTo>
                  <a:pt x="247338" y="306762"/>
                  <a:pt x="240959" y="300395"/>
                  <a:pt x="237132" y="296857"/>
                </a:cubicBezTo>
                <a:lnTo>
                  <a:pt x="231412" y="291878"/>
                </a:lnTo>
                <a:cubicBezTo>
                  <a:pt x="228714" y="289530"/>
                  <a:pt x="225176" y="288356"/>
                  <a:pt x="221640" y="288357"/>
                </a:cubicBezTo>
                <a:cubicBezTo>
                  <a:pt x="221548" y="288356"/>
                  <a:pt x="221454" y="288357"/>
                  <a:pt x="221362" y="288379"/>
                </a:cubicBezTo>
                <a:cubicBezTo>
                  <a:pt x="217734" y="288296"/>
                  <a:pt x="214081" y="289468"/>
                  <a:pt x="211312" y="291878"/>
                </a:cubicBezTo>
                <a:lnTo>
                  <a:pt x="209900" y="293107"/>
                </a:lnTo>
                <a:cubicBezTo>
                  <a:pt x="206479" y="296277"/>
                  <a:pt x="200253" y="302480"/>
                  <a:pt x="193041" y="309390"/>
                </a:cubicBezTo>
                <a:lnTo>
                  <a:pt x="181786" y="319923"/>
                </a:lnTo>
                <a:lnTo>
                  <a:pt x="175220" y="313746"/>
                </a:lnTo>
                <a:cubicBezTo>
                  <a:pt x="167962" y="306762"/>
                  <a:pt x="161582" y="300395"/>
                  <a:pt x="157757" y="296858"/>
                </a:cubicBezTo>
                <a:lnTo>
                  <a:pt x="152037" y="291879"/>
                </a:lnTo>
                <a:cubicBezTo>
                  <a:pt x="149338" y="289530"/>
                  <a:pt x="145800" y="288356"/>
                  <a:pt x="142265" y="288356"/>
                </a:cubicBezTo>
                <a:cubicBezTo>
                  <a:pt x="142172" y="288356"/>
                  <a:pt x="142079" y="288357"/>
                  <a:pt x="141987" y="288380"/>
                </a:cubicBezTo>
                <a:cubicBezTo>
                  <a:pt x="138358" y="288295"/>
                  <a:pt x="134706" y="289468"/>
                  <a:pt x="131937" y="291878"/>
                </a:cubicBezTo>
                <a:lnTo>
                  <a:pt x="130524" y="293107"/>
                </a:lnTo>
                <a:cubicBezTo>
                  <a:pt x="127104" y="296277"/>
                  <a:pt x="120877" y="302480"/>
                  <a:pt x="113666" y="309390"/>
                </a:cubicBezTo>
                <a:lnTo>
                  <a:pt x="102411" y="319923"/>
                </a:lnTo>
                <a:lnTo>
                  <a:pt x="95844" y="313746"/>
                </a:lnTo>
                <a:cubicBezTo>
                  <a:pt x="88587" y="306762"/>
                  <a:pt x="82207" y="300395"/>
                  <a:pt x="78381" y="296857"/>
                </a:cubicBezTo>
                <a:lnTo>
                  <a:pt x="72661" y="291879"/>
                </a:lnTo>
                <a:cubicBezTo>
                  <a:pt x="69963" y="289530"/>
                  <a:pt x="66426" y="288356"/>
                  <a:pt x="62889" y="288356"/>
                </a:cubicBezTo>
                <a:cubicBezTo>
                  <a:pt x="62796" y="288356"/>
                  <a:pt x="62703" y="288357"/>
                  <a:pt x="62611" y="288380"/>
                </a:cubicBezTo>
                <a:cubicBezTo>
                  <a:pt x="58983" y="288295"/>
                  <a:pt x="55330" y="289468"/>
                  <a:pt x="52561" y="291878"/>
                </a:cubicBezTo>
                <a:lnTo>
                  <a:pt x="51149" y="293107"/>
                </a:lnTo>
                <a:cubicBezTo>
                  <a:pt x="47728" y="296277"/>
                  <a:pt x="41502" y="302481"/>
                  <a:pt x="34290" y="309390"/>
                </a:cubicBezTo>
                <a:lnTo>
                  <a:pt x="23035" y="319923"/>
                </a:lnTo>
                <a:lnTo>
                  <a:pt x="16469" y="313746"/>
                </a:lnTo>
                <a:lnTo>
                  <a:pt x="0" y="297819"/>
                </a:lnTo>
                <a:lnTo>
                  <a:pt x="727103" y="8470"/>
                </a:lnTo>
                <a:cubicBezTo>
                  <a:pt x="742377" y="2392"/>
                  <a:pt x="758162" y="-303"/>
                  <a:pt x="773625" y="28"/>
                </a:cubicBezTo>
                <a:close/>
              </a:path>
            </a:pathLst>
          </a:cu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Ins="180000" anchor="ctr"/>
          <a:lstStyle/>
          <a:p>
            <a:pPr algn="r" eaLnBrk="1" fontAlgn="auto" hangingPunct="1">
              <a:spcBef>
                <a:spcPts val="0"/>
              </a:spcBef>
              <a:spcAft>
                <a:spcPts val="0"/>
              </a:spcAft>
              <a:defRPr/>
            </a:pPr>
            <a:r>
              <a:rPr lang="en-US" altLang="zh-CN" sz="2000" dirty="0" smtClean="0">
                <a:solidFill>
                  <a:srgbClr val="FFFFFF"/>
                </a:solidFill>
              </a:rPr>
              <a:t>02</a:t>
            </a:r>
            <a:endParaRPr lang="zh-CN" altLang="en-US" sz="2000" dirty="0">
              <a:solidFill>
                <a:srgbClr val="FFFFFF"/>
              </a:solidFill>
            </a:endParaRPr>
          </a:p>
        </p:txBody>
      </p:sp>
      <p:sp>
        <p:nvSpPr>
          <p:cNvPr id="40" name="MH_SubTitle_1"/>
          <p:cNvSpPr/>
          <p:nvPr>
            <p:custDataLst>
              <p:tags r:id="rId7"/>
            </p:custDataLst>
          </p:nvPr>
        </p:nvSpPr>
        <p:spPr>
          <a:xfrm>
            <a:off x="4958490" y="3483881"/>
            <a:ext cx="2214130" cy="2539989"/>
          </a:xfrm>
          <a:prstGeom prst="rect">
            <a:avLst/>
          </a:prstGeom>
          <a:solidFill>
            <a:srgbClr val="FEFFFF"/>
          </a:solidFill>
          <a:ln w="9525">
            <a:solidFill>
              <a:srgbClr val="B2B2B2"/>
            </a:solid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anchor="ctr">
            <a:noAutofit/>
          </a:bodyPr>
          <a:lstStyle/>
          <a:p>
            <a:pPr>
              <a:lnSpc>
                <a:spcPct val="150000"/>
              </a:lnSpc>
              <a:defRPr/>
            </a:pP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rPr>
              <a:t>1</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）熟悉整车性能和国际标准</a:t>
            </a:r>
          </a:p>
          <a:p>
            <a:pPr>
              <a:lnSpc>
                <a:spcPct val="150000"/>
              </a:lnSpc>
              <a:defRPr/>
            </a:pP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rPr>
              <a:t>2</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）熟悉汽车理论构造及汽车维修检测业务</a:t>
            </a:r>
          </a:p>
          <a:p>
            <a:pPr>
              <a:lnSpc>
                <a:spcPct val="150000"/>
              </a:lnSpc>
              <a:defRPr/>
            </a:pP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rPr>
              <a:t>3</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）熟悉汽车零配件、整车生产、测试标准及过程</a:t>
            </a:r>
          </a:p>
        </p:txBody>
      </p:sp>
      <p:sp>
        <p:nvSpPr>
          <p:cNvPr id="41" name="MH_Other_1"/>
          <p:cNvSpPr/>
          <p:nvPr>
            <p:custDataLst>
              <p:tags r:id="rId8"/>
            </p:custDataLst>
          </p:nvPr>
        </p:nvSpPr>
        <p:spPr>
          <a:xfrm>
            <a:off x="4124358" y="3483627"/>
            <a:ext cx="834132" cy="539034"/>
          </a:xfrm>
          <a:custGeom>
            <a:avLst/>
            <a:gdLst>
              <a:gd name="connsiteX0" fmla="*/ 0 w 2429934"/>
              <a:gd name="connsiteY0" fmla="*/ 360367 h 372534"/>
              <a:gd name="connsiteX1" fmla="*/ 2429934 w 2429934"/>
              <a:gd name="connsiteY1" fmla="*/ 360367 h 372534"/>
              <a:gd name="connsiteX2" fmla="*/ 2429934 w 2429934"/>
              <a:gd name="connsiteY2" fmla="*/ 372534 h 372534"/>
              <a:gd name="connsiteX3" fmla="*/ 0 w 2429934"/>
              <a:gd name="connsiteY3" fmla="*/ 372534 h 372534"/>
              <a:gd name="connsiteX4" fmla="*/ 0 w 2429934"/>
              <a:gd name="connsiteY4" fmla="*/ 30167 h 372534"/>
              <a:gd name="connsiteX5" fmla="*/ 2429934 w 2429934"/>
              <a:gd name="connsiteY5" fmla="*/ 30167 h 372534"/>
              <a:gd name="connsiteX6" fmla="*/ 2429934 w 2429934"/>
              <a:gd name="connsiteY6" fmla="*/ 342367 h 372534"/>
              <a:gd name="connsiteX7" fmla="*/ 0 w 2429934"/>
              <a:gd name="connsiteY7" fmla="*/ 342367 h 372534"/>
              <a:gd name="connsiteX8" fmla="*/ 0 w 2429934"/>
              <a:gd name="connsiteY8" fmla="*/ 0 h 372534"/>
              <a:gd name="connsiteX9" fmla="*/ 2429934 w 2429934"/>
              <a:gd name="connsiteY9" fmla="*/ 0 h 372534"/>
              <a:gd name="connsiteX10" fmla="*/ 2429934 w 2429934"/>
              <a:gd name="connsiteY10" fmla="*/ 12167 h 372534"/>
              <a:gd name="connsiteX11" fmla="*/ 0 w 2429934"/>
              <a:gd name="connsiteY11" fmla="*/ 12167 h 372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29934" h="372534">
                <a:moveTo>
                  <a:pt x="0" y="360367"/>
                </a:moveTo>
                <a:lnTo>
                  <a:pt x="2429934" y="360367"/>
                </a:lnTo>
                <a:lnTo>
                  <a:pt x="2429934" y="372534"/>
                </a:lnTo>
                <a:lnTo>
                  <a:pt x="0" y="372534"/>
                </a:lnTo>
                <a:close/>
                <a:moveTo>
                  <a:pt x="0" y="30167"/>
                </a:moveTo>
                <a:lnTo>
                  <a:pt x="2429934" y="30167"/>
                </a:lnTo>
                <a:lnTo>
                  <a:pt x="2429934" y="342367"/>
                </a:lnTo>
                <a:lnTo>
                  <a:pt x="0" y="342367"/>
                </a:lnTo>
                <a:close/>
                <a:moveTo>
                  <a:pt x="0" y="0"/>
                </a:moveTo>
                <a:lnTo>
                  <a:pt x="2429934" y="0"/>
                </a:lnTo>
                <a:lnTo>
                  <a:pt x="2429934" y="12167"/>
                </a:lnTo>
                <a:lnTo>
                  <a:pt x="0" y="12167"/>
                </a:ln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altLang="zh-CN" sz="2000" dirty="0" smtClean="0">
                <a:solidFill>
                  <a:srgbClr val="FEFFFF"/>
                </a:solidFill>
              </a:rPr>
              <a:t>02</a:t>
            </a:r>
            <a:endParaRPr lang="zh-CN" altLang="en-US" sz="2000" dirty="0">
              <a:solidFill>
                <a:srgbClr val="FEFFFF"/>
              </a:solidFill>
            </a:endParaRPr>
          </a:p>
        </p:txBody>
      </p:sp>
      <p:sp>
        <p:nvSpPr>
          <p:cNvPr id="42" name="MH_SubTitle_1"/>
          <p:cNvSpPr/>
          <p:nvPr>
            <p:custDataLst>
              <p:tags r:id="rId9"/>
            </p:custDataLst>
          </p:nvPr>
        </p:nvSpPr>
        <p:spPr>
          <a:xfrm>
            <a:off x="8116026" y="2371505"/>
            <a:ext cx="2476501" cy="940858"/>
          </a:xfrm>
          <a:custGeom>
            <a:avLst/>
            <a:gdLst>
              <a:gd name="connsiteX0" fmla="*/ 0 w 1784371"/>
              <a:gd name="connsiteY0" fmla="*/ 897668 h 914400"/>
              <a:gd name="connsiteX1" fmla="*/ 1784371 w 1784371"/>
              <a:gd name="connsiteY1" fmla="*/ 897668 h 914400"/>
              <a:gd name="connsiteX2" fmla="*/ 1784371 w 1784371"/>
              <a:gd name="connsiteY2" fmla="*/ 914400 h 914400"/>
              <a:gd name="connsiteX3" fmla="*/ 0 w 1784371"/>
              <a:gd name="connsiteY3" fmla="*/ 914400 h 914400"/>
              <a:gd name="connsiteX4" fmla="*/ 59588 w 1784371"/>
              <a:gd name="connsiteY4" fmla="*/ 0 h 914400"/>
              <a:gd name="connsiteX5" fmla="*/ 69360 w 1784371"/>
              <a:gd name="connsiteY5" fmla="*/ 3522 h 914400"/>
              <a:gd name="connsiteX6" fmla="*/ 75080 w 1784371"/>
              <a:gd name="connsiteY6" fmla="*/ 8501 h 914400"/>
              <a:gd name="connsiteX7" fmla="*/ 92544 w 1784371"/>
              <a:gd name="connsiteY7" fmla="*/ 25390 h 914400"/>
              <a:gd name="connsiteX8" fmla="*/ 99110 w 1784371"/>
              <a:gd name="connsiteY8" fmla="*/ 31567 h 914400"/>
              <a:gd name="connsiteX9" fmla="*/ 110365 w 1784371"/>
              <a:gd name="connsiteY9" fmla="*/ 21034 h 914400"/>
              <a:gd name="connsiteX10" fmla="*/ 127224 w 1784371"/>
              <a:gd name="connsiteY10" fmla="*/ 4751 h 914400"/>
              <a:gd name="connsiteX11" fmla="*/ 128636 w 1784371"/>
              <a:gd name="connsiteY11" fmla="*/ 3522 h 914400"/>
              <a:gd name="connsiteX12" fmla="*/ 138686 w 1784371"/>
              <a:gd name="connsiteY12" fmla="*/ 23 h 914400"/>
              <a:gd name="connsiteX13" fmla="*/ 138964 w 1784371"/>
              <a:gd name="connsiteY13" fmla="*/ 0 h 914400"/>
              <a:gd name="connsiteX14" fmla="*/ 148735 w 1784371"/>
              <a:gd name="connsiteY14" fmla="*/ 3522 h 914400"/>
              <a:gd name="connsiteX15" fmla="*/ 154456 w 1784371"/>
              <a:gd name="connsiteY15" fmla="*/ 8501 h 914400"/>
              <a:gd name="connsiteX16" fmla="*/ 171919 w 1784371"/>
              <a:gd name="connsiteY16" fmla="*/ 25390 h 914400"/>
              <a:gd name="connsiteX17" fmla="*/ 178486 w 1784371"/>
              <a:gd name="connsiteY17" fmla="*/ 31567 h 914400"/>
              <a:gd name="connsiteX18" fmla="*/ 189741 w 1784371"/>
              <a:gd name="connsiteY18" fmla="*/ 21034 h 914400"/>
              <a:gd name="connsiteX19" fmla="*/ 206599 w 1784371"/>
              <a:gd name="connsiteY19" fmla="*/ 4751 h 914400"/>
              <a:gd name="connsiteX20" fmla="*/ 208012 w 1784371"/>
              <a:gd name="connsiteY20" fmla="*/ 3522 h 914400"/>
              <a:gd name="connsiteX21" fmla="*/ 218062 w 1784371"/>
              <a:gd name="connsiteY21" fmla="*/ 23 h 914400"/>
              <a:gd name="connsiteX22" fmla="*/ 218340 w 1784371"/>
              <a:gd name="connsiteY22" fmla="*/ 0 h 914400"/>
              <a:gd name="connsiteX23" fmla="*/ 228111 w 1784371"/>
              <a:gd name="connsiteY23" fmla="*/ 3522 h 914400"/>
              <a:gd name="connsiteX24" fmla="*/ 233831 w 1784371"/>
              <a:gd name="connsiteY24" fmla="*/ 8501 h 914400"/>
              <a:gd name="connsiteX25" fmla="*/ 251295 w 1784371"/>
              <a:gd name="connsiteY25" fmla="*/ 25390 h 914400"/>
              <a:gd name="connsiteX26" fmla="*/ 257861 w 1784371"/>
              <a:gd name="connsiteY26" fmla="*/ 31567 h 914400"/>
              <a:gd name="connsiteX27" fmla="*/ 269116 w 1784371"/>
              <a:gd name="connsiteY27" fmla="*/ 21034 h 914400"/>
              <a:gd name="connsiteX28" fmla="*/ 285975 w 1784371"/>
              <a:gd name="connsiteY28" fmla="*/ 4751 h 914400"/>
              <a:gd name="connsiteX29" fmla="*/ 287387 w 1784371"/>
              <a:gd name="connsiteY29" fmla="*/ 3522 h 914400"/>
              <a:gd name="connsiteX30" fmla="*/ 297437 w 1784371"/>
              <a:gd name="connsiteY30" fmla="*/ 23 h 914400"/>
              <a:gd name="connsiteX31" fmla="*/ 297715 w 1784371"/>
              <a:gd name="connsiteY31" fmla="*/ 0 h 914400"/>
              <a:gd name="connsiteX32" fmla="*/ 307487 w 1784371"/>
              <a:gd name="connsiteY32" fmla="*/ 3522 h 914400"/>
              <a:gd name="connsiteX33" fmla="*/ 313207 w 1784371"/>
              <a:gd name="connsiteY33" fmla="*/ 8501 h 914400"/>
              <a:gd name="connsiteX34" fmla="*/ 330670 w 1784371"/>
              <a:gd name="connsiteY34" fmla="*/ 25390 h 914400"/>
              <a:gd name="connsiteX35" fmla="*/ 337237 w 1784371"/>
              <a:gd name="connsiteY35" fmla="*/ 31567 h 914400"/>
              <a:gd name="connsiteX36" fmla="*/ 348492 w 1784371"/>
              <a:gd name="connsiteY36" fmla="*/ 21034 h 914400"/>
              <a:gd name="connsiteX37" fmla="*/ 365350 w 1784371"/>
              <a:gd name="connsiteY37" fmla="*/ 4751 h 914400"/>
              <a:gd name="connsiteX38" fmla="*/ 366763 w 1784371"/>
              <a:gd name="connsiteY38" fmla="*/ 3522 h 914400"/>
              <a:gd name="connsiteX39" fmla="*/ 376812 w 1784371"/>
              <a:gd name="connsiteY39" fmla="*/ 23 h 914400"/>
              <a:gd name="connsiteX40" fmla="*/ 377090 w 1784371"/>
              <a:gd name="connsiteY40" fmla="*/ 0 h 914400"/>
              <a:gd name="connsiteX41" fmla="*/ 386862 w 1784371"/>
              <a:gd name="connsiteY41" fmla="*/ 3522 h 914400"/>
              <a:gd name="connsiteX42" fmla="*/ 392582 w 1784371"/>
              <a:gd name="connsiteY42" fmla="*/ 8501 h 914400"/>
              <a:gd name="connsiteX43" fmla="*/ 410046 w 1784371"/>
              <a:gd name="connsiteY43" fmla="*/ 25390 h 914400"/>
              <a:gd name="connsiteX44" fmla="*/ 416612 w 1784371"/>
              <a:gd name="connsiteY44" fmla="*/ 31567 h 914400"/>
              <a:gd name="connsiteX45" fmla="*/ 427867 w 1784371"/>
              <a:gd name="connsiteY45" fmla="*/ 21034 h 914400"/>
              <a:gd name="connsiteX46" fmla="*/ 444726 w 1784371"/>
              <a:gd name="connsiteY46" fmla="*/ 4751 h 914400"/>
              <a:gd name="connsiteX47" fmla="*/ 446138 w 1784371"/>
              <a:gd name="connsiteY47" fmla="*/ 3522 h 914400"/>
              <a:gd name="connsiteX48" fmla="*/ 456188 w 1784371"/>
              <a:gd name="connsiteY48" fmla="*/ 23 h 914400"/>
              <a:gd name="connsiteX49" fmla="*/ 456466 w 1784371"/>
              <a:gd name="connsiteY49" fmla="*/ 0 h 914400"/>
              <a:gd name="connsiteX50" fmla="*/ 466238 w 1784371"/>
              <a:gd name="connsiteY50" fmla="*/ 3522 h 914400"/>
              <a:gd name="connsiteX51" fmla="*/ 471958 w 1784371"/>
              <a:gd name="connsiteY51" fmla="*/ 8501 h 914400"/>
              <a:gd name="connsiteX52" fmla="*/ 489421 w 1784371"/>
              <a:gd name="connsiteY52" fmla="*/ 25390 h 914400"/>
              <a:gd name="connsiteX53" fmla="*/ 495988 w 1784371"/>
              <a:gd name="connsiteY53" fmla="*/ 31567 h 914400"/>
              <a:gd name="connsiteX54" fmla="*/ 507243 w 1784371"/>
              <a:gd name="connsiteY54" fmla="*/ 21034 h 914400"/>
              <a:gd name="connsiteX55" fmla="*/ 524101 w 1784371"/>
              <a:gd name="connsiteY55" fmla="*/ 4751 h 914400"/>
              <a:gd name="connsiteX56" fmla="*/ 525514 w 1784371"/>
              <a:gd name="connsiteY56" fmla="*/ 3522 h 914400"/>
              <a:gd name="connsiteX57" fmla="*/ 535563 w 1784371"/>
              <a:gd name="connsiteY57" fmla="*/ 23 h 914400"/>
              <a:gd name="connsiteX58" fmla="*/ 535842 w 1784371"/>
              <a:gd name="connsiteY58" fmla="*/ 0 h 914400"/>
              <a:gd name="connsiteX59" fmla="*/ 545613 w 1784371"/>
              <a:gd name="connsiteY59" fmla="*/ 3522 h 914400"/>
              <a:gd name="connsiteX60" fmla="*/ 551333 w 1784371"/>
              <a:gd name="connsiteY60" fmla="*/ 8501 h 914400"/>
              <a:gd name="connsiteX61" fmla="*/ 568797 w 1784371"/>
              <a:gd name="connsiteY61" fmla="*/ 25390 h 914400"/>
              <a:gd name="connsiteX62" fmla="*/ 575363 w 1784371"/>
              <a:gd name="connsiteY62" fmla="*/ 31567 h 914400"/>
              <a:gd name="connsiteX63" fmla="*/ 586619 w 1784371"/>
              <a:gd name="connsiteY63" fmla="*/ 21034 h 914400"/>
              <a:gd name="connsiteX64" fmla="*/ 603477 w 1784371"/>
              <a:gd name="connsiteY64" fmla="*/ 4751 h 914400"/>
              <a:gd name="connsiteX65" fmla="*/ 604889 w 1784371"/>
              <a:gd name="connsiteY65" fmla="*/ 3522 h 914400"/>
              <a:gd name="connsiteX66" fmla="*/ 614939 w 1784371"/>
              <a:gd name="connsiteY66" fmla="*/ 23 h 914400"/>
              <a:gd name="connsiteX67" fmla="*/ 615217 w 1784371"/>
              <a:gd name="connsiteY67" fmla="*/ 0 h 914400"/>
              <a:gd name="connsiteX68" fmla="*/ 624989 w 1784371"/>
              <a:gd name="connsiteY68" fmla="*/ 3522 h 914400"/>
              <a:gd name="connsiteX69" fmla="*/ 630709 w 1784371"/>
              <a:gd name="connsiteY69" fmla="*/ 8501 h 914400"/>
              <a:gd name="connsiteX70" fmla="*/ 648172 w 1784371"/>
              <a:gd name="connsiteY70" fmla="*/ 25390 h 914400"/>
              <a:gd name="connsiteX71" fmla="*/ 654739 w 1784371"/>
              <a:gd name="connsiteY71" fmla="*/ 31567 h 914400"/>
              <a:gd name="connsiteX72" fmla="*/ 665994 w 1784371"/>
              <a:gd name="connsiteY72" fmla="*/ 21034 h 914400"/>
              <a:gd name="connsiteX73" fmla="*/ 682853 w 1784371"/>
              <a:gd name="connsiteY73" fmla="*/ 4751 h 914400"/>
              <a:gd name="connsiteX74" fmla="*/ 684265 w 1784371"/>
              <a:gd name="connsiteY74" fmla="*/ 3522 h 914400"/>
              <a:gd name="connsiteX75" fmla="*/ 694315 w 1784371"/>
              <a:gd name="connsiteY75" fmla="*/ 23 h 914400"/>
              <a:gd name="connsiteX76" fmla="*/ 694593 w 1784371"/>
              <a:gd name="connsiteY76" fmla="*/ 0 h 914400"/>
              <a:gd name="connsiteX77" fmla="*/ 704364 w 1784371"/>
              <a:gd name="connsiteY77" fmla="*/ 3522 h 914400"/>
              <a:gd name="connsiteX78" fmla="*/ 710085 w 1784371"/>
              <a:gd name="connsiteY78" fmla="*/ 8501 h 914400"/>
              <a:gd name="connsiteX79" fmla="*/ 727548 w 1784371"/>
              <a:gd name="connsiteY79" fmla="*/ 25390 h 914400"/>
              <a:gd name="connsiteX80" fmla="*/ 734114 w 1784371"/>
              <a:gd name="connsiteY80" fmla="*/ 31567 h 914400"/>
              <a:gd name="connsiteX81" fmla="*/ 745369 w 1784371"/>
              <a:gd name="connsiteY81" fmla="*/ 21034 h 914400"/>
              <a:gd name="connsiteX82" fmla="*/ 762228 w 1784371"/>
              <a:gd name="connsiteY82" fmla="*/ 4751 h 914400"/>
              <a:gd name="connsiteX83" fmla="*/ 763640 w 1784371"/>
              <a:gd name="connsiteY83" fmla="*/ 3522 h 914400"/>
              <a:gd name="connsiteX84" fmla="*/ 773690 w 1784371"/>
              <a:gd name="connsiteY84" fmla="*/ 23 h 914400"/>
              <a:gd name="connsiteX85" fmla="*/ 773968 w 1784371"/>
              <a:gd name="connsiteY85" fmla="*/ 0 h 914400"/>
              <a:gd name="connsiteX86" fmla="*/ 783740 w 1784371"/>
              <a:gd name="connsiteY86" fmla="*/ 3522 h 914400"/>
              <a:gd name="connsiteX87" fmla="*/ 789460 w 1784371"/>
              <a:gd name="connsiteY87" fmla="*/ 8501 h 914400"/>
              <a:gd name="connsiteX88" fmla="*/ 806923 w 1784371"/>
              <a:gd name="connsiteY88" fmla="*/ 25390 h 914400"/>
              <a:gd name="connsiteX89" fmla="*/ 813490 w 1784371"/>
              <a:gd name="connsiteY89" fmla="*/ 31567 h 914400"/>
              <a:gd name="connsiteX90" fmla="*/ 824745 w 1784371"/>
              <a:gd name="connsiteY90" fmla="*/ 21034 h 914400"/>
              <a:gd name="connsiteX91" fmla="*/ 841604 w 1784371"/>
              <a:gd name="connsiteY91" fmla="*/ 4751 h 914400"/>
              <a:gd name="connsiteX92" fmla="*/ 843016 w 1784371"/>
              <a:gd name="connsiteY92" fmla="*/ 3522 h 914400"/>
              <a:gd name="connsiteX93" fmla="*/ 853066 w 1784371"/>
              <a:gd name="connsiteY93" fmla="*/ 23 h 914400"/>
              <a:gd name="connsiteX94" fmla="*/ 853344 w 1784371"/>
              <a:gd name="connsiteY94" fmla="*/ 0 h 914400"/>
              <a:gd name="connsiteX95" fmla="*/ 863116 w 1784371"/>
              <a:gd name="connsiteY95" fmla="*/ 3522 h 914400"/>
              <a:gd name="connsiteX96" fmla="*/ 868836 w 1784371"/>
              <a:gd name="connsiteY96" fmla="*/ 8501 h 914400"/>
              <a:gd name="connsiteX97" fmla="*/ 886299 w 1784371"/>
              <a:gd name="connsiteY97" fmla="*/ 25390 h 914400"/>
              <a:gd name="connsiteX98" fmla="*/ 892865 w 1784371"/>
              <a:gd name="connsiteY98" fmla="*/ 31567 h 914400"/>
              <a:gd name="connsiteX99" fmla="*/ 904121 w 1784371"/>
              <a:gd name="connsiteY99" fmla="*/ 21034 h 914400"/>
              <a:gd name="connsiteX100" fmla="*/ 920979 w 1784371"/>
              <a:gd name="connsiteY100" fmla="*/ 4751 h 914400"/>
              <a:gd name="connsiteX101" fmla="*/ 922391 w 1784371"/>
              <a:gd name="connsiteY101" fmla="*/ 3522 h 914400"/>
              <a:gd name="connsiteX102" fmla="*/ 932441 w 1784371"/>
              <a:gd name="connsiteY102" fmla="*/ 23 h 914400"/>
              <a:gd name="connsiteX103" fmla="*/ 932719 w 1784371"/>
              <a:gd name="connsiteY103" fmla="*/ 0 h 914400"/>
              <a:gd name="connsiteX104" fmla="*/ 942491 w 1784371"/>
              <a:gd name="connsiteY104" fmla="*/ 3522 h 914400"/>
              <a:gd name="connsiteX105" fmla="*/ 948211 w 1784371"/>
              <a:gd name="connsiteY105" fmla="*/ 8501 h 914400"/>
              <a:gd name="connsiteX106" fmla="*/ 965675 w 1784371"/>
              <a:gd name="connsiteY106" fmla="*/ 25390 h 914400"/>
              <a:gd name="connsiteX107" fmla="*/ 972241 w 1784371"/>
              <a:gd name="connsiteY107" fmla="*/ 31567 h 914400"/>
              <a:gd name="connsiteX108" fmla="*/ 983496 w 1784371"/>
              <a:gd name="connsiteY108" fmla="*/ 21034 h 914400"/>
              <a:gd name="connsiteX109" fmla="*/ 1000355 w 1784371"/>
              <a:gd name="connsiteY109" fmla="*/ 4751 h 914400"/>
              <a:gd name="connsiteX110" fmla="*/ 1001767 w 1784371"/>
              <a:gd name="connsiteY110" fmla="*/ 3522 h 914400"/>
              <a:gd name="connsiteX111" fmla="*/ 1011817 w 1784371"/>
              <a:gd name="connsiteY111" fmla="*/ 23 h 914400"/>
              <a:gd name="connsiteX112" fmla="*/ 1012095 w 1784371"/>
              <a:gd name="connsiteY112" fmla="*/ 0 h 914400"/>
              <a:gd name="connsiteX113" fmla="*/ 1021867 w 1784371"/>
              <a:gd name="connsiteY113" fmla="*/ 3522 h 914400"/>
              <a:gd name="connsiteX114" fmla="*/ 1027587 w 1784371"/>
              <a:gd name="connsiteY114" fmla="*/ 8501 h 914400"/>
              <a:gd name="connsiteX115" fmla="*/ 1045050 w 1784371"/>
              <a:gd name="connsiteY115" fmla="*/ 25390 h 914400"/>
              <a:gd name="connsiteX116" fmla="*/ 1051617 w 1784371"/>
              <a:gd name="connsiteY116" fmla="*/ 31567 h 914400"/>
              <a:gd name="connsiteX117" fmla="*/ 1062872 w 1784371"/>
              <a:gd name="connsiteY117" fmla="*/ 21034 h 914400"/>
              <a:gd name="connsiteX118" fmla="*/ 1079730 w 1784371"/>
              <a:gd name="connsiteY118" fmla="*/ 4751 h 914400"/>
              <a:gd name="connsiteX119" fmla="*/ 1081143 w 1784371"/>
              <a:gd name="connsiteY119" fmla="*/ 3522 h 914400"/>
              <a:gd name="connsiteX120" fmla="*/ 1091192 w 1784371"/>
              <a:gd name="connsiteY120" fmla="*/ 23 h 914400"/>
              <a:gd name="connsiteX121" fmla="*/ 1091470 w 1784371"/>
              <a:gd name="connsiteY121" fmla="*/ 0 h 914400"/>
              <a:gd name="connsiteX122" fmla="*/ 1101242 w 1784371"/>
              <a:gd name="connsiteY122" fmla="*/ 3522 h 914400"/>
              <a:gd name="connsiteX123" fmla="*/ 1106962 w 1784371"/>
              <a:gd name="connsiteY123" fmla="*/ 8501 h 914400"/>
              <a:gd name="connsiteX124" fmla="*/ 1124426 w 1784371"/>
              <a:gd name="connsiteY124" fmla="*/ 25390 h 914400"/>
              <a:gd name="connsiteX125" fmla="*/ 1130992 w 1784371"/>
              <a:gd name="connsiteY125" fmla="*/ 31567 h 914400"/>
              <a:gd name="connsiteX126" fmla="*/ 1142247 w 1784371"/>
              <a:gd name="connsiteY126" fmla="*/ 21034 h 914400"/>
              <a:gd name="connsiteX127" fmla="*/ 1159106 w 1784371"/>
              <a:gd name="connsiteY127" fmla="*/ 4751 h 914400"/>
              <a:gd name="connsiteX128" fmla="*/ 1160518 w 1784371"/>
              <a:gd name="connsiteY128" fmla="*/ 3522 h 914400"/>
              <a:gd name="connsiteX129" fmla="*/ 1170568 w 1784371"/>
              <a:gd name="connsiteY129" fmla="*/ 23 h 914400"/>
              <a:gd name="connsiteX130" fmla="*/ 1170846 w 1784371"/>
              <a:gd name="connsiteY130" fmla="*/ 0 h 914400"/>
              <a:gd name="connsiteX131" fmla="*/ 1180618 w 1784371"/>
              <a:gd name="connsiteY131" fmla="*/ 3522 h 914400"/>
              <a:gd name="connsiteX132" fmla="*/ 1186338 w 1784371"/>
              <a:gd name="connsiteY132" fmla="*/ 8501 h 914400"/>
              <a:gd name="connsiteX133" fmla="*/ 1203801 w 1784371"/>
              <a:gd name="connsiteY133" fmla="*/ 25390 h 914400"/>
              <a:gd name="connsiteX134" fmla="*/ 1210368 w 1784371"/>
              <a:gd name="connsiteY134" fmla="*/ 31567 h 914400"/>
              <a:gd name="connsiteX135" fmla="*/ 1221623 w 1784371"/>
              <a:gd name="connsiteY135" fmla="*/ 21034 h 914400"/>
              <a:gd name="connsiteX136" fmla="*/ 1238481 w 1784371"/>
              <a:gd name="connsiteY136" fmla="*/ 4751 h 914400"/>
              <a:gd name="connsiteX137" fmla="*/ 1239894 w 1784371"/>
              <a:gd name="connsiteY137" fmla="*/ 3522 h 914400"/>
              <a:gd name="connsiteX138" fmla="*/ 1249944 w 1784371"/>
              <a:gd name="connsiteY138" fmla="*/ 23 h 914400"/>
              <a:gd name="connsiteX139" fmla="*/ 1250222 w 1784371"/>
              <a:gd name="connsiteY139" fmla="*/ 0 h 914400"/>
              <a:gd name="connsiteX140" fmla="*/ 1259993 w 1784371"/>
              <a:gd name="connsiteY140" fmla="*/ 3522 h 914400"/>
              <a:gd name="connsiteX141" fmla="*/ 1265713 w 1784371"/>
              <a:gd name="connsiteY141" fmla="*/ 8501 h 914400"/>
              <a:gd name="connsiteX142" fmla="*/ 1283177 w 1784371"/>
              <a:gd name="connsiteY142" fmla="*/ 25390 h 914400"/>
              <a:gd name="connsiteX143" fmla="*/ 1289743 w 1784371"/>
              <a:gd name="connsiteY143" fmla="*/ 31567 h 914400"/>
              <a:gd name="connsiteX144" fmla="*/ 1300999 w 1784371"/>
              <a:gd name="connsiteY144" fmla="*/ 21034 h 914400"/>
              <a:gd name="connsiteX145" fmla="*/ 1317857 w 1784371"/>
              <a:gd name="connsiteY145" fmla="*/ 4751 h 914400"/>
              <a:gd name="connsiteX146" fmla="*/ 1319269 w 1784371"/>
              <a:gd name="connsiteY146" fmla="*/ 3522 h 914400"/>
              <a:gd name="connsiteX147" fmla="*/ 1329319 w 1784371"/>
              <a:gd name="connsiteY147" fmla="*/ 23 h 914400"/>
              <a:gd name="connsiteX148" fmla="*/ 1329597 w 1784371"/>
              <a:gd name="connsiteY148" fmla="*/ 0 h 914400"/>
              <a:gd name="connsiteX149" fmla="*/ 1339369 w 1784371"/>
              <a:gd name="connsiteY149" fmla="*/ 3522 h 914400"/>
              <a:gd name="connsiteX150" fmla="*/ 1345089 w 1784371"/>
              <a:gd name="connsiteY150" fmla="*/ 8501 h 914400"/>
              <a:gd name="connsiteX151" fmla="*/ 1362552 w 1784371"/>
              <a:gd name="connsiteY151" fmla="*/ 25390 h 914400"/>
              <a:gd name="connsiteX152" fmla="*/ 1369119 w 1784371"/>
              <a:gd name="connsiteY152" fmla="*/ 31567 h 914400"/>
              <a:gd name="connsiteX153" fmla="*/ 1380374 w 1784371"/>
              <a:gd name="connsiteY153" fmla="*/ 21034 h 914400"/>
              <a:gd name="connsiteX154" fmla="*/ 1397233 w 1784371"/>
              <a:gd name="connsiteY154" fmla="*/ 4751 h 914400"/>
              <a:gd name="connsiteX155" fmla="*/ 1398645 w 1784371"/>
              <a:gd name="connsiteY155" fmla="*/ 3522 h 914400"/>
              <a:gd name="connsiteX156" fmla="*/ 1408695 w 1784371"/>
              <a:gd name="connsiteY156" fmla="*/ 23 h 914400"/>
              <a:gd name="connsiteX157" fmla="*/ 1408973 w 1784371"/>
              <a:gd name="connsiteY157" fmla="*/ 0 h 914400"/>
              <a:gd name="connsiteX158" fmla="*/ 1418744 w 1784371"/>
              <a:gd name="connsiteY158" fmla="*/ 3522 h 914400"/>
              <a:gd name="connsiteX159" fmla="*/ 1424464 w 1784371"/>
              <a:gd name="connsiteY159" fmla="*/ 8501 h 914400"/>
              <a:gd name="connsiteX160" fmla="*/ 1441928 w 1784371"/>
              <a:gd name="connsiteY160" fmla="*/ 25390 h 914400"/>
              <a:gd name="connsiteX161" fmla="*/ 1448494 w 1784371"/>
              <a:gd name="connsiteY161" fmla="*/ 31567 h 914400"/>
              <a:gd name="connsiteX162" fmla="*/ 1459750 w 1784371"/>
              <a:gd name="connsiteY162" fmla="*/ 21034 h 914400"/>
              <a:gd name="connsiteX163" fmla="*/ 1476608 w 1784371"/>
              <a:gd name="connsiteY163" fmla="*/ 4751 h 914400"/>
              <a:gd name="connsiteX164" fmla="*/ 1478020 w 1784371"/>
              <a:gd name="connsiteY164" fmla="*/ 3522 h 914400"/>
              <a:gd name="connsiteX165" fmla="*/ 1488070 w 1784371"/>
              <a:gd name="connsiteY165" fmla="*/ 23 h 914400"/>
              <a:gd name="connsiteX166" fmla="*/ 1488348 w 1784371"/>
              <a:gd name="connsiteY166" fmla="*/ 0 h 914400"/>
              <a:gd name="connsiteX167" fmla="*/ 1498120 w 1784371"/>
              <a:gd name="connsiteY167" fmla="*/ 3522 h 914400"/>
              <a:gd name="connsiteX168" fmla="*/ 1503840 w 1784371"/>
              <a:gd name="connsiteY168" fmla="*/ 8501 h 914400"/>
              <a:gd name="connsiteX169" fmla="*/ 1521303 w 1784371"/>
              <a:gd name="connsiteY169" fmla="*/ 25390 h 914400"/>
              <a:gd name="connsiteX170" fmla="*/ 1527870 w 1784371"/>
              <a:gd name="connsiteY170" fmla="*/ 31567 h 914400"/>
              <a:gd name="connsiteX171" fmla="*/ 1539125 w 1784371"/>
              <a:gd name="connsiteY171" fmla="*/ 21034 h 914400"/>
              <a:gd name="connsiteX172" fmla="*/ 1555984 w 1784371"/>
              <a:gd name="connsiteY172" fmla="*/ 4751 h 914400"/>
              <a:gd name="connsiteX173" fmla="*/ 1557396 w 1784371"/>
              <a:gd name="connsiteY173" fmla="*/ 3522 h 914400"/>
              <a:gd name="connsiteX174" fmla="*/ 1567446 w 1784371"/>
              <a:gd name="connsiteY174" fmla="*/ 23 h 914400"/>
              <a:gd name="connsiteX175" fmla="*/ 1567724 w 1784371"/>
              <a:gd name="connsiteY175" fmla="*/ 0 h 914400"/>
              <a:gd name="connsiteX176" fmla="*/ 1577496 w 1784371"/>
              <a:gd name="connsiteY176" fmla="*/ 3522 h 914400"/>
              <a:gd name="connsiteX177" fmla="*/ 1583216 w 1784371"/>
              <a:gd name="connsiteY177" fmla="*/ 8501 h 914400"/>
              <a:gd name="connsiteX178" fmla="*/ 1600679 w 1784371"/>
              <a:gd name="connsiteY178" fmla="*/ 25390 h 914400"/>
              <a:gd name="connsiteX179" fmla="*/ 1607245 w 1784371"/>
              <a:gd name="connsiteY179" fmla="*/ 31567 h 914400"/>
              <a:gd name="connsiteX180" fmla="*/ 1618501 w 1784371"/>
              <a:gd name="connsiteY180" fmla="*/ 21034 h 914400"/>
              <a:gd name="connsiteX181" fmla="*/ 1635359 w 1784371"/>
              <a:gd name="connsiteY181" fmla="*/ 4751 h 914400"/>
              <a:gd name="connsiteX182" fmla="*/ 1636772 w 1784371"/>
              <a:gd name="connsiteY182" fmla="*/ 3522 h 914400"/>
              <a:gd name="connsiteX183" fmla="*/ 1646821 w 1784371"/>
              <a:gd name="connsiteY183" fmla="*/ 23 h 914400"/>
              <a:gd name="connsiteX184" fmla="*/ 1647099 w 1784371"/>
              <a:gd name="connsiteY184" fmla="*/ 0 h 914400"/>
              <a:gd name="connsiteX185" fmla="*/ 1656871 w 1784371"/>
              <a:gd name="connsiteY185" fmla="*/ 3522 h 914400"/>
              <a:gd name="connsiteX186" fmla="*/ 1662591 w 1784371"/>
              <a:gd name="connsiteY186" fmla="*/ 8501 h 914400"/>
              <a:gd name="connsiteX187" fmla="*/ 1680055 w 1784371"/>
              <a:gd name="connsiteY187" fmla="*/ 25390 h 914400"/>
              <a:gd name="connsiteX188" fmla="*/ 1686621 w 1784371"/>
              <a:gd name="connsiteY188" fmla="*/ 31567 h 914400"/>
              <a:gd name="connsiteX189" fmla="*/ 1697876 w 1784371"/>
              <a:gd name="connsiteY189" fmla="*/ 21034 h 914400"/>
              <a:gd name="connsiteX190" fmla="*/ 1714735 w 1784371"/>
              <a:gd name="connsiteY190" fmla="*/ 4751 h 914400"/>
              <a:gd name="connsiteX191" fmla="*/ 1716147 w 1784371"/>
              <a:gd name="connsiteY191" fmla="*/ 3522 h 914400"/>
              <a:gd name="connsiteX192" fmla="*/ 1726197 w 1784371"/>
              <a:gd name="connsiteY192" fmla="*/ 23 h 914400"/>
              <a:gd name="connsiteX193" fmla="*/ 1726475 w 1784371"/>
              <a:gd name="connsiteY193" fmla="*/ 0 h 914400"/>
              <a:gd name="connsiteX194" fmla="*/ 1736247 w 1784371"/>
              <a:gd name="connsiteY194" fmla="*/ 3522 h 914400"/>
              <a:gd name="connsiteX195" fmla="*/ 1741967 w 1784371"/>
              <a:gd name="connsiteY195" fmla="*/ 8501 h 914400"/>
              <a:gd name="connsiteX196" fmla="*/ 1782155 w 1784371"/>
              <a:gd name="connsiteY196" fmla="*/ 45979 h 914400"/>
              <a:gd name="connsiteX197" fmla="*/ 1784371 w 1784371"/>
              <a:gd name="connsiteY197" fmla="*/ 47626 h 914400"/>
              <a:gd name="connsiteX198" fmla="*/ 1784371 w 1784371"/>
              <a:gd name="connsiteY198" fmla="*/ 879668 h 914400"/>
              <a:gd name="connsiteX199" fmla="*/ 0 w 1784371"/>
              <a:gd name="connsiteY199" fmla="*/ 879668 h 914400"/>
              <a:gd name="connsiteX200" fmla="*/ 0 w 1784371"/>
              <a:gd name="connsiteY200" fmla="*/ 47626 h 914400"/>
              <a:gd name="connsiteX201" fmla="*/ 8211 w 1784371"/>
              <a:gd name="connsiteY201" fmla="*/ 41556 h 914400"/>
              <a:gd name="connsiteX202" fmla="*/ 47848 w 1784371"/>
              <a:gd name="connsiteY202" fmla="*/ 4751 h 914400"/>
              <a:gd name="connsiteX203" fmla="*/ 49261 w 1784371"/>
              <a:gd name="connsiteY203" fmla="*/ 3522 h 914400"/>
              <a:gd name="connsiteX204" fmla="*/ 59310 w 1784371"/>
              <a:gd name="connsiteY204" fmla="*/ 23 h 914400"/>
              <a:gd name="connsiteX205" fmla="*/ 59588 w 1784371"/>
              <a:gd name="connsiteY205" fmla="*/ 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Lst>
            <a:rect l="l" t="t" r="r" b="b"/>
            <a:pathLst>
              <a:path w="1784371" h="914400">
                <a:moveTo>
                  <a:pt x="0" y="897668"/>
                </a:moveTo>
                <a:lnTo>
                  <a:pt x="1784371" y="897668"/>
                </a:lnTo>
                <a:lnTo>
                  <a:pt x="1784371" y="914400"/>
                </a:lnTo>
                <a:lnTo>
                  <a:pt x="0" y="914400"/>
                </a:lnTo>
                <a:close/>
                <a:moveTo>
                  <a:pt x="59588" y="0"/>
                </a:moveTo>
                <a:cubicBezTo>
                  <a:pt x="63125" y="0"/>
                  <a:pt x="66662" y="1174"/>
                  <a:pt x="69360" y="3522"/>
                </a:cubicBezTo>
                <a:lnTo>
                  <a:pt x="75080" y="8501"/>
                </a:lnTo>
                <a:cubicBezTo>
                  <a:pt x="78906" y="12039"/>
                  <a:pt x="85286" y="18406"/>
                  <a:pt x="92544" y="25390"/>
                </a:cubicBezTo>
                <a:lnTo>
                  <a:pt x="99110" y="31567"/>
                </a:lnTo>
                <a:lnTo>
                  <a:pt x="110365" y="21034"/>
                </a:lnTo>
                <a:cubicBezTo>
                  <a:pt x="117577" y="14124"/>
                  <a:pt x="123803" y="7921"/>
                  <a:pt x="127224" y="4751"/>
                </a:cubicBezTo>
                <a:lnTo>
                  <a:pt x="128636" y="3522"/>
                </a:lnTo>
                <a:cubicBezTo>
                  <a:pt x="131405" y="1112"/>
                  <a:pt x="135057" y="-61"/>
                  <a:pt x="138686" y="23"/>
                </a:cubicBezTo>
                <a:cubicBezTo>
                  <a:pt x="138778" y="1"/>
                  <a:pt x="138871" y="0"/>
                  <a:pt x="138964" y="0"/>
                </a:cubicBezTo>
                <a:cubicBezTo>
                  <a:pt x="142500" y="0"/>
                  <a:pt x="146037" y="1174"/>
                  <a:pt x="148735" y="3522"/>
                </a:cubicBezTo>
                <a:lnTo>
                  <a:pt x="154456" y="8501"/>
                </a:lnTo>
                <a:cubicBezTo>
                  <a:pt x="158282" y="12039"/>
                  <a:pt x="164662" y="18406"/>
                  <a:pt x="171919" y="25390"/>
                </a:cubicBezTo>
                <a:lnTo>
                  <a:pt x="178486" y="31567"/>
                </a:lnTo>
                <a:lnTo>
                  <a:pt x="189741" y="21034"/>
                </a:lnTo>
                <a:cubicBezTo>
                  <a:pt x="196953" y="14124"/>
                  <a:pt x="203179" y="7921"/>
                  <a:pt x="206599" y="4751"/>
                </a:cubicBezTo>
                <a:lnTo>
                  <a:pt x="208012" y="3522"/>
                </a:lnTo>
                <a:cubicBezTo>
                  <a:pt x="210781" y="1112"/>
                  <a:pt x="214433" y="-61"/>
                  <a:pt x="218062" y="23"/>
                </a:cubicBezTo>
                <a:cubicBezTo>
                  <a:pt x="218153" y="1"/>
                  <a:pt x="218247" y="0"/>
                  <a:pt x="218340" y="0"/>
                </a:cubicBezTo>
                <a:cubicBezTo>
                  <a:pt x="221876" y="0"/>
                  <a:pt x="225413" y="1174"/>
                  <a:pt x="228111" y="3522"/>
                </a:cubicBezTo>
                <a:lnTo>
                  <a:pt x="233831" y="8501"/>
                </a:lnTo>
                <a:cubicBezTo>
                  <a:pt x="237657" y="12039"/>
                  <a:pt x="244038" y="18406"/>
                  <a:pt x="251295" y="25390"/>
                </a:cubicBezTo>
                <a:lnTo>
                  <a:pt x="257861" y="31567"/>
                </a:lnTo>
                <a:lnTo>
                  <a:pt x="269116" y="21034"/>
                </a:lnTo>
                <a:cubicBezTo>
                  <a:pt x="276329" y="14124"/>
                  <a:pt x="282554" y="7921"/>
                  <a:pt x="285975" y="4751"/>
                </a:cubicBezTo>
                <a:lnTo>
                  <a:pt x="287387" y="3522"/>
                </a:lnTo>
                <a:cubicBezTo>
                  <a:pt x="290156" y="1112"/>
                  <a:pt x="293808" y="-61"/>
                  <a:pt x="297437" y="23"/>
                </a:cubicBezTo>
                <a:cubicBezTo>
                  <a:pt x="297529" y="1"/>
                  <a:pt x="297622" y="0"/>
                  <a:pt x="297715" y="0"/>
                </a:cubicBezTo>
                <a:cubicBezTo>
                  <a:pt x="301252" y="0"/>
                  <a:pt x="304789" y="1174"/>
                  <a:pt x="307487" y="3522"/>
                </a:cubicBezTo>
                <a:lnTo>
                  <a:pt x="313207" y="8501"/>
                </a:lnTo>
                <a:cubicBezTo>
                  <a:pt x="317033" y="12039"/>
                  <a:pt x="323413" y="18406"/>
                  <a:pt x="330670" y="25390"/>
                </a:cubicBezTo>
                <a:lnTo>
                  <a:pt x="337237" y="31567"/>
                </a:lnTo>
                <a:lnTo>
                  <a:pt x="348492" y="21034"/>
                </a:lnTo>
                <a:cubicBezTo>
                  <a:pt x="355704" y="14124"/>
                  <a:pt x="361929" y="7921"/>
                  <a:pt x="365350" y="4751"/>
                </a:cubicBezTo>
                <a:lnTo>
                  <a:pt x="366763" y="3522"/>
                </a:lnTo>
                <a:cubicBezTo>
                  <a:pt x="369531" y="1112"/>
                  <a:pt x="373184" y="-61"/>
                  <a:pt x="376812" y="23"/>
                </a:cubicBezTo>
                <a:cubicBezTo>
                  <a:pt x="376904" y="1"/>
                  <a:pt x="376998" y="0"/>
                  <a:pt x="377090" y="0"/>
                </a:cubicBezTo>
                <a:cubicBezTo>
                  <a:pt x="380627" y="0"/>
                  <a:pt x="384164" y="1174"/>
                  <a:pt x="386862" y="3522"/>
                </a:cubicBezTo>
                <a:lnTo>
                  <a:pt x="392582" y="8501"/>
                </a:lnTo>
                <a:cubicBezTo>
                  <a:pt x="396408" y="12039"/>
                  <a:pt x="402788" y="18406"/>
                  <a:pt x="410046" y="25390"/>
                </a:cubicBezTo>
                <a:lnTo>
                  <a:pt x="416612" y="31567"/>
                </a:lnTo>
                <a:lnTo>
                  <a:pt x="427867" y="21034"/>
                </a:lnTo>
                <a:cubicBezTo>
                  <a:pt x="435080" y="14124"/>
                  <a:pt x="441305" y="7921"/>
                  <a:pt x="444726" y="4751"/>
                </a:cubicBezTo>
                <a:lnTo>
                  <a:pt x="446138" y="3522"/>
                </a:lnTo>
                <a:cubicBezTo>
                  <a:pt x="448907" y="1112"/>
                  <a:pt x="452559" y="-61"/>
                  <a:pt x="456188" y="23"/>
                </a:cubicBezTo>
                <a:cubicBezTo>
                  <a:pt x="456280" y="1"/>
                  <a:pt x="456373" y="0"/>
                  <a:pt x="456466" y="0"/>
                </a:cubicBezTo>
                <a:cubicBezTo>
                  <a:pt x="460002" y="0"/>
                  <a:pt x="463539" y="1174"/>
                  <a:pt x="466238" y="3522"/>
                </a:cubicBezTo>
                <a:lnTo>
                  <a:pt x="471958" y="8501"/>
                </a:lnTo>
                <a:cubicBezTo>
                  <a:pt x="475784" y="12039"/>
                  <a:pt x="482164" y="18406"/>
                  <a:pt x="489421" y="25390"/>
                </a:cubicBezTo>
                <a:lnTo>
                  <a:pt x="495988" y="31567"/>
                </a:lnTo>
                <a:lnTo>
                  <a:pt x="507243" y="21034"/>
                </a:lnTo>
                <a:cubicBezTo>
                  <a:pt x="514455" y="14124"/>
                  <a:pt x="520681" y="7921"/>
                  <a:pt x="524101" y="4751"/>
                </a:cubicBezTo>
                <a:lnTo>
                  <a:pt x="525514" y="3522"/>
                </a:lnTo>
                <a:cubicBezTo>
                  <a:pt x="528283" y="1112"/>
                  <a:pt x="531935" y="-61"/>
                  <a:pt x="535563" y="23"/>
                </a:cubicBezTo>
                <a:cubicBezTo>
                  <a:pt x="535655" y="1"/>
                  <a:pt x="535749" y="0"/>
                  <a:pt x="535842" y="0"/>
                </a:cubicBezTo>
                <a:cubicBezTo>
                  <a:pt x="539378" y="0"/>
                  <a:pt x="542915" y="1174"/>
                  <a:pt x="545613" y="3522"/>
                </a:cubicBezTo>
                <a:lnTo>
                  <a:pt x="551333" y="8501"/>
                </a:lnTo>
                <a:cubicBezTo>
                  <a:pt x="555159" y="12039"/>
                  <a:pt x="561540" y="18406"/>
                  <a:pt x="568797" y="25390"/>
                </a:cubicBezTo>
                <a:lnTo>
                  <a:pt x="575363" y="31567"/>
                </a:lnTo>
                <a:lnTo>
                  <a:pt x="586619" y="21034"/>
                </a:lnTo>
                <a:cubicBezTo>
                  <a:pt x="593831" y="14124"/>
                  <a:pt x="600056" y="7921"/>
                  <a:pt x="603477" y="4751"/>
                </a:cubicBezTo>
                <a:lnTo>
                  <a:pt x="604889" y="3522"/>
                </a:lnTo>
                <a:cubicBezTo>
                  <a:pt x="607658" y="1112"/>
                  <a:pt x="611310" y="-61"/>
                  <a:pt x="614939" y="23"/>
                </a:cubicBezTo>
                <a:cubicBezTo>
                  <a:pt x="615031" y="1"/>
                  <a:pt x="615124" y="0"/>
                  <a:pt x="615217" y="0"/>
                </a:cubicBezTo>
                <a:cubicBezTo>
                  <a:pt x="618753" y="0"/>
                  <a:pt x="622290" y="1174"/>
                  <a:pt x="624989" y="3522"/>
                </a:cubicBezTo>
                <a:lnTo>
                  <a:pt x="630709" y="8501"/>
                </a:lnTo>
                <a:cubicBezTo>
                  <a:pt x="634535" y="12039"/>
                  <a:pt x="640915" y="18406"/>
                  <a:pt x="648172" y="25390"/>
                </a:cubicBezTo>
                <a:lnTo>
                  <a:pt x="654739" y="31567"/>
                </a:lnTo>
                <a:lnTo>
                  <a:pt x="665994" y="21034"/>
                </a:lnTo>
                <a:cubicBezTo>
                  <a:pt x="673206" y="14124"/>
                  <a:pt x="679432" y="7921"/>
                  <a:pt x="682853" y="4751"/>
                </a:cubicBezTo>
                <a:lnTo>
                  <a:pt x="684265" y="3522"/>
                </a:lnTo>
                <a:cubicBezTo>
                  <a:pt x="687034" y="1112"/>
                  <a:pt x="690686" y="-61"/>
                  <a:pt x="694315" y="23"/>
                </a:cubicBezTo>
                <a:cubicBezTo>
                  <a:pt x="694407" y="1"/>
                  <a:pt x="694500" y="0"/>
                  <a:pt x="694593" y="0"/>
                </a:cubicBezTo>
                <a:cubicBezTo>
                  <a:pt x="698129" y="0"/>
                  <a:pt x="701666" y="1174"/>
                  <a:pt x="704364" y="3522"/>
                </a:cubicBezTo>
                <a:lnTo>
                  <a:pt x="710085" y="8501"/>
                </a:lnTo>
                <a:cubicBezTo>
                  <a:pt x="713910" y="12039"/>
                  <a:pt x="720291" y="18406"/>
                  <a:pt x="727548" y="25390"/>
                </a:cubicBezTo>
                <a:lnTo>
                  <a:pt x="734114" y="31567"/>
                </a:lnTo>
                <a:lnTo>
                  <a:pt x="745369" y="21034"/>
                </a:lnTo>
                <a:cubicBezTo>
                  <a:pt x="752582" y="14124"/>
                  <a:pt x="758807" y="7921"/>
                  <a:pt x="762228" y="4751"/>
                </a:cubicBezTo>
                <a:lnTo>
                  <a:pt x="763640" y="3522"/>
                </a:lnTo>
                <a:cubicBezTo>
                  <a:pt x="766409" y="1112"/>
                  <a:pt x="770062" y="-61"/>
                  <a:pt x="773690" y="23"/>
                </a:cubicBezTo>
                <a:cubicBezTo>
                  <a:pt x="773782" y="1"/>
                  <a:pt x="773875" y="0"/>
                  <a:pt x="773968" y="0"/>
                </a:cubicBezTo>
                <a:cubicBezTo>
                  <a:pt x="777505" y="0"/>
                  <a:pt x="781042" y="1174"/>
                  <a:pt x="783740" y="3522"/>
                </a:cubicBezTo>
                <a:lnTo>
                  <a:pt x="789460" y="8501"/>
                </a:lnTo>
                <a:cubicBezTo>
                  <a:pt x="793286" y="12039"/>
                  <a:pt x="799666" y="18406"/>
                  <a:pt x="806923" y="25390"/>
                </a:cubicBezTo>
                <a:lnTo>
                  <a:pt x="813490" y="31567"/>
                </a:lnTo>
                <a:lnTo>
                  <a:pt x="824745" y="21034"/>
                </a:lnTo>
                <a:cubicBezTo>
                  <a:pt x="831957" y="14124"/>
                  <a:pt x="838183" y="7921"/>
                  <a:pt x="841604" y="4751"/>
                </a:cubicBezTo>
                <a:lnTo>
                  <a:pt x="843016" y="3522"/>
                </a:lnTo>
                <a:cubicBezTo>
                  <a:pt x="845785" y="1112"/>
                  <a:pt x="849437" y="-61"/>
                  <a:pt x="853066" y="23"/>
                </a:cubicBezTo>
                <a:cubicBezTo>
                  <a:pt x="853158" y="1"/>
                  <a:pt x="853251" y="0"/>
                  <a:pt x="853344" y="0"/>
                </a:cubicBezTo>
                <a:cubicBezTo>
                  <a:pt x="856880" y="0"/>
                  <a:pt x="860417" y="1174"/>
                  <a:pt x="863116" y="3522"/>
                </a:cubicBezTo>
                <a:lnTo>
                  <a:pt x="868836" y="8501"/>
                </a:lnTo>
                <a:cubicBezTo>
                  <a:pt x="872661" y="12039"/>
                  <a:pt x="879042" y="18406"/>
                  <a:pt x="886299" y="25390"/>
                </a:cubicBezTo>
                <a:lnTo>
                  <a:pt x="892865" y="31567"/>
                </a:lnTo>
                <a:lnTo>
                  <a:pt x="904121" y="21034"/>
                </a:lnTo>
                <a:cubicBezTo>
                  <a:pt x="911333" y="14124"/>
                  <a:pt x="917558" y="7921"/>
                  <a:pt x="920979" y="4751"/>
                </a:cubicBezTo>
                <a:lnTo>
                  <a:pt x="922391" y="3522"/>
                </a:lnTo>
                <a:cubicBezTo>
                  <a:pt x="925160" y="1112"/>
                  <a:pt x="928813" y="-61"/>
                  <a:pt x="932441" y="23"/>
                </a:cubicBezTo>
                <a:cubicBezTo>
                  <a:pt x="932533" y="1"/>
                  <a:pt x="932627" y="0"/>
                  <a:pt x="932719" y="0"/>
                </a:cubicBezTo>
                <a:cubicBezTo>
                  <a:pt x="936256" y="0"/>
                  <a:pt x="939793" y="1174"/>
                  <a:pt x="942491" y="3522"/>
                </a:cubicBezTo>
                <a:lnTo>
                  <a:pt x="948211" y="8501"/>
                </a:lnTo>
                <a:cubicBezTo>
                  <a:pt x="952037" y="12039"/>
                  <a:pt x="958417" y="18406"/>
                  <a:pt x="965675" y="25390"/>
                </a:cubicBezTo>
                <a:lnTo>
                  <a:pt x="972241" y="31567"/>
                </a:lnTo>
                <a:lnTo>
                  <a:pt x="983496" y="21034"/>
                </a:lnTo>
                <a:cubicBezTo>
                  <a:pt x="990709" y="14124"/>
                  <a:pt x="996934" y="7921"/>
                  <a:pt x="1000355" y="4751"/>
                </a:cubicBezTo>
                <a:lnTo>
                  <a:pt x="1001767" y="3522"/>
                </a:lnTo>
                <a:cubicBezTo>
                  <a:pt x="1004536" y="1112"/>
                  <a:pt x="1008188" y="-61"/>
                  <a:pt x="1011817" y="23"/>
                </a:cubicBezTo>
                <a:cubicBezTo>
                  <a:pt x="1011909" y="1"/>
                  <a:pt x="1012002" y="0"/>
                  <a:pt x="1012095" y="0"/>
                </a:cubicBezTo>
                <a:cubicBezTo>
                  <a:pt x="1015631" y="0"/>
                  <a:pt x="1019168" y="1174"/>
                  <a:pt x="1021867" y="3522"/>
                </a:cubicBezTo>
                <a:lnTo>
                  <a:pt x="1027587" y="8501"/>
                </a:lnTo>
                <a:cubicBezTo>
                  <a:pt x="1031413" y="12039"/>
                  <a:pt x="1037793" y="18406"/>
                  <a:pt x="1045050" y="25390"/>
                </a:cubicBezTo>
                <a:lnTo>
                  <a:pt x="1051617" y="31567"/>
                </a:lnTo>
                <a:lnTo>
                  <a:pt x="1062872" y="21034"/>
                </a:lnTo>
                <a:cubicBezTo>
                  <a:pt x="1070084" y="14124"/>
                  <a:pt x="1076309" y="7921"/>
                  <a:pt x="1079730" y="4751"/>
                </a:cubicBezTo>
                <a:lnTo>
                  <a:pt x="1081143" y="3522"/>
                </a:lnTo>
                <a:cubicBezTo>
                  <a:pt x="1083911" y="1112"/>
                  <a:pt x="1087564" y="-61"/>
                  <a:pt x="1091192" y="23"/>
                </a:cubicBezTo>
                <a:cubicBezTo>
                  <a:pt x="1091284" y="1"/>
                  <a:pt x="1091378" y="0"/>
                  <a:pt x="1091470" y="0"/>
                </a:cubicBezTo>
                <a:cubicBezTo>
                  <a:pt x="1095007" y="0"/>
                  <a:pt x="1098544" y="1174"/>
                  <a:pt x="1101242" y="3522"/>
                </a:cubicBezTo>
                <a:lnTo>
                  <a:pt x="1106962" y="8501"/>
                </a:lnTo>
                <a:cubicBezTo>
                  <a:pt x="1110788" y="12039"/>
                  <a:pt x="1117168" y="18406"/>
                  <a:pt x="1124426" y="25390"/>
                </a:cubicBezTo>
                <a:lnTo>
                  <a:pt x="1130992" y="31567"/>
                </a:lnTo>
                <a:lnTo>
                  <a:pt x="1142247" y="21034"/>
                </a:lnTo>
                <a:cubicBezTo>
                  <a:pt x="1149459" y="14124"/>
                  <a:pt x="1155685" y="7921"/>
                  <a:pt x="1159106" y="4751"/>
                </a:cubicBezTo>
                <a:lnTo>
                  <a:pt x="1160518" y="3522"/>
                </a:lnTo>
                <a:cubicBezTo>
                  <a:pt x="1163287" y="1112"/>
                  <a:pt x="1166940" y="-61"/>
                  <a:pt x="1170568" y="23"/>
                </a:cubicBezTo>
                <a:cubicBezTo>
                  <a:pt x="1170660" y="1"/>
                  <a:pt x="1170753" y="0"/>
                  <a:pt x="1170846" y="0"/>
                </a:cubicBezTo>
                <a:cubicBezTo>
                  <a:pt x="1174382" y="0"/>
                  <a:pt x="1177919" y="1174"/>
                  <a:pt x="1180618" y="3522"/>
                </a:cubicBezTo>
                <a:lnTo>
                  <a:pt x="1186338" y="8501"/>
                </a:lnTo>
                <a:cubicBezTo>
                  <a:pt x="1190164" y="12039"/>
                  <a:pt x="1196544" y="18406"/>
                  <a:pt x="1203801" y="25390"/>
                </a:cubicBezTo>
                <a:lnTo>
                  <a:pt x="1210368" y="31567"/>
                </a:lnTo>
                <a:lnTo>
                  <a:pt x="1221623" y="21034"/>
                </a:lnTo>
                <a:cubicBezTo>
                  <a:pt x="1228835" y="14124"/>
                  <a:pt x="1235061" y="7921"/>
                  <a:pt x="1238481" y="4751"/>
                </a:cubicBezTo>
                <a:lnTo>
                  <a:pt x="1239894" y="3522"/>
                </a:lnTo>
                <a:cubicBezTo>
                  <a:pt x="1242663" y="1112"/>
                  <a:pt x="1246315" y="-61"/>
                  <a:pt x="1249944" y="23"/>
                </a:cubicBezTo>
                <a:cubicBezTo>
                  <a:pt x="1250035" y="1"/>
                  <a:pt x="1250129" y="0"/>
                  <a:pt x="1250222" y="0"/>
                </a:cubicBezTo>
                <a:cubicBezTo>
                  <a:pt x="1253758" y="0"/>
                  <a:pt x="1257295" y="1174"/>
                  <a:pt x="1259993" y="3522"/>
                </a:cubicBezTo>
                <a:lnTo>
                  <a:pt x="1265713" y="8501"/>
                </a:lnTo>
                <a:cubicBezTo>
                  <a:pt x="1269539" y="12039"/>
                  <a:pt x="1275920" y="18406"/>
                  <a:pt x="1283177" y="25390"/>
                </a:cubicBezTo>
                <a:lnTo>
                  <a:pt x="1289743" y="31567"/>
                </a:lnTo>
                <a:lnTo>
                  <a:pt x="1300999" y="21034"/>
                </a:lnTo>
                <a:cubicBezTo>
                  <a:pt x="1308211" y="14124"/>
                  <a:pt x="1314436" y="7921"/>
                  <a:pt x="1317857" y="4751"/>
                </a:cubicBezTo>
                <a:lnTo>
                  <a:pt x="1319269" y="3522"/>
                </a:lnTo>
                <a:cubicBezTo>
                  <a:pt x="1322038" y="1112"/>
                  <a:pt x="1325691" y="-61"/>
                  <a:pt x="1329319" y="23"/>
                </a:cubicBezTo>
                <a:cubicBezTo>
                  <a:pt x="1329411" y="1"/>
                  <a:pt x="1329504" y="0"/>
                  <a:pt x="1329597" y="0"/>
                </a:cubicBezTo>
                <a:cubicBezTo>
                  <a:pt x="1333134" y="0"/>
                  <a:pt x="1336671" y="1174"/>
                  <a:pt x="1339369" y="3522"/>
                </a:cubicBezTo>
                <a:lnTo>
                  <a:pt x="1345089" y="8501"/>
                </a:lnTo>
                <a:cubicBezTo>
                  <a:pt x="1348915" y="12039"/>
                  <a:pt x="1355295" y="18406"/>
                  <a:pt x="1362552" y="25390"/>
                </a:cubicBezTo>
                <a:lnTo>
                  <a:pt x="1369119" y="31567"/>
                </a:lnTo>
                <a:lnTo>
                  <a:pt x="1380374" y="21034"/>
                </a:lnTo>
                <a:cubicBezTo>
                  <a:pt x="1387586" y="14124"/>
                  <a:pt x="1393812" y="7921"/>
                  <a:pt x="1397233" y="4751"/>
                </a:cubicBezTo>
                <a:lnTo>
                  <a:pt x="1398645" y="3522"/>
                </a:lnTo>
                <a:cubicBezTo>
                  <a:pt x="1401414" y="1112"/>
                  <a:pt x="1405066" y="-61"/>
                  <a:pt x="1408695" y="23"/>
                </a:cubicBezTo>
                <a:cubicBezTo>
                  <a:pt x="1408787" y="1"/>
                  <a:pt x="1408880" y="0"/>
                  <a:pt x="1408973" y="0"/>
                </a:cubicBezTo>
                <a:cubicBezTo>
                  <a:pt x="1412509" y="0"/>
                  <a:pt x="1416046" y="1174"/>
                  <a:pt x="1418744" y="3522"/>
                </a:cubicBezTo>
                <a:lnTo>
                  <a:pt x="1424464" y="8501"/>
                </a:lnTo>
                <a:cubicBezTo>
                  <a:pt x="1428290" y="12039"/>
                  <a:pt x="1434671" y="18406"/>
                  <a:pt x="1441928" y="25390"/>
                </a:cubicBezTo>
                <a:lnTo>
                  <a:pt x="1448494" y="31567"/>
                </a:lnTo>
                <a:lnTo>
                  <a:pt x="1459750" y="21034"/>
                </a:lnTo>
                <a:cubicBezTo>
                  <a:pt x="1466962" y="14124"/>
                  <a:pt x="1473187" y="7921"/>
                  <a:pt x="1476608" y="4751"/>
                </a:cubicBezTo>
                <a:lnTo>
                  <a:pt x="1478020" y="3522"/>
                </a:lnTo>
                <a:cubicBezTo>
                  <a:pt x="1480789" y="1112"/>
                  <a:pt x="1484442" y="-61"/>
                  <a:pt x="1488070" y="23"/>
                </a:cubicBezTo>
                <a:cubicBezTo>
                  <a:pt x="1488162" y="1"/>
                  <a:pt x="1488255" y="0"/>
                  <a:pt x="1488348" y="0"/>
                </a:cubicBezTo>
                <a:cubicBezTo>
                  <a:pt x="1491885" y="0"/>
                  <a:pt x="1495422" y="1174"/>
                  <a:pt x="1498120" y="3522"/>
                </a:cubicBezTo>
                <a:lnTo>
                  <a:pt x="1503840" y="8501"/>
                </a:lnTo>
                <a:cubicBezTo>
                  <a:pt x="1507666" y="12039"/>
                  <a:pt x="1514046" y="18406"/>
                  <a:pt x="1521303" y="25390"/>
                </a:cubicBezTo>
                <a:lnTo>
                  <a:pt x="1527870" y="31567"/>
                </a:lnTo>
                <a:lnTo>
                  <a:pt x="1539125" y="21034"/>
                </a:lnTo>
                <a:cubicBezTo>
                  <a:pt x="1546337" y="14124"/>
                  <a:pt x="1552563" y="7921"/>
                  <a:pt x="1555984" y="4751"/>
                </a:cubicBezTo>
                <a:lnTo>
                  <a:pt x="1557396" y="3522"/>
                </a:lnTo>
                <a:cubicBezTo>
                  <a:pt x="1560165" y="1112"/>
                  <a:pt x="1563817" y="-61"/>
                  <a:pt x="1567446" y="23"/>
                </a:cubicBezTo>
                <a:cubicBezTo>
                  <a:pt x="1567538" y="1"/>
                  <a:pt x="1567631" y="0"/>
                  <a:pt x="1567724" y="0"/>
                </a:cubicBezTo>
                <a:cubicBezTo>
                  <a:pt x="1571260" y="0"/>
                  <a:pt x="1574797" y="1174"/>
                  <a:pt x="1577496" y="3522"/>
                </a:cubicBezTo>
                <a:lnTo>
                  <a:pt x="1583216" y="8501"/>
                </a:lnTo>
                <a:cubicBezTo>
                  <a:pt x="1587041" y="12039"/>
                  <a:pt x="1593422" y="18406"/>
                  <a:pt x="1600679" y="25390"/>
                </a:cubicBezTo>
                <a:lnTo>
                  <a:pt x="1607245" y="31567"/>
                </a:lnTo>
                <a:lnTo>
                  <a:pt x="1618501" y="21034"/>
                </a:lnTo>
                <a:cubicBezTo>
                  <a:pt x="1625713" y="14124"/>
                  <a:pt x="1631938" y="7921"/>
                  <a:pt x="1635359" y="4751"/>
                </a:cubicBezTo>
                <a:lnTo>
                  <a:pt x="1636772" y="3522"/>
                </a:lnTo>
                <a:cubicBezTo>
                  <a:pt x="1639540" y="1112"/>
                  <a:pt x="1643193" y="-61"/>
                  <a:pt x="1646821" y="23"/>
                </a:cubicBezTo>
                <a:cubicBezTo>
                  <a:pt x="1646913" y="1"/>
                  <a:pt x="1647007" y="0"/>
                  <a:pt x="1647099" y="0"/>
                </a:cubicBezTo>
                <a:cubicBezTo>
                  <a:pt x="1650636" y="0"/>
                  <a:pt x="1654173" y="1174"/>
                  <a:pt x="1656871" y="3522"/>
                </a:cubicBezTo>
                <a:lnTo>
                  <a:pt x="1662591" y="8501"/>
                </a:lnTo>
                <a:cubicBezTo>
                  <a:pt x="1666417" y="12039"/>
                  <a:pt x="1672797" y="18406"/>
                  <a:pt x="1680055" y="25390"/>
                </a:cubicBezTo>
                <a:lnTo>
                  <a:pt x="1686621" y="31567"/>
                </a:lnTo>
                <a:lnTo>
                  <a:pt x="1697876" y="21034"/>
                </a:lnTo>
                <a:cubicBezTo>
                  <a:pt x="1705089" y="14124"/>
                  <a:pt x="1711314" y="7921"/>
                  <a:pt x="1714735" y="4751"/>
                </a:cubicBezTo>
                <a:lnTo>
                  <a:pt x="1716147" y="3522"/>
                </a:lnTo>
                <a:cubicBezTo>
                  <a:pt x="1718916" y="1112"/>
                  <a:pt x="1722569" y="-61"/>
                  <a:pt x="1726197" y="23"/>
                </a:cubicBezTo>
                <a:cubicBezTo>
                  <a:pt x="1726289" y="1"/>
                  <a:pt x="1726382" y="0"/>
                  <a:pt x="1726475" y="0"/>
                </a:cubicBezTo>
                <a:cubicBezTo>
                  <a:pt x="1730011" y="0"/>
                  <a:pt x="1733548" y="1174"/>
                  <a:pt x="1736247" y="3522"/>
                </a:cubicBezTo>
                <a:lnTo>
                  <a:pt x="1741967" y="8501"/>
                </a:lnTo>
                <a:cubicBezTo>
                  <a:pt x="1749618" y="15576"/>
                  <a:pt x="1767489" y="33969"/>
                  <a:pt x="1782155" y="45979"/>
                </a:cubicBezTo>
                <a:lnTo>
                  <a:pt x="1784371" y="47626"/>
                </a:lnTo>
                <a:lnTo>
                  <a:pt x="1784371" y="879668"/>
                </a:lnTo>
                <a:lnTo>
                  <a:pt x="0" y="879668"/>
                </a:lnTo>
                <a:lnTo>
                  <a:pt x="0" y="47626"/>
                </a:lnTo>
                <a:lnTo>
                  <a:pt x="8211" y="41556"/>
                </a:lnTo>
                <a:cubicBezTo>
                  <a:pt x="22946" y="29564"/>
                  <a:pt x="41007" y="11090"/>
                  <a:pt x="47848" y="4751"/>
                </a:cubicBezTo>
                <a:lnTo>
                  <a:pt x="49261" y="3522"/>
                </a:lnTo>
                <a:cubicBezTo>
                  <a:pt x="52030" y="1112"/>
                  <a:pt x="55682" y="-61"/>
                  <a:pt x="59310" y="23"/>
                </a:cubicBezTo>
                <a:cubicBezTo>
                  <a:pt x="59402" y="1"/>
                  <a:pt x="59496" y="0"/>
                  <a:pt x="59588" y="0"/>
                </a:cubicBezTo>
                <a:close/>
              </a:path>
            </a:pathLst>
          </a:custGeom>
          <a:solidFill>
            <a:srgbClr val="4D436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defRPr/>
            </a:pPr>
            <a:r>
              <a:rPr lang="zh-CN" altLang="en-US" dirty="0" smtClean="0">
                <a:solidFill>
                  <a:srgbClr val="FFFFFF"/>
                </a:solidFill>
                <a:latin typeface="微软雅黑" panose="020B0503020204020204" pitchFamily="34" charset="-122"/>
                <a:ea typeface="微软雅黑" panose="020B0503020204020204" pitchFamily="34" charset="-122"/>
              </a:rPr>
              <a:t>新能源汽车营销、售后</a:t>
            </a:r>
            <a:endParaRPr lang="zh-CN" altLang="en-US" dirty="0">
              <a:solidFill>
                <a:srgbClr val="FFFFFF"/>
              </a:solidFill>
              <a:latin typeface="微软雅黑" panose="020B0503020204020204" pitchFamily="34" charset="-122"/>
              <a:ea typeface="微软雅黑" panose="020B0503020204020204" pitchFamily="34" charset="-122"/>
            </a:endParaRPr>
          </a:p>
        </p:txBody>
      </p:sp>
      <p:sp>
        <p:nvSpPr>
          <p:cNvPr id="43" name="MH_Other_3"/>
          <p:cNvSpPr/>
          <p:nvPr>
            <p:custDataLst>
              <p:tags r:id="rId10"/>
            </p:custDataLst>
          </p:nvPr>
        </p:nvSpPr>
        <p:spPr>
          <a:xfrm>
            <a:off x="8825641" y="1953463"/>
            <a:ext cx="1487486" cy="473887"/>
          </a:xfrm>
          <a:custGeom>
            <a:avLst/>
            <a:gdLst>
              <a:gd name="connsiteX0" fmla="*/ 773625 w 978201"/>
              <a:gd name="connsiteY0" fmla="*/ 28 h 319924"/>
              <a:gd name="connsiteX1" fmla="*/ 881754 w 978201"/>
              <a:gd name="connsiteY1" fmla="*/ 75074 h 319924"/>
              <a:gd name="connsiteX2" fmla="*/ 978201 w 978201"/>
              <a:gd name="connsiteY2" fmla="*/ 317435 h 319924"/>
              <a:gd name="connsiteX3" fmla="*/ 975543 w 978201"/>
              <a:gd name="connsiteY3" fmla="*/ 319923 h 319924"/>
              <a:gd name="connsiteX4" fmla="*/ 968976 w 978201"/>
              <a:gd name="connsiteY4" fmla="*/ 313746 h 319924"/>
              <a:gd name="connsiteX5" fmla="*/ 951512 w 978201"/>
              <a:gd name="connsiteY5" fmla="*/ 296857 h 319924"/>
              <a:gd name="connsiteX6" fmla="*/ 945792 w 978201"/>
              <a:gd name="connsiteY6" fmla="*/ 291879 h 319924"/>
              <a:gd name="connsiteX7" fmla="*/ 936020 w 978201"/>
              <a:gd name="connsiteY7" fmla="*/ 288356 h 319924"/>
              <a:gd name="connsiteX8" fmla="*/ 935742 w 978201"/>
              <a:gd name="connsiteY8" fmla="*/ 288379 h 319924"/>
              <a:gd name="connsiteX9" fmla="*/ 925693 w 978201"/>
              <a:gd name="connsiteY9" fmla="*/ 291878 h 319924"/>
              <a:gd name="connsiteX10" fmla="*/ 924280 w 978201"/>
              <a:gd name="connsiteY10" fmla="*/ 293108 h 319924"/>
              <a:gd name="connsiteX11" fmla="*/ 907423 w 978201"/>
              <a:gd name="connsiteY11" fmla="*/ 309390 h 319924"/>
              <a:gd name="connsiteX12" fmla="*/ 896166 w 978201"/>
              <a:gd name="connsiteY12" fmla="*/ 319923 h 319924"/>
              <a:gd name="connsiteX13" fmla="*/ 889600 w 978201"/>
              <a:gd name="connsiteY13" fmla="*/ 313746 h 319924"/>
              <a:gd name="connsiteX14" fmla="*/ 872137 w 978201"/>
              <a:gd name="connsiteY14" fmla="*/ 296857 h 319924"/>
              <a:gd name="connsiteX15" fmla="*/ 866417 w 978201"/>
              <a:gd name="connsiteY15" fmla="*/ 291878 h 319924"/>
              <a:gd name="connsiteX16" fmla="*/ 856645 w 978201"/>
              <a:gd name="connsiteY16" fmla="*/ 288357 h 319924"/>
              <a:gd name="connsiteX17" fmla="*/ 856367 w 978201"/>
              <a:gd name="connsiteY17" fmla="*/ 288379 h 319924"/>
              <a:gd name="connsiteX18" fmla="*/ 846317 w 978201"/>
              <a:gd name="connsiteY18" fmla="*/ 291878 h 319924"/>
              <a:gd name="connsiteX19" fmla="*/ 844906 w 978201"/>
              <a:gd name="connsiteY19" fmla="*/ 293107 h 319924"/>
              <a:gd name="connsiteX20" fmla="*/ 828047 w 978201"/>
              <a:gd name="connsiteY20" fmla="*/ 309390 h 319924"/>
              <a:gd name="connsiteX21" fmla="*/ 816792 w 978201"/>
              <a:gd name="connsiteY21" fmla="*/ 319923 h 319924"/>
              <a:gd name="connsiteX22" fmla="*/ 810224 w 978201"/>
              <a:gd name="connsiteY22" fmla="*/ 313746 h 319924"/>
              <a:gd name="connsiteX23" fmla="*/ 792761 w 978201"/>
              <a:gd name="connsiteY23" fmla="*/ 296857 h 319924"/>
              <a:gd name="connsiteX24" fmla="*/ 787042 w 978201"/>
              <a:gd name="connsiteY24" fmla="*/ 291878 h 319924"/>
              <a:gd name="connsiteX25" fmla="*/ 777269 w 978201"/>
              <a:gd name="connsiteY25" fmla="*/ 288357 h 319924"/>
              <a:gd name="connsiteX26" fmla="*/ 776992 w 978201"/>
              <a:gd name="connsiteY26" fmla="*/ 288379 h 319924"/>
              <a:gd name="connsiteX27" fmla="*/ 766941 w 978201"/>
              <a:gd name="connsiteY27" fmla="*/ 291878 h 319924"/>
              <a:gd name="connsiteX28" fmla="*/ 765530 w 978201"/>
              <a:gd name="connsiteY28" fmla="*/ 293107 h 319924"/>
              <a:gd name="connsiteX29" fmla="*/ 748672 w 978201"/>
              <a:gd name="connsiteY29" fmla="*/ 309390 h 319924"/>
              <a:gd name="connsiteX30" fmla="*/ 737415 w 978201"/>
              <a:gd name="connsiteY30" fmla="*/ 319923 h 319924"/>
              <a:gd name="connsiteX31" fmla="*/ 730849 w 978201"/>
              <a:gd name="connsiteY31" fmla="*/ 313746 h 319924"/>
              <a:gd name="connsiteX32" fmla="*/ 713385 w 978201"/>
              <a:gd name="connsiteY32" fmla="*/ 296858 h 319924"/>
              <a:gd name="connsiteX33" fmla="*/ 707665 w 978201"/>
              <a:gd name="connsiteY33" fmla="*/ 291878 h 319924"/>
              <a:gd name="connsiteX34" fmla="*/ 697894 w 978201"/>
              <a:gd name="connsiteY34" fmla="*/ 288356 h 319924"/>
              <a:gd name="connsiteX35" fmla="*/ 697617 w 978201"/>
              <a:gd name="connsiteY35" fmla="*/ 288379 h 319924"/>
              <a:gd name="connsiteX36" fmla="*/ 687566 w 978201"/>
              <a:gd name="connsiteY36" fmla="*/ 291878 h 319924"/>
              <a:gd name="connsiteX37" fmla="*/ 686155 w 978201"/>
              <a:gd name="connsiteY37" fmla="*/ 293107 h 319924"/>
              <a:gd name="connsiteX38" fmla="*/ 669295 w 978201"/>
              <a:gd name="connsiteY38" fmla="*/ 309390 h 319924"/>
              <a:gd name="connsiteX39" fmla="*/ 658040 w 978201"/>
              <a:gd name="connsiteY39" fmla="*/ 319923 h 319924"/>
              <a:gd name="connsiteX40" fmla="*/ 651473 w 978201"/>
              <a:gd name="connsiteY40" fmla="*/ 313746 h 319924"/>
              <a:gd name="connsiteX41" fmla="*/ 634010 w 978201"/>
              <a:gd name="connsiteY41" fmla="*/ 296857 h 319924"/>
              <a:gd name="connsiteX42" fmla="*/ 628291 w 978201"/>
              <a:gd name="connsiteY42" fmla="*/ 291878 h 319924"/>
              <a:gd name="connsiteX43" fmla="*/ 618519 w 978201"/>
              <a:gd name="connsiteY43" fmla="*/ 288356 h 319924"/>
              <a:gd name="connsiteX44" fmla="*/ 618241 w 978201"/>
              <a:gd name="connsiteY44" fmla="*/ 288379 h 319924"/>
              <a:gd name="connsiteX45" fmla="*/ 608190 w 978201"/>
              <a:gd name="connsiteY45" fmla="*/ 291878 h 319924"/>
              <a:gd name="connsiteX46" fmla="*/ 606779 w 978201"/>
              <a:gd name="connsiteY46" fmla="*/ 293107 h 319924"/>
              <a:gd name="connsiteX47" fmla="*/ 589921 w 978201"/>
              <a:gd name="connsiteY47" fmla="*/ 309390 h 319924"/>
              <a:gd name="connsiteX48" fmla="*/ 578664 w 978201"/>
              <a:gd name="connsiteY48" fmla="*/ 319923 h 319924"/>
              <a:gd name="connsiteX49" fmla="*/ 572098 w 978201"/>
              <a:gd name="connsiteY49" fmla="*/ 313746 h 319924"/>
              <a:gd name="connsiteX50" fmla="*/ 554635 w 978201"/>
              <a:gd name="connsiteY50" fmla="*/ 296857 h 319924"/>
              <a:gd name="connsiteX51" fmla="*/ 548914 w 978201"/>
              <a:gd name="connsiteY51" fmla="*/ 291878 h 319924"/>
              <a:gd name="connsiteX52" fmla="*/ 539144 w 978201"/>
              <a:gd name="connsiteY52" fmla="*/ 288356 h 319924"/>
              <a:gd name="connsiteX53" fmla="*/ 538865 w 978201"/>
              <a:gd name="connsiteY53" fmla="*/ 288379 h 319924"/>
              <a:gd name="connsiteX54" fmla="*/ 528815 w 978201"/>
              <a:gd name="connsiteY54" fmla="*/ 291878 h 319924"/>
              <a:gd name="connsiteX55" fmla="*/ 527402 w 978201"/>
              <a:gd name="connsiteY55" fmla="*/ 293107 h 319924"/>
              <a:gd name="connsiteX56" fmla="*/ 510544 w 978201"/>
              <a:gd name="connsiteY56" fmla="*/ 309390 h 319924"/>
              <a:gd name="connsiteX57" fmla="*/ 499289 w 978201"/>
              <a:gd name="connsiteY57" fmla="*/ 319923 h 319924"/>
              <a:gd name="connsiteX58" fmla="*/ 492722 w 978201"/>
              <a:gd name="connsiteY58" fmla="*/ 313747 h 319924"/>
              <a:gd name="connsiteX59" fmla="*/ 475260 w 978201"/>
              <a:gd name="connsiteY59" fmla="*/ 296857 h 319924"/>
              <a:gd name="connsiteX60" fmla="*/ 469539 w 978201"/>
              <a:gd name="connsiteY60" fmla="*/ 291878 h 319924"/>
              <a:gd name="connsiteX61" fmla="*/ 459768 w 978201"/>
              <a:gd name="connsiteY61" fmla="*/ 288356 h 319924"/>
              <a:gd name="connsiteX62" fmla="*/ 459489 w 978201"/>
              <a:gd name="connsiteY62" fmla="*/ 288379 h 319924"/>
              <a:gd name="connsiteX63" fmla="*/ 449439 w 978201"/>
              <a:gd name="connsiteY63" fmla="*/ 291879 h 319924"/>
              <a:gd name="connsiteX64" fmla="*/ 448027 w 978201"/>
              <a:gd name="connsiteY64" fmla="*/ 293107 h 319924"/>
              <a:gd name="connsiteX65" fmla="*/ 431168 w 978201"/>
              <a:gd name="connsiteY65" fmla="*/ 309390 h 319924"/>
              <a:gd name="connsiteX66" fmla="*/ 419913 w 978201"/>
              <a:gd name="connsiteY66" fmla="*/ 319923 h 319924"/>
              <a:gd name="connsiteX67" fmla="*/ 413348 w 978201"/>
              <a:gd name="connsiteY67" fmla="*/ 313746 h 319924"/>
              <a:gd name="connsiteX68" fmla="*/ 395884 w 978201"/>
              <a:gd name="connsiteY68" fmla="*/ 296857 h 319924"/>
              <a:gd name="connsiteX69" fmla="*/ 390163 w 978201"/>
              <a:gd name="connsiteY69" fmla="*/ 291879 h 319924"/>
              <a:gd name="connsiteX70" fmla="*/ 380392 w 978201"/>
              <a:gd name="connsiteY70" fmla="*/ 288356 h 319924"/>
              <a:gd name="connsiteX71" fmla="*/ 380113 w 978201"/>
              <a:gd name="connsiteY71" fmla="*/ 288380 h 319924"/>
              <a:gd name="connsiteX72" fmla="*/ 370064 w 978201"/>
              <a:gd name="connsiteY72" fmla="*/ 291878 h 319924"/>
              <a:gd name="connsiteX73" fmla="*/ 368651 w 978201"/>
              <a:gd name="connsiteY73" fmla="*/ 293107 h 319924"/>
              <a:gd name="connsiteX74" fmla="*/ 351793 w 978201"/>
              <a:gd name="connsiteY74" fmla="*/ 309390 h 319924"/>
              <a:gd name="connsiteX75" fmla="*/ 340538 w 978201"/>
              <a:gd name="connsiteY75" fmla="*/ 319923 h 319924"/>
              <a:gd name="connsiteX76" fmla="*/ 333972 w 978201"/>
              <a:gd name="connsiteY76" fmla="*/ 313746 h 319924"/>
              <a:gd name="connsiteX77" fmla="*/ 316508 w 978201"/>
              <a:gd name="connsiteY77" fmla="*/ 296857 h 319924"/>
              <a:gd name="connsiteX78" fmla="*/ 310788 w 978201"/>
              <a:gd name="connsiteY78" fmla="*/ 291878 h 319924"/>
              <a:gd name="connsiteX79" fmla="*/ 301016 w 978201"/>
              <a:gd name="connsiteY79" fmla="*/ 288356 h 319924"/>
              <a:gd name="connsiteX80" fmla="*/ 300738 w 978201"/>
              <a:gd name="connsiteY80" fmla="*/ 288379 h 319924"/>
              <a:gd name="connsiteX81" fmla="*/ 290689 w 978201"/>
              <a:gd name="connsiteY81" fmla="*/ 291878 h 319924"/>
              <a:gd name="connsiteX82" fmla="*/ 289276 w 978201"/>
              <a:gd name="connsiteY82" fmla="*/ 293107 h 319924"/>
              <a:gd name="connsiteX83" fmla="*/ 272417 w 978201"/>
              <a:gd name="connsiteY83" fmla="*/ 309390 h 319924"/>
              <a:gd name="connsiteX84" fmla="*/ 261162 w 978201"/>
              <a:gd name="connsiteY84" fmla="*/ 319924 h 319924"/>
              <a:gd name="connsiteX85" fmla="*/ 254597 w 978201"/>
              <a:gd name="connsiteY85" fmla="*/ 313747 h 319924"/>
              <a:gd name="connsiteX86" fmla="*/ 237132 w 978201"/>
              <a:gd name="connsiteY86" fmla="*/ 296857 h 319924"/>
              <a:gd name="connsiteX87" fmla="*/ 231412 w 978201"/>
              <a:gd name="connsiteY87" fmla="*/ 291878 h 319924"/>
              <a:gd name="connsiteX88" fmla="*/ 221640 w 978201"/>
              <a:gd name="connsiteY88" fmla="*/ 288357 h 319924"/>
              <a:gd name="connsiteX89" fmla="*/ 221362 w 978201"/>
              <a:gd name="connsiteY89" fmla="*/ 288379 h 319924"/>
              <a:gd name="connsiteX90" fmla="*/ 211312 w 978201"/>
              <a:gd name="connsiteY90" fmla="*/ 291878 h 319924"/>
              <a:gd name="connsiteX91" fmla="*/ 209900 w 978201"/>
              <a:gd name="connsiteY91" fmla="*/ 293107 h 319924"/>
              <a:gd name="connsiteX92" fmla="*/ 193041 w 978201"/>
              <a:gd name="connsiteY92" fmla="*/ 309390 h 319924"/>
              <a:gd name="connsiteX93" fmla="*/ 181786 w 978201"/>
              <a:gd name="connsiteY93" fmla="*/ 319923 h 319924"/>
              <a:gd name="connsiteX94" fmla="*/ 175220 w 978201"/>
              <a:gd name="connsiteY94" fmla="*/ 313746 h 319924"/>
              <a:gd name="connsiteX95" fmla="*/ 157757 w 978201"/>
              <a:gd name="connsiteY95" fmla="*/ 296858 h 319924"/>
              <a:gd name="connsiteX96" fmla="*/ 152037 w 978201"/>
              <a:gd name="connsiteY96" fmla="*/ 291879 h 319924"/>
              <a:gd name="connsiteX97" fmla="*/ 142265 w 978201"/>
              <a:gd name="connsiteY97" fmla="*/ 288356 h 319924"/>
              <a:gd name="connsiteX98" fmla="*/ 141987 w 978201"/>
              <a:gd name="connsiteY98" fmla="*/ 288380 h 319924"/>
              <a:gd name="connsiteX99" fmla="*/ 131937 w 978201"/>
              <a:gd name="connsiteY99" fmla="*/ 291878 h 319924"/>
              <a:gd name="connsiteX100" fmla="*/ 130524 w 978201"/>
              <a:gd name="connsiteY100" fmla="*/ 293107 h 319924"/>
              <a:gd name="connsiteX101" fmla="*/ 113666 w 978201"/>
              <a:gd name="connsiteY101" fmla="*/ 309390 h 319924"/>
              <a:gd name="connsiteX102" fmla="*/ 102411 w 978201"/>
              <a:gd name="connsiteY102" fmla="*/ 319923 h 319924"/>
              <a:gd name="connsiteX103" fmla="*/ 95844 w 978201"/>
              <a:gd name="connsiteY103" fmla="*/ 313746 h 319924"/>
              <a:gd name="connsiteX104" fmla="*/ 78381 w 978201"/>
              <a:gd name="connsiteY104" fmla="*/ 296857 h 319924"/>
              <a:gd name="connsiteX105" fmla="*/ 72661 w 978201"/>
              <a:gd name="connsiteY105" fmla="*/ 291879 h 319924"/>
              <a:gd name="connsiteX106" fmla="*/ 62889 w 978201"/>
              <a:gd name="connsiteY106" fmla="*/ 288356 h 319924"/>
              <a:gd name="connsiteX107" fmla="*/ 62611 w 978201"/>
              <a:gd name="connsiteY107" fmla="*/ 288380 h 319924"/>
              <a:gd name="connsiteX108" fmla="*/ 52561 w 978201"/>
              <a:gd name="connsiteY108" fmla="*/ 291878 h 319924"/>
              <a:gd name="connsiteX109" fmla="*/ 51149 w 978201"/>
              <a:gd name="connsiteY109" fmla="*/ 293107 h 319924"/>
              <a:gd name="connsiteX110" fmla="*/ 34290 w 978201"/>
              <a:gd name="connsiteY110" fmla="*/ 309390 h 319924"/>
              <a:gd name="connsiteX111" fmla="*/ 23035 w 978201"/>
              <a:gd name="connsiteY111" fmla="*/ 319923 h 319924"/>
              <a:gd name="connsiteX112" fmla="*/ 16469 w 978201"/>
              <a:gd name="connsiteY112" fmla="*/ 313746 h 319924"/>
              <a:gd name="connsiteX113" fmla="*/ 0 w 978201"/>
              <a:gd name="connsiteY113" fmla="*/ 297819 h 319924"/>
              <a:gd name="connsiteX114" fmla="*/ 727103 w 978201"/>
              <a:gd name="connsiteY114" fmla="*/ 8470 h 319924"/>
              <a:gd name="connsiteX115" fmla="*/ 773625 w 978201"/>
              <a:gd name="connsiteY115" fmla="*/ 28 h 319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978201" h="319924">
                <a:moveTo>
                  <a:pt x="773625" y="28"/>
                </a:moveTo>
                <a:cubicBezTo>
                  <a:pt x="820013" y="1021"/>
                  <a:pt x="863519" y="29251"/>
                  <a:pt x="881754" y="75074"/>
                </a:cubicBezTo>
                <a:lnTo>
                  <a:pt x="978201" y="317435"/>
                </a:lnTo>
                <a:lnTo>
                  <a:pt x="975543" y="319923"/>
                </a:lnTo>
                <a:lnTo>
                  <a:pt x="968976" y="313746"/>
                </a:lnTo>
                <a:cubicBezTo>
                  <a:pt x="961718" y="306763"/>
                  <a:pt x="955339" y="300395"/>
                  <a:pt x="951512" y="296857"/>
                </a:cubicBezTo>
                <a:lnTo>
                  <a:pt x="945792" y="291879"/>
                </a:lnTo>
                <a:cubicBezTo>
                  <a:pt x="943095" y="289530"/>
                  <a:pt x="939557" y="288356"/>
                  <a:pt x="936020" y="288356"/>
                </a:cubicBezTo>
                <a:cubicBezTo>
                  <a:pt x="935929" y="288356"/>
                  <a:pt x="935834" y="288357"/>
                  <a:pt x="935742" y="288379"/>
                </a:cubicBezTo>
                <a:cubicBezTo>
                  <a:pt x="932115" y="288295"/>
                  <a:pt x="928462" y="289468"/>
                  <a:pt x="925693" y="291878"/>
                </a:cubicBezTo>
                <a:lnTo>
                  <a:pt x="924280" y="293108"/>
                </a:lnTo>
                <a:cubicBezTo>
                  <a:pt x="920859" y="296277"/>
                  <a:pt x="914634" y="302480"/>
                  <a:pt x="907423" y="309390"/>
                </a:cubicBezTo>
                <a:lnTo>
                  <a:pt x="896166" y="319923"/>
                </a:lnTo>
                <a:lnTo>
                  <a:pt x="889600" y="313746"/>
                </a:lnTo>
                <a:cubicBezTo>
                  <a:pt x="882344" y="306762"/>
                  <a:pt x="875962" y="300395"/>
                  <a:pt x="872137" y="296857"/>
                </a:cubicBezTo>
                <a:lnTo>
                  <a:pt x="866417" y="291878"/>
                </a:lnTo>
                <a:cubicBezTo>
                  <a:pt x="863719" y="289530"/>
                  <a:pt x="860182" y="288356"/>
                  <a:pt x="856645" y="288357"/>
                </a:cubicBezTo>
                <a:cubicBezTo>
                  <a:pt x="856552" y="288356"/>
                  <a:pt x="856459" y="288357"/>
                  <a:pt x="856367" y="288379"/>
                </a:cubicBezTo>
                <a:cubicBezTo>
                  <a:pt x="852739" y="288295"/>
                  <a:pt x="849087" y="289468"/>
                  <a:pt x="846317" y="291878"/>
                </a:cubicBezTo>
                <a:lnTo>
                  <a:pt x="844906" y="293107"/>
                </a:lnTo>
                <a:cubicBezTo>
                  <a:pt x="841485" y="296277"/>
                  <a:pt x="835259" y="302480"/>
                  <a:pt x="828047" y="309390"/>
                </a:cubicBezTo>
                <a:lnTo>
                  <a:pt x="816792" y="319923"/>
                </a:lnTo>
                <a:lnTo>
                  <a:pt x="810224" y="313746"/>
                </a:lnTo>
                <a:cubicBezTo>
                  <a:pt x="802968" y="306762"/>
                  <a:pt x="796587" y="300395"/>
                  <a:pt x="792761" y="296857"/>
                </a:cubicBezTo>
                <a:lnTo>
                  <a:pt x="787042" y="291878"/>
                </a:lnTo>
                <a:cubicBezTo>
                  <a:pt x="784343" y="289530"/>
                  <a:pt x="780807" y="288356"/>
                  <a:pt x="777269" y="288357"/>
                </a:cubicBezTo>
                <a:cubicBezTo>
                  <a:pt x="777176" y="288356"/>
                  <a:pt x="777083" y="288357"/>
                  <a:pt x="776992" y="288379"/>
                </a:cubicBezTo>
                <a:cubicBezTo>
                  <a:pt x="773364" y="288295"/>
                  <a:pt x="769710" y="289468"/>
                  <a:pt x="766941" y="291878"/>
                </a:cubicBezTo>
                <a:lnTo>
                  <a:pt x="765530" y="293107"/>
                </a:lnTo>
                <a:cubicBezTo>
                  <a:pt x="762108" y="296277"/>
                  <a:pt x="755884" y="302480"/>
                  <a:pt x="748672" y="309390"/>
                </a:cubicBezTo>
                <a:lnTo>
                  <a:pt x="737415" y="319923"/>
                </a:lnTo>
                <a:lnTo>
                  <a:pt x="730849" y="313746"/>
                </a:lnTo>
                <a:cubicBezTo>
                  <a:pt x="723593" y="306762"/>
                  <a:pt x="717211" y="300395"/>
                  <a:pt x="713385" y="296858"/>
                </a:cubicBezTo>
                <a:lnTo>
                  <a:pt x="707665" y="291878"/>
                </a:lnTo>
                <a:cubicBezTo>
                  <a:pt x="704967" y="289530"/>
                  <a:pt x="701431" y="288356"/>
                  <a:pt x="697894" y="288356"/>
                </a:cubicBezTo>
                <a:cubicBezTo>
                  <a:pt x="697801" y="288356"/>
                  <a:pt x="697708" y="288357"/>
                  <a:pt x="697617" y="288379"/>
                </a:cubicBezTo>
                <a:cubicBezTo>
                  <a:pt x="693988" y="288295"/>
                  <a:pt x="690336" y="289469"/>
                  <a:pt x="687566" y="291878"/>
                </a:cubicBezTo>
                <a:lnTo>
                  <a:pt x="686155" y="293107"/>
                </a:lnTo>
                <a:cubicBezTo>
                  <a:pt x="682733" y="296277"/>
                  <a:pt x="676508" y="302480"/>
                  <a:pt x="669295" y="309390"/>
                </a:cubicBezTo>
                <a:lnTo>
                  <a:pt x="658040" y="319923"/>
                </a:lnTo>
                <a:lnTo>
                  <a:pt x="651473" y="313746"/>
                </a:lnTo>
                <a:cubicBezTo>
                  <a:pt x="644217" y="306762"/>
                  <a:pt x="637836" y="300395"/>
                  <a:pt x="634010" y="296857"/>
                </a:cubicBezTo>
                <a:lnTo>
                  <a:pt x="628291" y="291878"/>
                </a:lnTo>
                <a:cubicBezTo>
                  <a:pt x="625592" y="289530"/>
                  <a:pt x="622055" y="288356"/>
                  <a:pt x="618519" y="288356"/>
                </a:cubicBezTo>
                <a:cubicBezTo>
                  <a:pt x="618425" y="288356"/>
                  <a:pt x="618332" y="288357"/>
                  <a:pt x="618241" y="288379"/>
                </a:cubicBezTo>
                <a:cubicBezTo>
                  <a:pt x="614612" y="288295"/>
                  <a:pt x="610959" y="289469"/>
                  <a:pt x="608190" y="291878"/>
                </a:cubicBezTo>
                <a:lnTo>
                  <a:pt x="606779" y="293107"/>
                </a:lnTo>
                <a:cubicBezTo>
                  <a:pt x="603357" y="296277"/>
                  <a:pt x="597133" y="302480"/>
                  <a:pt x="589921" y="309390"/>
                </a:cubicBezTo>
                <a:lnTo>
                  <a:pt x="578664" y="319923"/>
                </a:lnTo>
                <a:lnTo>
                  <a:pt x="572098" y="313746"/>
                </a:lnTo>
                <a:cubicBezTo>
                  <a:pt x="564841" y="306762"/>
                  <a:pt x="558460" y="300395"/>
                  <a:pt x="554635" y="296857"/>
                </a:cubicBezTo>
                <a:lnTo>
                  <a:pt x="548914" y="291878"/>
                </a:lnTo>
                <a:cubicBezTo>
                  <a:pt x="546216" y="289530"/>
                  <a:pt x="542679" y="288356"/>
                  <a:pt x="539144" y="288356"/>
                </a:cubicBezTo>
                <a:cubicBezTo>
                  <a:pt x="539050" y="288356"/>
                  <a:pt x="538956" y="288358"/>
                  <a:pt x="538865" y="288379"/>
                </a:cubicBezTo>
                <a:cubicBezTo>
                  <a:pt x="535237" y="288296"/>
                  <a:pt x="531584" y="289468"/>
                  <a:pt x="528815" y="291878"/>
                </a:cubicBezTo>
                <a:lnTo>
                  <a:pt x="527402" y="293107"/>
                </a:lnTo>
                <a:cubicBezTo>
                  <a:pt x="523982" y="296278"/>
                  <a:pt x="517756" y="302480"/>
                  <a:pt x="510544" y="309390"/>
                </a:cubicBezTo>
                <a:lnTo>
                  <a:pt x="499289" y="319923"/>
                </a:lnTo>
                <a:lnTo>
                  <a:pt x="492722" y="313747"/>
                </a:lnTo>
                <a:cubicBezTo>
                  <a:pt x="485465" y="306762"/>
                  <a:pt x="479085" y="300395"/>
                  <a:pt x="475260" y="296857"/>
                </a:cubicBezTo>
                <a:lnTo>
                  <a:pt x="469539" y="291878"/>
                </a:lnTo>
                <a:cubicBezTo>
                  <a:pt x="466840" y="289530"/>
                  <a:pt x="463303" y="288356"/>
                  <a:pt x="459768" y="288356"/>
                </a:cubicBezTo>
                <a:cubicBezTo>
                  <a:pt x="459674" y="288356"/>
                  <a:pt x="459582" y="288357"/>
                  <a:pt x="459489" y="288379"/>
                </a:cubicBezTo>
                <a:cubicBezTo>
                  <a:pt x="455861" y="288295"/>
                  <a:pt x="452208" y="289468"/>
                  <a:pt x="449439" y="291879"/>
                </a:cubicBezTo>
                <a:lnTo>
                  <a:pt x="448027" y="293107"/>
                </a:lnTo>
                <a:cubicBezTo>
                  <a:pt x="444606" y="296277"/>
                  <a:pt x="438380" y="302480"/>
                  <a:pt x="431168" y="309390"/>
                </a:cubicBezTo>
                <a:lnTo>
                  <a:pt x="419913" y="319923"/>
                </a:lnTo>
                <a:lnTo>
                  <a:pt x="413348" y="313746"/>
                </a:lnTo>
                <a:cubicBezTo>
                  <a:pt x="406089" y="306762"/>
                  <a:pt x="399709" y="300396"/>
                  <a:pt x="395884" y="296857"/>
                </a:cubicBezTo>
                <a:lnTo>
                  <a:pt x="390163" y="291879"/>
                </a:lnTo>
                <a:cubicBezTo>
                  <a:pt x="387465" y="289530"/>
                  <a:pt x="383928" y="288356"/>
                  <a:pt x="380392" y="288356"/>
                </a:cubicBezTo>
                <a:cubicBezTo>
                  <a:pt x="380299" y="288356"/>
                  <a:pt x="380206" y="288357"/>
                  <a:pt x="380113" y="288380"/>
                </a:cubicBezTo>
                <a:cubicBezTo>
                  <a:pt x="376485" y="288295"/>
                  <a:pt x="372832" y="289468"/>
                  <a:pt x="370064" y="291878"/>
                </a:cubicBezTo>
                <a:lnTo>
                  <a:pt x="368651" y="293107"/>
                </a:lnTo>
                <a:cubicBezTo>
                  <a:pt x="365230" y="296277"/>
                  <a:pt x="359005" y="302481"/>
                  <a:pt x="351793" y="309390"/>
                </a:cubicBezTo>
                <a:lnTo>
                  <a:pt x="340538" y="319923"/>
                </a:lnTo>
                <a:lnTo>
                  <a:pt x="333972" y="313746"/>
                </a:lnTo>
                <a:cubicBezTo>
                  <a:pt x="326714" y="306762"/>
                  <a:pt x="320335" y="300395"/>
                  <a:pt x="316508" y="296857"/>
                </a:cubicBezTo>
                <a:lnTo>
                  <a:pt x="310788" y="291878"/>
                </a:lnTo>
                <a:cubicBezTo>
                  <a:pt x="308090" y="289530"/>
                  <a:pt x="304552" y="288356"/>
                  <a:pt x="301016" y="288356"/>
                </a:cubicBezTo>
                <a:cubicBezTo>
                  <a:pt x="300923" y="288356"/>
                  <a:pt x="300831" y="288357"/>
                  <a:pt x="300738" y="288379"/>
                </a:cubicBezTo>
                <a:cubicBezTo>
                  <a:pt x="297109" y="288295"/>
                  <a:pt x="293457" y="289469"/>
                  <a:pt x="290689" y="291878"/>
                </a:cubicBezTo>
                <a:lnTo>
                  <a:pt x="289276" y="293107"/>
                </a:lnTo>
                <a:cubicBezTo>
                  <a:pt x="285856" y="296277"/>
                  <a:pt x="279630" y="302480"/>
                  <a:pt x="272417" y="309390"/>
                </a:cubicBezTo>
                <a:lnTo>
                  <a:pt x="261162" y="319924"/>
                </a:lnTo>
                <a:lnTo>
                  <a:pt x="254597" y="313747"/>
                </a:lnTo>
                <a:cubicBezTo>
                  <a:pt x="247338" y="306762"/>
                  <a:pt x="240959" y="300395"/>
                  <a:pt x="237132" y="296857"/>
                </a:cubicBezTo>
                <a:lnTo>
                  <a:pt x="231412" y="291878"/>
                </a:lnTo>
                <a:cubicBezTo>
                  <a:pt x="228714" y="289530"/>
                  <a:pt x="225176" y="288356"/>
                  <a:pt x="221640" y="288357"/>
                </a:cubicBezTo>
                <a:cubicBezTo>
                  <a:pt x="221548" y="288356"/>
                  <a:pt x="221454" y="288357"/>
                  <a:pt x="221362" y="288379"/>
                </a:cubicBezTo>
                <a:cubicBezTo>
                  <a:pt x="217734" y="288296"/>
                  <a:pt x="214081" y="289468"/>
                  <a:pt x="211312" y="291878"/>
                </a:cubicBezTo>
                <a:lnTo>
                  <a:pt x="209900" y="293107"/>
                </a:lnTo>
                <a:cubicBezTo>
                  <a:pt x="206479" y="296277"/>
                  <a:pt x="200253" y="302480"/>
                  <a:pt x="193041" y="309390"/>
                </a:cubicBezTo>
                <a:lnTo>
                  <a:pt x="181786" y="319923"/>
                </a:lnTo>
                <a:lnTo>
                  <a:pt x="175220" y="313746"/>
                </a:lnTo>
                <a:cubicBezTo>
                  <a:pt x="167962" y="306762"/>
                  <a:pt x="161582" y="300395"/>
                  <a:pt x="157757" y="296858"/>
                </a:cubicBezTo>
                <a:lnTo>
                  <a:pt x="152037" y="291879"/>
                </a:lnTo>
                <a:cubicBezTo>
                  <a:pt x="149338" y="289530"/>
                  <a:pt x="145800" y="288356"/>
                  <a:pt x="142265" y="288356"/>
                </a:cubicBezTo>
                <a:cubicBezTo>
                  <a:pt x="142172" y="288356"/>
                  <a:pt x="142079" y="288357"/>
                  <a:pt x="141987" y="288380"/>
                </a:cubicBezTo>
                <a:cubicBezTo>
                  <a:pt x="138358" y="288295"/>
                  <a:pt x="134706" y="289468"/>
                  <a:pt x="131937" y="291878"/>
                </a:cubicBezTo>
                <a:lnTo>
                  <a:pt x="130524" y="293107"/>
                </a:lnTo>
                <a:cubicBezTo>
                  <a:pt x="127104" y="296277"/>
                  <a:pt x="120877" y="302480"/>
                  <a:pt x="113666" y="309390"/>
                </a:cubicBezTo>
                <a:lnTo>
                  <a:pt x="102411" y="319923"/>
                </a:lnTo>
                <a:lnTo>
                  <a:pt x="95844" y="313746"/>
                </a:lnTo>
                <a:cubicBezTo>
                  <a:pt x="88587" y="306762"/>
                  <a:pt x="82207" y="300395"/>
                  <a:pt x="78381" y="296857"/>
                </a:cubicBezTo>
                <a:lnTo>
                  <a:pt x="72661" y="291879"/>
                </a:lnTo>
                <a:cubicBezTo>
                  <a:pt x="69963" y="289530"/>
                  <a:pt x="66426" y="288356"/>
                  <a:pt x="62889" y="288356"/>
                </a:cubicBezTo>
                <a:cubicBezTo>
                  <a:pt x="62796" y="288356"/>
                  <a:pt x="62703" y="288357"/>
                  <a:pt x="62611" y="288380"/>
                </a:cubicBezTo>
                <a:cubicBezTo>
                  <a:pt x="58983" y="288295"/>
                  <a:pt x="55330" y="289468"/>
                  <a:pt x="52561" y="291878"/>
                </a:cubicBezTo>
                <a:lnTo>
                  <a:pt x="51149" y="293107"/>
                </a:lnTo>
                <a:cubicBezTo>
                  <a:pt x="47728" y="296277"/>
                  <a:pt x="41502" y="302481"/>
                  <a:pt x="34290" y="309390"/>
                </a:cubicBezTo>
                <a:lnTo>
                  <a:pt x="23035" y="319923"/>
                </a:lnTo>
                <a:lnTo>
                  <a:pt x="16469" y="313746"/>
                </a:lnTo>
                <a:lnTo>
                  <a:pt x="0" y="297819"/>
                </a:lnTo>
                <a:lnTo>
                  <a:pt x="727103" y="8470"/>
                </a:lnTo>
                <a:cubicBezTo>
                  <a:pt x="742377" y="2392"/>
                  <a:pt x="758162" y="-303"/>
                  <a:pt x="773625" y="28"/>
                </a:cubicBezTo>
                <a:close/>
              </a:path>
            </a:pathLst>
          </a:cu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Ins="180000" anchor="ctr"/>
          <a:lstStyle/>
          <a:p>
            <a:pPr algn="r" eaLnBrk="1" fontAlgn="auto" hangingPunct="1">
              <a:spcBef>
                <a:spcPts val="0"/>
              </a:spcBef>
              <a:spcAft>
                <a:spcPts val="0"/>
              </a:spcAft>
              <a:defRPr/>
            </a:pPr>
            <a:r>
              <a:rPr lang="en-US" altLang="zh-CN" sz="2000" dirty="0" smtClean="0">
                <a:solidFill>
                  <a:srgbClr val="FFFFFF"/>
                </a:solidFill>
              </a:rPr>
              <a:t>03</a:t>
            </a:r>
            <a:endParaRPr lang="zh-CN" altLang="en-US" sz="2000" dirty="0">
              <a:solidFill>
                <a:srgbClr val="FFFFFF"/>
              </a:solidFill>
            </a:endParaRPr>
          </a:p>
        </p:txBody>
      </p:sp>
      <p:sp>
        <p:nvSpPr>
          <p:cNvPr id="44" name="MH_SubTitle_1"/>
          <p:cNvSpPr/>
          <p:nvPr>
            <p:custDataLst>
              <p:tags r:id="rId11"/>
            </p:custDataLst>
          </p:nvPr>
        </p:nvSpPr>
        <p:spPr>
          <a:xfrm>
            <a:off x="8501790" y="3509281"/>
            <a:ext cx="2214130" cy="2539989"/>
          </a:xfrm>
          <a:prstGeom prst="rect">
            <a:avLst/>
          </a:prstGeom>
          <a:solidFill>
            <a:srgbClr val="FEFFFF"/>
          </a:solidFill>
          <a:ln w="9525">
            <a:solidFill>
              <a:srgbClr val="B2B2B2"/>
            </a:solid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anchor="ctr">
            <a:noAutofit/>
          </a:bodyPr>
          <a:lstStyle/>
          <a:p>
            <a:pPr>
              <a:lnSpc>
                <a:spcPct val="150000"/>
              </a:lnSpc>
              <a:defRPr/>
            </a:pP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rPr>
              <a:t>1</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）熟悉新能源汽车构造及工作原理</a:t>
            </a:r>
          </a:p>
          <a:p>
            <a:pPr>
              <a:lnSpc>
                <a:spcPct val="150000"/>
              </a:lnSpc>
              <a:defRPr/>
            </a:pP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rPr>
              <a:t>2</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）熟悉汽车理论工作及汽车维修检测业务</a:t>
            </a:r>
          </a:p>
          <a:p>
            <a:pPr>
              <a:lnSpc>
                <a:spcPct val="150000"/>
              </a:lnSpc>
              <a:defRPr/>
            </a:pP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rPr>
              <a:t>3</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）具有市场推广能力和良好的沟通能力</a:t>
            </a:r>
          </a:p>
        </p:txBody>
      </p:sp>
      <p:sp>
        <p:nvSpPr>
          <p:cNvPr id="45" name="MH_Other_1"/>
          <p:cNvSpPr/>
          <p:nvPr>
            <p:custDataLst>
              <p:tags r:id="rId12"/>
            </p:custDataLst>
          </p:nvPr>
        </p:nvSpPr>
        <p:spPr>
          <a:xfrm>
            <a:off x="7667658" y="3509027"/>
            <a:ext cx="834132" cy="539034"/>
          </a:xfrm>
          <a:custGeom>
            <a:avLst/>
            <a:gdLst>
              <a:gd name="connsiteX0" fmla="*/ 0 w 2429934"/>
              <a:gd name="connsiteY0" fmla="*/ 360367 h 372534"/>
              <a:gd name="connsiteX1" fmla="*/ 2429934 w 2429934"/>
              <a:gd name="connsiteY1" fmla="*/ 360367 h 372534"/>
              <a:gd name="connsiteX2" fmla="*/ 2429934 w 2429934"/>
              <a:gd name="connsiteY2" fmla="*/ 372534 h 372534"/>
              <a:gd name="connsiteX3" fmla="*/ 0 w 2429934"/>
              <a:gd name="connsiteY3" fmla="*/ 372534 h 372534"/>
              <a:gd name="connsiteX4" fmla="*/ 0 w 2429934"/>
              <a:gd name="connsiteY4" fmla="*/ 30167 h 372534"/>
              <a:gd name="connsiteX5" fmla="*/ 2429934 w 2429934"/>
              <a:gd name="connsiteY5" fmla="*/ 30167 h 372534"/>
              <a:gd name="connsiteX6" fmla="*/ 2429934 w 2429934"/>
              <a:gd name="connsiteY6" fmla="*/ 342367 h 372534"/>
              <a:gd name="connsiteX7" fmla="*/ 0 w 2429934"/>
              <a:gd name="connsiteY7" fmla="*/ 342367 h 372534"/>
              <a:gd name="connsiteX8" fmla="*/ 0 w 2429934"/>
              <a:gd name="connsiteY8" fmla="*/ 0 h 372534"/>
              <a:gd name="connsiteX9" fmla="*/ 2429934 w 2429934"/>
              <a:gd name="connsiteY9" fmla="*/ 0 h 372534"/>
              <a:gd name="connsiteX10" fmla="*/ 2429934 w 2429934"/>
              <a:gd name="connsiteY10" fmla="*/ 12167 h 372534"/>
              <a:gd name="connsiteX11" fmla="*/ 0 w 2429934"/>
              <a:gd name="connsiteY11" fmla="*/ 12167 h 372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29934" h="372534">
                <a:moveTo>
                  <a:pt x="0" y="360367"/>
                </a:moveTo>
                <a:lnTo>
                  <a:pt x="2429934" y="360367"/>
                </a:lnTo>
                <a:lnTo>
                  <a:pt x="2429934" y="372534"/>
                </a:lnTo>
                <a:lnTo>
                  <a:pt x="0" y="372534"/>
                </a:lnTo>
                <a:close/>
                <a:moveTo>
                  <a:pt x="0" y="30167"/>
                </a:moveTo>
                <a:lnTo>
                  <a:pt x="2429934" y="30167"/>
                </a:lnTo>
                <a:lnTo>
                  <a:pt x="2429934" y="342367"/>
                </a:lnTo>
                <a:lnTo>
                  <a:pt x="0" y="342367"/>
                </a:lnTo>
                <a:close/>
                <a:moveTo>
                  <a:pt x="0" y="0"/>
                </a:moveTo>
                <a:lnTo>
                  <a:pt x="2429934" y="0"/>
                </a:lnTo>
                <a:lnTo>
                  <a:pt x="2429934" y="12167"/>
                </a:lnTo>
                <a:lnTo>
                  <a:pt x="0" y="12167"/>
                </a:lnTo>
                <a:close/>
              </a:path>
            </a:pathLst>
          </a:custGeom>
          <a:solidFill>
            <a:srgbClr val="4D436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altLang="zh-CN" sz="2000" dirty="0" smtClean="0">
                <a:solidFill>
                  <a:srgbClr val="FEFFFF"/>
                </a:solidFill>
              </a:rPr>
              <a:t>03</a:t>
            </a:r>
            <a:endParaRPr lang="zh-CN" altLang="en-US" sz="2000" dirty="0">
              <a:solidFill>
                <a:srgbClr val="FEFFFF"/>
              </a:solidFill>
            </a:endParaRPr>
          </a:p>
        </p:txBody>
      </p:sp>
      <p:sp>
        <p:nvSpPr>
          <p:cNvPr id="46" name="MH_Text_1"/>
          <p:cNvSpPr/>
          <p:nvPr>
            <p:custDataLst>
              <p:tags r:id="rId13"/>
            </p:custDataLst>
          </p:nvPr>
        </p:nvSpPr>
        <p:spPr>
          <a:xfrm>
            <a:off x="3596338" y="6148533"/>
            <a:ext cx="5116514" cy="574511"/>
          </a:xfrm>
          <a:prstGeom prst="rect">
            <a:avLst/>
          </a:prstGeom>
        </p:spPr>
        <p:txBody>
          <a:bodyPr lIns="0" tIns="0" rIns="0" bIns="0">
            <a:noAutofit/>
          </a:bodyPr>
          <a:lstStyle/>
          <a:p>
            <a:pPr algn="just">
              <a:lnSpc>
                <a:spcPct val="150000"/>
              </a:lnSpc>
              <a:defRPr/>
            </a:pPr>
            <a:r>
              <a:rPr lang="zh-CN" altLang="en-US" b="1" dirty="0" smtClean="0">
                <a:solidFill>
                  <a:schemeClr val="accent1">
                    <a:lumMod val="75000"/>
                  </a:schemeClr>
                </a:solidFill>
                <a:latin typeface="微软雅黑" pitchFamily="34" charset="-122"/>
                <a:ea typeface="微软雅黑" pitchFamily="34" charset="-122"/>
              </a:rPr>
              <a:t>高职院校应更加侧重</a:t>
            </a:r>
            <a:r>
              <a:rPr lang="zh-CN" altLang="en-US" b="1" dirty="0" smtClean="0">
                <a:solidFill>
                  <a:srgbClr val="C00000"/>
                </a:solidFill>
                <a:latin typeface="微软雅黑" pitchFamily="34" charset="-122"/>
                <a:ea typeface="微软雅黑" pitchFamily="34" charset="-122"/>
              </a:rPr>
              <a:t>第二类与第三类</a:t>
            </a:r>
            <a:r>
              <a:rPr lang="zh-CN" altLang="en-US" b="1" dirty="0" smtClean="0">
                <a:solidFill>
                  <a:schemeClr val="accent1">
                    <a:lumMod val="75000"/>
                  </a:schemeClr>
                </a:solidFill>
                <a:latin typeface="微软雅黑" pitchFamily="34" charset="-122"/>
                <a:ea typeface="微软雅黑" pitchFamily="34" charset="-122"/>
              </a:rPr>
              <a:t>人才的培养</a:t>
            </a:r>
            <a:endParaRPr lang="zh-CN" altLang="zh-CN" b="1" dirty="0">
              <a:solidFill>
                <a:schemeClr val="accent1">
                  <a:lumMod val="75000"/>
                </a:schemeClr>
              </a:solidFill>
              <a:latin typeface="微软雅黑" pitchFamily="34" charset="-122"/>
              <a:ea typeface="微软雅黑" pitchFamily="34" charset="-122"/>
            </a:endParaRPr>
          </a:p>
        </p:txBody>
      </p:sp>
      <p:grpSp>
        <p:nvGrpSpPr>
          <p:cNvPr id="47" name="组合 46"/>
          <p:cNvGrpSpPr/>
          <p:nvPr/>
        </p:nvGrpSpPr>
        <p:grpSpPr>
          <a:xfrm>
            <a:off x="4440894" y="1010617"/>
            <a:ext cx="2596376" cy="476390"/>
            <a:chOff x="334932" y="1599830"/>
            <a:chExt cx="3821464" cy="476390"/>
          </a:xfrm>
          <a:solidFill>
            <a:schemeClr val="accent5"/>
          </a:solidFill>
        </p:grpSpPr>
        <p:sp>
          <p:nvSpPr>
            <p:cNvPr id="48" name="燕尾形 47"/>
            <p:cNvSpPr>
              <a:spLocks noChangeAspect="1"/>
            </p:cNvSpPr>
            <p:nvPr/>
          </p:nvSpPr>
          <p:spPr>
            <a:xfrm>
              <a:off x="334932" y="1599830"/>
              <a:ext cx="3821464" cy="476390"/>
            </a:xfrm>
            <a:prstGeom prst="chevron">
              <a:avLst/>
            </a:prstGeom>
            <a:grpFill/>
            <a:ln w="6350" cap="flat" cmpd="sng" algn="ctr">
              <a:noFill/>
              <a:prstDash val="solid"/>
              <a:miter lim="800000"/>
            </a:ln>
            <a:effectLst/>
          </p:spPr>
          <p:txBody>
            <a:bodyPr rtlCol="0" anchor="ctr"/>
            <a:lstStyle/>
            <a:p>
              <a:pPr marL="0" marR="0" lvl="0" indent="0" algn="ctr" defTabSz="690728" eaLnBrk="1" fontAlgn="auto" latinLnBrk="0" hangingPunct="1">
                <a:lnSpc>
                  <a:spcPct val="100000"/>
                </a:lnSpc>
                <a:spcBef>
                  <a:spcPts val="0"/>
                </a:spcBef>
                <a:spcAft>
                  <a:spcPts val="0"/>
                </a:spcAft>
                <a:buClrTx/>
                <a:buSzTx/>
                <a:buFontTx/>
                <a:buNone/>
                <a:tabLst/>
                <a:defRPr/>
              </a:pPr>
              <a:endParaRPr kumimoji="0" lang="zh-CN" altLang="en-US" b="0" i="0" u="none" strike="noStrike" kern="0" cap="none" spc="0" normalizeH="0" baseline="0" noProof="0" smtClean="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49" name="矩形 48"/>
            <p:cNvSpPr/>
            <p:nvPr/>
          </p:nvSpPr>
          <p:spPr>
            <a:xfrm>
              <a:off x="973086" y="1599830"/>
              <a:ext cx="2545157" cy="417358"/>
            </a:xfrm>
            <a:prstGeom prst="rect">
              <a:avLst/>
            </a:prstGeom>
            <a:grpFill/>
          </p:spPr>
          <p:txBody>
            <a:bodyPr wrap="square">
              <a:spAutoFit/>
            </a:bodyPr>
            <a:lstStyle/>
            <a:p>
              <a:pPr>
                <a:lnSpc>
                  <a:spcPct val="130000"/>
                </a:lnSpc>
              </a:pPr>
              <a:r>
                <a:rPr lang="zh-CN" altLang="en-US" b="1" kern="0" dirty="0" smtClean="0">
                  <a:solidFill>
                    <a:prstClr val="white"/>
                  </a:solidFill>
                  <a:latin typeface="微软雅黑" panose="020B0503020204020204" pitchFamily="34" charset="-122"/>
                  <a:ea typeface="微软雅黑" panose="020B0503020204020204" pitchFamily="34" charset="-122"/>
                </a:rPr>
                <a:t>人才培养类型</a:t>
              </a:r>
              <a:endParaRPr lang="zh-CN" altLang="en-US" b="1" kern="0" dirty="0">
                <a:solidFill>
                  <a:prstClr val="white"/>
                </a:solidFill>
                <a:latin typeface="微软雅黑" panose="020B0503020204020204" pitchFamily="34" charset="-122"/>
                <a:ea typeface="微软雅黑" panose="020B0503020204020204" pitchFamily="34" charset="-122"/>
              </a:endParaRPr>
            </a:p>
          </p:txBody>
        </p:sp>
      </p:grpSp>
      <p:sp>
        <p:nvSpPr>
          <p:cNvPr id="50" name="文本框 2"/>
          <p:cNvSpPr txBox="1"/>
          <p:nvPr/>
        </p:nvSpPr>
        <p:spPr>
          <a:xfrm>
            <a:off x="11850701" y="235536"/>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solidFill>
                  <a:prstClr val="white"/>
                </a:solidFill>
                <a:latin typeface="微软雅黑" pitchFamily="34" charset="-122"/>
                <a:ea typeface="微软雅黑" pitchFamily="34" charset="-122"/>
              </a:rPr>
              <a:t>13</a:t>
            </a:r>
            <a:endParaRPr lang="zh-CN" altLang="en-US" sz="1600" b="1" dirty="0">
              <a:solidFill>
                <a:prstClr val="white"/>
              </a:solidFill>
              <a:latin typeface="微软雅黑" pitchFamily="34" charset="-122"/>
              <a:ea typeface="微软雅黑" pitchFamily="34" charset="-122"/>
            </a:endParaRPr>
          </a:p>
        </p:txBody>
      </p:sp>
      <p:sp>
        <p:nvSpPr>
          <p:cNvPr id="33" name="矩形 32"/>
          <p:cNvSpPr/>
          <p:nvPr/>
        </p:nvSpPr>
        <p:spPr>
          <a:xfrm>
            <a:off x="-162115" y="668903"/>
            <a:ext cx="3362418" cy="507831"/>
          </a:xfrm>
          <a:prstGeom prst="rect">
            <a:avLst/>
          </a:prstGeom>
        </p:spPr>
        <p:txBody>
          <a:bodyPr wrap="square">
            <a:spAutoFit/>
          </a:bodyPr>
          <a:lstStyle/>
          <a:p>
            <a:pPr indent="355600">
              <a:lnSpc>
                <a:spcPct val="150000"/>
              </a:lnSpc>
            </a:pPr>
            <a:r>
              <a:rPr lang="en-US" altLang="zh-CN" b="1" dirty="0" smtClean="0">
                <a:solidFill>
                  <a:srgbClr val="C00000"/>
                </a:solidFill>
                <a:latin typeface="微软雅黑" pitchFamily="34" charset="-122"/>
                <a:ea typeface="微软雅黑" pitchFamily="34" charset="-122"/>
              </a:rPr>
              <a:t>2</a:t>
            </a:r>
            <a:r>
              <a:rPr lang="zh-CN" altLang="en-US" b="1" dirty="0" smtClean="0">
                <a:solidFill>
                  <a:srgbClr val="C00000"/>
                </a:solidFill>
                <a:latin typeface="微软雅黑" pitchFamily="34" charset="-122"/>
                <a:ea typeface="微软雅黑" pitchFamily="34" charset="-122"/>
              </a:rPr>
              <a:t>、专业人才培养能力要求</a:t>
            </a:r>
            <a:endParaRPr lang="zh-CN" altLang="en-US" b="1" dirty="0">
              <a:solidFill>
                <a:srgbClr val="C00000"/>
              </a:solidFill>
              <a:latin typeface="微软雅黑" pitchFamily="34" charset="-122"/>
              <a:ea typeface="微软雅黑" pitchFamily="34" charset="-122"/>
            </a:endParaRPr>
          </a:p>
        </p:txBody>
      </p:sp>
    </p:spTree>
    <p:extLst>
      <p:ext uri="{BB962C8B-B14F-4D97-AF65-F5344CB8AC3E}">
        <p14:creationId xmlns:p14="http://schemas.microsoft.com/office/powerpoint/2010/main" val="230647326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404813"/>
            <a:ext cx="1768415" cy="241230"/>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sp>
        <p:nvSpPr>
          <p:cNvPr id="45" name="文本框 2"/>
          <p:cNvSpPr txBox="1"/>
          <p:nvPr/>
        </p:nvSpPr>
        <p:spPr>
          <a:xfrm>
            <a:off x="11850701" y="235536"/>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solidFill>
                  <a:prstClr val="white"/>
                </a:solidFill>
                <a:latin typeface="微软雅黑" pitchFamily="34" charset="-122"/>
                <a:ea typeface="微软雅黑" pitchFamily="34" charset="-122"/>
              </a:rPr>
              <a:t>14</a:t>
            </a:r>
            <a:endParaRPr lang="zh-CN" altLang="en-US" sz="1600" b="1" dirty="0">
              <a:solidFill>
                <a:prstClr val="white"/>
              </a:solidFill>
              <a:latin typeface="微软雅黑" pitchFamily="34" charset="-122"/>
              <a:ea typeface="微软雅黑" pitchFamily="34" charset="-122"/>
            </a:endParaRPr>
          </a:p>
        </p:txBody>
      </p:sp>
      <p:cxnSp>
        <p:nvCxnSpPr>
          <p:cNvPr id="32" name="直接连接符 31"/>
          <p:cNvCxnSpPr/>
          <p:nvPr/>
        </p:nvCxnSpPr>
        <p:spPr>
          <a:xfrm>
            <a:off x="1768416" y="404813"/>
            <a:ext cx="982582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0" name="文本框 56"/>
          <p:cNvSpPr txBox="1"/>
          <p:nvPr/>
        </p:nvSpPr>
        <p:spPr>
          <a:xfrm>
            <a:off x="1053699" y="1684832"/>
            <a:ext cx="10027958" cy="718351"/>
          </a:xfrm>
          <a:prstGeom prst="rect">
            <a:avLst/>
          </a:prstGeom>
          <a:noFill/>
        </p:spPr>
        <p:txBody>
          <a:bodyPr wrap="square" lIns="71323" tIns="35662" rIns="71323" bIns="35662">
            <a:spAutoFit/>
          </a:bodyPr>
          <a:lstStyle>
            <a:defPPr>
              <a:defRPr lang="zh-CN"/>
            </a:defPPr>
            <a:lvl1pPr algn="just">
              <a:lnSpc>
                <a:spcPct val="110000"/>
              </a:lnSpc>
              <a:defRPr sz="1400">
                <a:solidFill>
                  <a:schemeClr val="tx1">
                    <a:lumMod val="50000"/>
                    <a:lumOff val="50000"/>
                  </a:schemeClr>
                </a:solidFill>
              </a:defRPr>
            </a:lvl1pPr>
          </a:lstStyle>
          <a:p>
            <a:pPr algn="l">
              <a:lnSpc>
                <a:spcPct val="150000"/>
              </a:lnSpc>
              <a:spcAft>
                <a:spcPts val="936"/>
              </a:spcAft>
            </a:pP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新能源汽车技术专业课程要依据市场岗位的需求，对具体岗位的职业能力进行分析，从</a:t>
            </a:r>
            <a:r>
              <a:rPr lang="zh-CN" altLang="en-US" b="1" dirty="0">
                <a:solidFill>
                  <a:srgbClr val="C00000"/>
                </a:solidFill>
                <a:latin typeface="微软雅黑" panose="020B0503020204020204" pitchFamily="34" charset="-122"/>
                <a:ea typeface="微软雅黑" panose="020B0503020204020204" pitchFamily="34" charset="-122"/>
              </a:rPr>
              <a:t>专业能力、社会能力、方法能力</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来对新能源汽车维修岗位进行课程设置。</a:t>
            </a:r>
          </a:p>
        </p:txBody>
      </p:sp>
      <p:sp>
        <p:nvSpPr>
          <p:cNvPr id="42" name="矩形 41"/>
          <p:cNvSpPr/>
          <p:nvPr/>
        </p:nvSpPr>
        <p:spPr>
          <a:xfrm>
            <a:off x="5192104" y="2269813"/>
            <a:ext cx="1714256" cy="580762"/>
          </a:xfrm>
          <a:prstGeom prst="rect">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4716" tIns="37358" rIns="74716" bIns="37358" rtlCol="0" anchor="ctr"/>
          <a:lstStyle/>
          <a:p>
            <a:pPr algn="ctr"/>
            <a:endParaRPr lang="zh-CN" altLang="en-US"/>
          </a:p>
        </p:txBody>
      </p:sp>
      <p:sp>
        <p:nvSpPr>
          <p:cNvPr id="43" name="矩形 42"/>
          <p:cNvSpPr/>
          <p:nvPr/>
        </p:nvSpPr>
        <p:spPr>
          <a:xfrm>
            <a:off x="5144981" y="2366628"/>
            <a:ext cx="1667035" cy="494138"/>
          </a:xfrm>
          <a:prstGeom prst="rect">
            <a:avLst/>
          </a:prstGeom>
          <a:solidFill>
            <a:schemeClr val="accent5">
              <a:lumMod val="75000"/>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4716" tIns="37358" rIns="74716" bIns="37358" rtlCol="0" anchor="ctr"/>
          <a:lstStyle/>
          <a:p>
            <a:pPr algn="ctr"/>
            <a:r>
              <a:rPr lang="zh-CN" altLang="en-US" sz="1600" b="1" kern="100" dirty="0">
                <a:solidFill>
                  <a:schemeClr val="bg1"/>
                </a:solidFill>
                <a:latin typeface="微软雅黑" pitchFamily="34" charset="-122"/>
                <a:ea typeface="微软雅黑" pitchFamily="34" charset="-122"/>
                <a:sym typeface="+mn-ea"/>
              </a:rPr>
              <a:t>方法能力</a:t>
            </a:r>
          </a:p>
        </p:txBody>
      </p:sp>
      <p:sp>
        <p:nvSpPr>
          <p:cNvPr id="44" name="矩形 43"/>
          <p:cNvSpPr/>
          <p:nvPr/>
        </p:nvSpPr>
        <p:spPr>
          <a:xfrm>
            <a:off x="8572379" y="2269813"/>
            <a:ext cx="1714256" cy="580762"/>
          </a:xfrm>
          <a:prstGeom prst="rect">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4716" tIns="37358" rIns="74716" bIns="37358" rtlCol="0" anchor="ctr"/>
          <a:lstStyle/>
          <a:p>
            <a:pPr algn="ctr"/>
            <a:endParaRPr lang="zh-CN" altLang="en-US"/>
          </a:p>
        </p:txBody>
      </p:sp>
      <p:sp>
        <p:nvSpPr>
          <p:cNvPr id="46" name="矩形 45"/>
          <p:cNvSpPr/>
          <p:nvPr/>
        </p:nvSpPr>
        <p:spPr>
          <a:xfrm>
            <a:off x="8484180" y="2366628"/>
            <a:ext cx="1667035" cy="494138"/>
          </a:xfrm>
          <a:prstGeom prst="rect">
            <a:avLst/>
          </a:prstGeom>
          <a:solidFill>
            <a:schemeClr val="accent5">
              <a:lumMod val="50000"/>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4716" tIns="37358" rIns="74716" bIns="37358" rtlCol="0" anchor="ctr"/>
          <a:lstStyle/>
          <a:p>
            <a:pPr algn="ctr"/>
            <a:r>
              <a:rPr lang="zh-CN" altLang="en-US" sz="1600" b="1" kern="100" dirty="0">
                <a:solidFill>
                  <a:schemeClr val="bg1"/>
                </a:solidFill>
                <a:latin typeface="微软雅黑" pitchFamily="34" charset="-122"/>
                <a:ea typeface="微软雅黑" pitchFamily="34" charset="-122"/>
                <a:sym typeface="+mn-ea"/>
              </a:rPr>
              <a:t>专业能力</a:t>
            </a:r>
          </a:p>
        </p:txBody>
      </p:sp>
      <p:sp>
        <p:nvSpPr>
          <p:cNvPr id="47" name="矩形 46"/>
          <p:cNvSpPr/>
          <p:nvPr/>
        </p:nvSpPr>
        <p:spPr>
          <a:xfrm>
            <a:off x="1768416" y="2613518"/>
            <a:ext cx="1714256" cy="580762"/>
          </a:xfrm>
          <a:prstGeom prst="rect">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4716" tIns="37358" rIns="74716" bIns="37358" rtlCol="0" anchor="ctr"/>
          <a:lstStyle/>
          <a:p>
            <a:pPr algn="ctr"/>
            <a:endParaRPr lang="zh-CN" altLang="en-US"/>
          </a:p>
        </p:txBody>
      </p:sp>
      <p:sp>
        <p:nvSpPr>
          <p:cNvPr id="48" name="矩形 47"/>
          <p:cNvSpPr/>
          <p:nvPr/>
        </p:nvSpPr>
        <p:spPr>
          <a:xfrm>
            <a:off x="1721293" y="2710334"/>
            <a:ext cx="1667035" cy="494138"/>
          </a:xfrm>
          <a:prstGeom prst="rect">
            <a:avLst/>
          </a:prstGeom>
          <a:solidFill>
            <a:srgbClr val="003399">
              <a:alpha val="7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74716" tIns="37358" rIns="74716" bIns="37358" rtlCol="0" anchor="ctr"/>
          <a:lstStyle/>
          <a:p>
            <a:pPr algn="ctr"/>
            <a:r>
              <a:rPr lang="zh-CN" altLang="en-US" sz="1600" b="1" kern="100" dirty="0">
                <a:solidFill>
                  <a:schemeClr val="bg1"/>
                </a:solidFill>
                <a:latin typeface="微软雅黑" pitchFamily="34" charset="-122"/>
                <a:ea typeface="微软雅黑" pitchFamily="34" charset="-122"/>
                <a:sym typeface="+mn-ea"/>
              </a:rPr>
              <a:t>社会能力</a:t>
            </a:r>
          </a:p>
        </p:txBody>
      </p:sp>
      <p:cxnSp>
        <p:nvCxnSpPr>
          <p:cNvPr id="49" name="直接连接符 48"/>
          <p:cNvCxnSpPr/>
          <p:nvPr/>
        </p:nvCxnSpPr>
        <p:spPr>
          <a:xfrm>
            <a:off x="4151868" y="2957403"/>
            <a:ext cx="0" cy="3108459"/>
          </a:xfrm>
          <a:prstGeom prst="line">
            <a:avLst/>
          </a:prstGeom>
          <a:ln w="19050">
            <a:solidFill>
              <a:srgbClr val="00CC99"/>
            </a:solidFill>
            <a:prstDash val="dash"/>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a:off x="7710096" y="2850575"/>
            <a:ext cx="0" cy="3269932"/>
          </a:xfrm>
          <a:prstGeom prst="line">
            <a:avLst/>
          </a:prstGeom>
          <a:ln w="19050">
            <a:solidFill>
              <a:srgbClr val="00FFCC"/>
            </a:solidFill>
            <a:prstDash val="dash"/>
          </a:ln>
        </p:spPr>
        <p:style>
          <a:lnRef idx="1">
            <a:schemeClr val="accent1"/>
          </a:lnRef>
          <a:fillRef idx="0">
            <a:schemeClr val="accent1"/>
          </a:fillRef>
          <a:effectRef idx="0">
            <a:schemeClr val="accent1"/>
          </a:effectRef>
          <a:fontRef idx="minor">
            <a:schemeClr val="tx1"/>
          </a:fontRef>
        </p:style>
      </p:cxnSp>
      <p:sp>
        <p:nvSpPr>
          <p:cNvPr id="72" name="矩形 71"/>
          <p:cNvSpPr/>
          <p:nvPr/>
        </p:nvSpPr>
        <p:spPr>
          <a:xfrm>
            <a:off x="8061891" y="3016051"/>
            <a:ext cx="3427276" cy="3156289"/>
          </a:xfrm>
          <a:prstGeom prst="rect">
            <a:avLst/>
          </a:prstGeom>
          <a:noFill/>
        </p:spPr>
        <p:txBody>
          <a:bodyPr wrap="square" lIns="74716" tIns="37358" rIns="74716" bIns="37358" rtlCol="0">
            <a:spAutoFit/>
          </a:bodyPr>
          <a:lstStyle/>
          <a:p>
            <a:pPr marL="233486" indent="-233486">
              <a:lnSpc>
                <a:spcPct val="130000"/>
              </a:lnSpc>
              <a:buFont typeface="Wingdings" pitchFamily="2" charset="2"/>
              <a:buChar char="ü"/>
            </a:pPr>
            <a:r>
              <a:rPr lang="zh-CN" altLang="zh-CN" sz="1400" dirty="0">
                <a:solidFill>
                  <a:srgbClr val="1C1C1C"/>
                </a:solidFill>
                <a:latin typeface="微软雅黑" pitchFamily="34" charset="-122"/>
                <a:ea typeface="微软雅黑" pitchFamily="34" charset="-122"/>
              </a:rPr>
              <a:t>汽车零件图及装配图识图能力 </a:t>
            </a:r>
          </a:p>
          <a:p>
            <a:pPr marL="233486" indent="-233486">
              <a:lnSpc>
                <a:spcPct val="130000"/>
              </a:lnSpc>
              <a:buFont typeface="Wingdings" pitchFamily="2" charset="2"/>
              <a:buChar char="ü"/>
            </a:pPr>
            <a:r>
              <a:rPr lang="zh-CN" altLang="zh-CN" sz="1400" dirty="0">
                <a:solidFill>
                  <a:srgbClr val="1C1C1C"/>
                </a:solidFill>
                <a:latin typeface="微软雅黑" pitchFamily="34" charset="-122"/>
                <a:ea typeface="微软雅黑" pitchFamily="34" charset="-122"/>
              </a:rPr>
              <a:t>正确使用维修工具和操作检测仪器设备的能力 </a:t>
            </a:r>
          </a:p>
          <a:p>
            <a:pPr marL="233486" indent="-233486">
              <a:lnSpc>
                <a:spcPct val="130000"/>
              </a:lnSpc>
              <a:buFont typeface="Wingdings" pitchFamily="2" charset="2"/>
              <a:buChar char="ü"/>
            </a:pPr>
            <a:r>
              <a:rPr lang="zh-CN" altLang="zh-CN" sz="1400" dirty="0">
                <a:solidFill>
                  <a:srgbClr val="1C1C1C"/>
                </a:solidFill>
                <a:latin typeface="微软雅黑" pitchFamily="34" charset="-122"/>
                <a:ea typeface="微软雅黑" pitchFamily="34" charset="-122"/>
              </a:rPr>
              <a:t>查阅新能源汽车维修资料能力</a:t>
            </a:r>
          </a:p>
          <a:p>
            <a:pPr marL="233486" indent="-233486">
              <a:lnSpc>
                <a:spcPct val="130000"/>
              </a:lnSpc>
              <a:buFont typeface="Wingdings" pitchFamily="2" charset="2"/>
              <a:buChar char="ü"/>
            </a:pPr>
            <a:r>
              <a:rPr lang="zh-CN" altLang="zh-CN" sz="1400" dirty="0">
                <a:solidFill>
                  <a:srgbClr val="1C1C1C"/>
                </a:solidFill>
                <a:latin typeface="微软雅黑" pitchFamily="34" charset="-122"/>
                <a:ea typeface="微软雅黑" pitchFamily="34" charset="-122"/>
              </a:rPr>
              <a:t>汽车维护、修理工作所需钳工基本技能</a:t>
            </a:r>
          </a:p>
          <a:p>
            <a:pPr marL="233486" indent="-233486">
              <a:lnSpc>
                <a:spcPct val="130000"/>
              </a:lnSpc>
              <a:buFont typeface="Wingdings" pitchFamily="2" charset="2"/>
              <a:buChar char="ü"/>
            </a:pPr>
            <a:r>
              <a:rPr lang="zh-CN" altLang="zh-CN" sz="1400" dirty="0">
                <a:solidFill>
                  <a:srgbClr val="1C1C1C"/>
                </a:solidFill>
                <a:latin typeface="微软雅黑" pitchFamily="34" charset="-122"/>
                <a:ea typeface="微软雅黑" pitchFamily="34" charset="-122"/>
              </a:rPr>
              <a:t>汽车日常、一级、二级、走合、年检换季维护能力</a:t>
            </a:r>
          </a:p>
          <a:p>
            <a:pPr marL="233486" indent="-233486">
              <a:lnSpc>
                <a:spcPct val="130000"/>
              </a:lnSpc>
              <a:buFont typeface="Wingdings" pitchFamily="2" charset="2"/>
              <a:buChar char="ü"/>
            </a:pPr>
            <a:r>
              <a:rPr lang="zh-CN" altLang="zh-CN" sz="1400" dirty="0">
                <a:solidFill>
                  <a:srgbClr val="1C1C1C"/>
                </a:solidFill>
                <a:latin typeface="微软雅黑" pitchFamily="34" charset="-122"/>
                <a:ea typeface="微软雅黑" pitchFamily="34" charset="-122"/>
              </a:rPr>
              <a:t>发动机、底盘总成装配调整能力</a:t>
            </a:r>
          </a:p>
          <a:p>
            <a:pPr marL="233486" indent="-233486">
              <a:lnSpc>
                <a:spcPct val="130000"/>
              </a:lnSpc>
              <a:buFont typeface="Wingdings" pitchFamily="2" charset="2"/>
              <a:buChar char="ü"/>
            </a:pPr>
            <a:r>
              <a:rPr lang="zh-CN" altLang="zh-CN" sz="1400" dirty="0">
                <a:solidFill>
                  <a:srgbClr val="1C1C1C"/>
                </a:solidFill>
                <a:latin typeface="微软雅黑" pitchFamily="34" charset="-122"/>
                <a:ea typeface="微软雅黑" pitchFamily="34" charset="-122"/>
              </a:rPr>
              <a:t>汽车主要总成检修能力</a:t>
            </a:r>
          </a:p>
          <a:p>
            <a:pPr marL="233486" indent="-233486">
              <a:lnSpc>
                <a:spcPct val="130000"/>
              </a:lnSpc>
              <a:buFont typeface="Wingdings" pitchFamily="2" charset="2"/>
              <a:buChar char="ü"/>
            </a:pPr>
            <a:r>
              <a:rPr lang="zh-CN" altLang="zh-CN" sz="1400" dirty="0" smtClean="0">
                <a:solidFill>
                  <a:srgbClr val="1C1C1C"/>
                </a:solidFill>
                <a:latin typeface="微软雅黑" pitchFamily="34" charset="-122"/>
                <a:ea typeface="微软雅黑" pitchFamily="34" charset="-122"/>
              </a:rPr>
              <a:t>新能源</a:t>
            </a:r>
            <a:r>
              <a:rPr lang="zh-CN" altLang="zh-CN" sz="1400" dirty="0">
                <a:solidFill>
                  <a:srgbClr val="1C1C1C"/>
                </a:solidFill>
                <a:latin typeface="微软雅黑" pitchFamily="34" charset="-122"/>
                <a:ea typeface="微软雅黑" pitchFamily="34" charset="-122"/>
              </a:rPr>
              <a:t>汽车关键零部件的检修能力</a:t>
            </a:r>
          </a:p>
          <a:p>
            <a:pPr marL="233486" indent="-233486">
              <a:lnSpc>
                <a:spcPct val="130000"/>
              </a:lnSpc>
              <a:buFont typeface="Wingdings" pitchFamily="2" charset="2"/>
              <a:buChar char="ü"/>
            </a:pPr>
            <a:r>
              <a:rPr lang="zh-CN" altLang="zh-CN" sz="1400" dirty="0">
                <a:solidFill>
                  <a:srgbClr val="1C1C1C"/>
                </a:solidFill>
                <a:latin typeface="微软雅黑" pitchFamily="34" charset="-122"/>
                <a:ea typeface="微软雅黑" pitchFamily="34" charset="-122"/>
              </a:rPr>
              <a:t>新能源</a:t>
            </a:r>
            <a:r>
              <a:rPr lang="zh-CN" altLang="zh-CN" sz="1400" dirty="0" smtClean="0">
                <a:solidFill>
                  <a:srgbClr val="1C1C1C"/>
                </a:solidFill>
                <a:latin typeface="微软雅黑" pitchFamily="34" charset="-122"/>
                <a:ea typeface="微软雅黑" pitchFamily="34" charset="-122"/>
              </a:rPr>
              <a:t>汽车检修</a:t>
            </a:r>
            <a:r>
              <a:rPr lang="zh-CN" altLang="zh-CN" sz="1400" dirty="0">
                <a:solidFill>
                  <a:srgbClr val="1C1C1C"/>
                </a:solidFill>
                <a:latin typeface="微软雅黑" pitchFamily="34" charset="-122"/>
                <a:ea typeface="微软雅黑" pitchFamily="34" charset="-122"/>
              </a:rPr>
              <a:t>和故障诊断与排除能力</a:t>
            </a:r>
          </a:p>
        </p:txBody>
      </p:sp>
      <p:sp>
        <p:nvSpPr>
          <p:cNvPr id="73" name="矩形 72"/>
          <p:cNvSpPr/>
          <p:nvPr/>
        </p:nvSpPr>
        <p:spPr>
          <a:xfrm>
            <a:off x="1143905" y="3359817"/>
            <a:ext cx="2972949" cy="2288744"/>
          </a:xfrm>
          <a:prstGeom prst="rect">
            <a:avLst/>
          </a:prstGeom>
          <a:noFill/>
        </p:spPr>
        <p:txBody>
          <a:bodyPr wrap="square" lIns="74716" tIns="37358" rIns="74716" bIns="37358" rtlCol="0">
            <a:spAutoFit/>
          </a:bodyPr>
          <a:lstStyle/>
          <a:p>
            <a:pPr marL="233486" indent="-233486">
              <a:lnSpc>
                <a:spcPct val="130000"/>
              </a:lnSpc>
              <a:buFont typeface="Wingdings" pitchFamily="2" charset="2"/>
              <a:buChar char="ü"/>
            </a:pPr>
            <a:r>
              <a:rPr lang="zh-CN" altLang="zh-CN" sz="1400" dirty="0">
                <a:latin typeface="微软雅黑" pitchFamily="34" charset="-122"/>
                <a:ea typeface="微软雅黑" pitchFamily="34" charset="-122"/>
              </a:rPr>
              <a:t>职业生涯规划能力</a:t>
            </a:r>
          </a:p>
          <a:p>
            <a:pPr marL="233486" indent="-233486">
              <a:lnSpc>
                <a:spcPct val="130000"/>
              </a:lnSpc>
              <a:buFont typeface="Wingdings" pitchFamily="2" charset="2"/>
              <a:buChar char="ü"/>
            </a:pPr>
            <a:r>
              <a:rPr lang="zh-CN" altLang="zh-CN" sz="1400" dirty="0">
                <a:latin typeface="微软雅黑" pitchFamily="34" charset="-122"/>
                <a:ea typeface="微软雅黑" pitchFamily="34" charset="-122"/>
              </a:rPr>
              <a:t>逻辑思维、分析判断和语言文字表达能力</a:t>
            </a:r>
          </a:p>
          <a:p>
            <a:pPr marL="233486" indent="-233486">
              <a:lnSpc>
                <a:spcPct val="130000"/>
              </a:lnSpc>
              <a:buFont typeface="Wingdings" pitchFamily="2" charset="2"/>
              <a:buChar char="ü"/>
            </a:pPr>
            <a:r>
              <a:rPr lang="zh-CN" altLang="zh-CN" sz="1400" dirty="0">
                <a:latin typeface="微软雅黑" pitchFamily="34" charset="-122"/>
                <a:ea typeface="微软雅黑" pitchFamily="34" charset="-122"/>
              </a:rPr>
              <a:t>独立并主动学习，获取新知识的能力</a:t>
            </a:r>
          </a:p>
          <a:p>
            <a:pPr marL="233486" indent="-233486">
              <a:lnSpc>
                <a:spcPct val="130000"/>
              </a:lnSpc>
              <a:buFont typeface="Wingdings" pitchFamily="2" charset="2"/>
              <a:buChar char="ü"/>
            </a:pPr>
            <a:r>
              <a:rPr lang="zh-CN" altLang="zh-CN" sz="1400" dirty="0">
                <a:latin typeface="微软雅黑" pitchFamily="34" charset="-122"/>
                <a:ea typeface="微软雅黑" pitchFamily="34" charset="-122"/>
              </a:rPr>
              <a:t>发现问题与解决问题的能力</a:t>
            </a:r>
          </a:p>
          <a:p>
            <a:pPr marL="233486" indent="-233486">
              <a:lnSpc>
                <a:spcPct val="130000"/>
              </a:lnSpc>
              <a:buFont typeface="Wingdings" pitchFamily="2" charset="2"/>
              <a:buChar char="ü"/>
            </a:pPr>
            <a:r>
              <a:rPr lang="zh-CN" altLang="zh-CN" sz="1400" dirty="0">
                <a:latin typeface="微软雅黑" pitchFamily="34" charset="-122"/>
                <a:ea typeface="微软雅黑" pitchFamily="34" charset="-122"/>
              </a:rPr>
              <a:t>工作过程优化和决策能力</a:t>
            </a:r>
          </a:p>
          <a:p>
            <a:pPr marL="233486" indent="-233486">
              <a:lnSpc>
                <a:spcPct val="130000"/>
              </a:lnSpc>
              <a:buFont typeface="Wingdings" pitchFamily="2" charset="2"/>
              <a:buChar char="ü"/>
            </a:pPr>
            <a:r>
              <a:rPr lang="zh-CN" altLang="zh-CN" sz="1400" dirty="0">
                <a:latin typeface="微软雅黑" pitchFamily="34" charset="-122"/>
                <a:ea typeface="微软雅黑" pitchFamily="34" charset="-122"/>
              </a:rPr>
              <a:t>一定的心理承受能力和创新能力</a:t>
            </a:r>
          </a:p>
        </p:txBody>
      </p:sp>
      <p:sp>
        <p:nvSpPr>
          <p:cNvPr id="74" name="矩形 73"/>
          <p:cNvSpPr/>
          <p:nvPr/>
        </p:nvSpPr>
        <p:spPr>
          <a:xfrm>
            <a:off x="4455091" y="3016051"/>
            <a:ext cx="3018656" cy="3436366"/>
          </a:xfrm>
          <a:prstGeom prst="rect">
            <a:avLst/>
          </a:prstGeom>
          <a:noFill/>
        </p:spPr>
        <p:txBody>
          <a:bodyPr wrap="square" lIns="74716" tIns="37358" rIns="74716" bIns="37358" rtlCol="0">
            <a:spAutoFit/>
          </a:bodyPr>
          <a:lstStyle/>
          <a:p>
            <a:pPr marL="233486" indent="-233486" algn="just">
              <a:lnSpc>
                <a:spcPct val="130000"/>
              </a:lnSpc>
              <a:buFont typeface="Wingdings" pitchFamily="2" charset="2"/>
              <a:buChar char="ü"/>
            </a:pPr>
            <a:r>
              <a:rPr lang="zh-CN" altLang="zh-CN" sz="1400" dirty="0">
                <a:latin typeface="微软雅黑" pitchFamily="34" charset="-122"/>
                <a:ea typeface="微软雅黑" pitchFamily="34" charset="-122"/>
              </a:rPr>
              <a:t>较强的法律意识与社会责任感，良好的思想道德和职业态度，具有诚信品质、团队协作意识和敬业精神</a:t>
            </a:r>
          </a:p>
          <a:p>
            <a:pPr marL="233486" indent="-233486" algn="just">
              <a:lnSpc>
                <a:spcPct val="130000"/>
              </a:lnSpc>
              <a:buFont typeface="Wingdings" pitchFamily="2" charset="2"/>
              <a:buChar char="ü"/>
            </a:pPr>
            <a:r>
              <a:rPr lang="zh-CN" altLang="zh-CN" sz="1400" dirty="0">
                <a:latin typeface="微软雅黑" pitchFamily="34" charset="-122"/>
                <a:ea typeface="微软雅黑" pitchFamily="34" charset="-122"/>
              </a:rPr>
              <a:t>快速适应环境变化的能力，树立终身学习观念，有自我完善和接受继续教育的意识</a:t>
            </a:r>
          </a:p>
          <a:p>
            <a:pPr marL="233486" indent="-233486" algn="just">
              <a:lnSpc>
                <a:spcPct val="130000"/>
              </a:lnSpc>
              <a:buFont typeface="Wingdings" pitchFamily="2" charset="2"/>
              <a:buChar char="ü"/>
            </a:pPr>
            <a:r>
              <a:rPr lang="zh-CN" altLang="zh-CN" sz="1400" dirty="0">
                <a:latin typeface="微软雅黑" pitchFamily="34" charset="-122"/>
                <a:ea typeface="微软雅黑" pitchFamily="34" charset="-122"/>
              </a:rPr>
              <a:t>人际交流及团队协作能力，具有良好的心理素质、沟通能力、应变能力、协调能力、适应能力</a:t>
            </a:r>
          </a:p>
          <a:p>
            <a:pPr marL="233486" indent="-233486" algn="just">
              <a:lnSpc>
                <a:spcPct val="130000"/>
              </a:lnSpc>
              <a:buFont typeface="Wingdings" pitchFamily="2" charset="2"/>
              <a:buChar char="ü"/>
            </a:pPr>
            <a:r>
              <a:rPr lang="zh-CN" altLang="zh-CN" sz="1400" dirty="0">
                <a:latin typeface="微软雅黑" pitchFamily="34" charset="-122"/>
                <a:ea typeface="微软雅黑" pitchFamily="34" charset="-122"/>
              </a:rPr>
              <a:t>劳动组织能力，具备责任意识、服务意识、质量意识、安全意识</a:t>
            </a:r>
            <a:endParaRPr lang="zh-CN" altLang="en-US" sz="1400" dirty="0">
              <a:latin typeface="微软雅黑" pitchFamily="34" charset="-122"/>
              <a:ea typeface="微软雅黑" pitchFamily="34" charset="-122"/>
            </a:endParaRPr>
          </a:p>
        </p:txBody>
      </p:sp>
      <p:sp>
        <p:nvSpPr>
          <p:cNvPr id="29" name="MH_Other_5"/>
          <p:cNvSpPr>
            <a:spLocks noChangeArrowheads="1"/>
          </p:cNvSpPr>
          <p:nvPr>
            <p:custDataLst>
              <p:tags r:id="rId1"/>
            </p:custDataLst>
          </p:nvPr>
        </p:nvSpPr>
        <p:spPr bwMode="auto">
          <a:xfrm>
            <a:off x="276087" y="712949"/>
            <a:ext cx="2535360" cy="519526"/>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r>
              <a:rPr lang="zh-CN" altLang="en-US" sz="2000" b="1" dirty="0" smtClean="0">
                <a:solidFill>
                  <a:srgbClr val="FFFFFF"/>
                </a:solidFill>
                <a:ea typeface="微软雅黑" pitchFamily="34" charset="-122"/>
              </a:rPr>
              <a:t>（三）课程体系建设</a:t>
            </a:r>
            <a:endParaRPr lang="zh-CN" altLang="en-US" sz="2000" b="1" dirty="0">
              <a:solidFill>
                <a:srgbClr val="FFFFFF"/>
              </a:solidFill>
              <a:ea typeface="微软雅黑" pitchFamily="34" charset="-122"/>
            </a:endParaRPr>
          </a:p>
        </p:txBody>
      </p:sp>
      <p:sp>
        <p:nvSpPr>
          <p:cNvPr id="38" name="矩形 37"/>
          <p:cNvSpPr/>
          <p:nvPr/>
        </p:nvSpPr>
        <p:spPr>
          <a:xfrm>
            <a:off x="-171541" y="1177001"/>
            <a:ext cx="3362418" cy="458908"/>
          </a:xfrm>
          <a:prstGeom prst="rect">
            <a:avLst/>
          </a:prstGeom>
        </p:spPr>
        <p:txBody>
          <a:bodyPr wrap="square">
            <a:spAutoFit/>
          </a:bodyPr>
          <a:lstStyle/>
          <a:p>
            <a:pPr indent="355600">
              <a:lnSpc>
                <a:spcPct val="150000"/>
              </a:lnSpc>
            </a:pPr>
            <a:r>
              <a:rPr lang="en-US" altLang="zh-CN" b="1" dirty="0" smtClean="0">
                <a:solidFill>
                  <a:srgbClr val="C00000"/>
                </a:solidFill>
                <a:latin typeface="微软雅黑" pitchFamily="34" charset="-122"/>
                <a:ea typeface="微软雅黑" pitchFamily="34" charset="-122"/>
              </a:rPr>
              <a:t>1</a:t>
            </a:r>
            <a:r>
              <a:rPr lang="zh-CN" altLang="en-US" b="1" dirty="0" smtClean="0">
                <a:solidFill>
                  <a:srgbClr val="C00000"/>
                </a:solidFill>
                <a:latin typeface="微软雅黑" pitchFamily="34" charset="-122"/>
                <a:ea typeface="微软雅黑" pitchFamily="34" charset="-122"/>
              </a:rPr>
              <a:t>、专业培养核心能力分析</a:t>
            </a:r>
            <a:endParaRPr lang="zh-CN" altLang="en-US" b="1" dirty="0">
              <a:solidFill>
                <a:srgbClr val="C00000"/>
              </a:solidFill>
              <a:latin typeface="微软雅黑" pitchFamily="34" charset="-122"/>
              <a:ea typeface="微软雅黑" pitchFamily="34" charset="-122"/>
            </a:endParaRPr>
          </a:p>
        </p:txBody>
      </p:sp>
    </p:spTree>
    <p:extLst>
      <p:ext uri="{BB962C8B-B14F-4D97-AF65-F5344CB8AC3E}">
        <p14:creationId xmlns:p14="http://schemas.microsoft.com/office/powerpoint/2010/main" val="16574771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404813"/>
            <a:ext cx="1768415" cy="241230"/>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cxnSp>
        <p:nvCxnSpPr>
          <p:cNvPr id="29" name="直接连接符 28"/>
          <p:cNvCxnSpPr/>
          <p:nvPr/>
        </p:nvCxnSpPr>
        <p:spPr>
          <a:xfrm>
            <a:off x="1768416" y="404813"/>
            <a:ext cx="978540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文本框 2"/>
          <p:cNvSpPr txBox="1"/>
          <p:nvPr/>
        </p:nvSpPr>
        <p:spPr>
          <a:xfrm>
            <a:off x="11850701" y="235536"/>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solidFill>
                  <a:prstClr val="white"/>
                </a:solidFill>
                <a:latin typeface="微软雅黑" panose="020B0503020204020204" pitchFamily="34" charset="-122"/>
                <a:ea typeface="微软雅黑" panose="020B0503020204020204" pitchFamily="34" charset="-122"/>
              </a:rPr>
              <a:t>15</a:t>
            </a:r>
            <a:endParaRPr lang="zh-CN" altLang="en-US" sz="1600" b="1" dirty="0">
              <a:solidFill>
                <a:prstClr val="white"/>
              </a:solidFill>
              <a:latin typeface="微软雅黑" panose="020B0503020204020204" pitchFamily="34" charset="-122"/>
              <a:ea typeface="微软雅黑" panose="020B0503020204020204" pitchFamily="34" charset="-122"/>
            </a:endParaRPr>
          </a:p>
        </p:txBody>
      </p:sp>
      <p:grpSp>
        <p:nvGrpSpPr>
          <p:cNvPr id="10" name="组合 9"/>
          <p:cNvGrpSpPr/>
          <p:nvPr/>
        </p:nvGrpSpPr>
        <p:grpSpPr>
          <a:xfrm>
            <a:off x="1082644" y="1765102"/>
            <a:ext cx="10591618" cy="4098812"/>
            <a:chOff x="716540" y="2219265"/>
            <a:chExt cx="10591618" cy="4098812"/>
          </a:xfrm>
        </p:grpSpPr>
        <p:grpSp>
          <p:nvGrpSpPr>
            <p:cNvPr id="11" name="组合 10"/>
            <p:cNvGrpSpPr/>
            <p:nvPr/>
          </p:nvGrpSpPr>
          <p:grpSpPr>
            <a:xfrm>
              <a:off x="1391477" y="2219265"/>
              <a:ext cx="9916680" cy="559282"/>
              <a:chOff x="755576" y="1383320"/>
              <a:chExt cx="7437510" cy="466068"/>
            </a:xfrm>
            <a:solidFill>
              <a:schemeClr val="accent1"/>
            </a:solidFill>
          </p:grpSpPr>
          <p:sp>
            <p:nvSpPr>
              <p:cNvPr id="49" name="MH_SubTitle_1"/>
              <p:cNvSpPr/>
              <p:nvPr>
                <p:custDataLst>
                  <p:tags r:id="rId1"/>
                </p:custDataLst>
              </p:nvPr>
            </p:nvSpPr>
            <p:spPr>
              <a:xfrm>
                <a:off x="755576" y="1383320"/>
                <a:ext cx="2140167" cy="466068"/>
              </a:xfrm>
              <a:custGeom>
                <a:avLst/>
                <a:gdLst>
                  <a:gd name="connsiteX0" fmla="*/ 0 w 1674206"/>
                  <a:gd name="connsiteY0" fmla="*/ 0 h 775493"/>
                  <a:gd name="connsiteX1" fmla="*/ 1240155 w 1674206"/>
                  <a:gd name="connsiteY1" fmla="*/ 0 h 775493"/>
                  <a:gd name="connsiteX2" fmla="*/ 1674206 w 1674206"/>
                  <a:gd name="connsiteY2" fmla="*/ 387747 h 775493"/>
                  <a:gd name="connsiteX3" fmla="*/ 1240155 w 1674206"/>
                  <a:gd name="connsiteY3" fmla="*/ 775493 h 775493"/>
                  <a:gd name="connsiteX4" fmla="*/ 0 w 1674206"/>
                  <a:gd name="connsiteY4" fmla="*/ 775493 h 775493"/>
                  <a:gd name="connsiteX5" fmla="*/ 434051 w 1674206"/>
                  <a:gd name="connsiteY5" fmla="*/ 387747 h 775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74206" h="775493">
                    <a:moveTo>
                      <a:pt x="0" y="0"/>
                    </a:moveTo>
                    <a:lnTo>
                      <a:pt x="1240155" y="0"/>
                    </a:lnTo>
                    <a:lnTo>
                      <a:pt x="1674206" y="387747"/>
                    </a:lnTo>
                    <a:lnTo>
                      <a:pt x="1240155" y="775493"/>
                    </a:lnTo>
                    <a:lnTo>
                      <a:pt x="0" y="775493"/>
                    </a:lnTo>
                    <a:lnTo>
                      <a:pt x="434051" y="387747"/>
                    </a:lnTo>
                    <a:close/>
                  </a:path>
                </a:pathLst>
              </a:custGeom>
              <a:grpFill/>
              <a:ln w="12700" cap="flat" cmpd="sng" algn="ctr">
                <a:noFill/>
                <a:prstDash val="solid"/>
                <a:miter lim="800000"/>
              </a:ln>
              <a:effectLst/>
            </p:spPr>
            <p:txBody>
              <a:bodyPr lIns="540000" tIns="0" rIns="252000" bIns="0" anchor="ctr">
                <a:noAutofit/>
              </a:bodyPr>
              <a:lstStyle/>
              <a:p>
                <a:pPr algn="ctr">
                  <a:defRPr/>
                </a:pPr>
                <a:r>
                  <a:rPr lang="zh-CN" altLang="en-US" sz="1500" b="1" kern="0" dirty="0">
                    <a:solidFill>
                      <a:srgbClr val="FFFFFF"/>
                    </a:solidFill>
                    <a:latin typeface="微软雅黑" panose="020B0503020204020204" pitchFamily="34" charset="-122"/>
                    <a:ea typeface="微软雅黑" panose="020B0503020204020204" pitchFamily="34" charset="-122"/>
                    <a:cs typeface="Arial" panose="020B0604020202020204" pitchFamily="34" charset="0"/>
                  </a:rPr>
                  <a:t>课程结构和教学</a:t>
                </a:r>
                <a:endParaRPr lang="en-US" altLang="zh-CN" sz="1500" b="1" kern="0" dirty="0">
                  <a:solidFill>
                    <a:srgbClr val="FFFFFF"/>
                  </a:solidFill>
                  <a:latin typeface="微软雅黑" panose="020B0503020204020204" pitchFamily="34" charset="-122"/>
                  <a:ea typeface="微软雅黑" panose="020B0503020204020204" pitchFamily="34" charset="-122"/>
                  <a:cs typeface="Arial" panose="020B0604020202020204" pitchFamily="34" charset="0"/>
                </a:endParaRPr>
              </a:p>
              <a:p>
                <a:pPr algn="ctr">
                  <a:defRPr/>
                </a:pPr>
                <a:r>
                  <a:rPr lang="zh-CN" altLang="en-US" sz="1500" b="1" kern="0" dirty="0">
                    <a:solidFill>
                      <a:srgbClr val="FFFFFF"/>
                    </a:solidFill>
                    <a:latin typeface="微软雅黑" panose="020B0503020204020204" pitchFamily="34" charset="-122"/>
                    <a:ea typeface="微软雅黑" panose="020B0503020204020204" pitchFamily="34" charset="-122"/>
                    <a:cs typeface="Arial" panose="020B0604020202020204" pitchFamily="34" charset="0"/>
                  </a:rPr>
                  <a:t>内容优化</a:t>
                </a:r>
              </a:p>
            </p:txBody>
          </p:sp>
          <p:sp>
            <p:nvSpPr>
              <p:cNvPr id="50" name="MH_SubTitle_2"/>
              <p:cNvSpPr/>
              <p:nvPr>
                <p:custDataLst>
                  <p:tags r:id="rId2"/>
                </p:custDataLst>
              </p:nvPr>
            </p:nvSpPr>
            <p:spPr>
              <a:xfrm>
                <a:off x="2522497" y="1383320"/>
                <a:ext cx="2138456" cy="466068"/>
              </a:xfrm>
              <a:custGeom>
                <a:avLst/>
                <a:gdLst>
                  <a:gd name="connsiteX0" fmla="*/ 0 w 1674206"/>
                  <a:gd name="connsiteY0" fmla="*/ 0 h 775493"/>
                  <a:gd name="connsiteX1" fmla="*/ 1240155 w 1674206"/>
                  <a:gd name="connsiteY1" fmla="*/ 0 h 775493"/>
                  <a:gd name="connsiteX2" fmla="*/ 1674206 w 1674206"/>
                  <a:gd name="connsiteY2" fmla="*/ 387747 h 775493"/>
                  <a:gd name="connsiteX3" fmla="*/ 1240155 w 1674206"/>
                  <a:gd name="connsiteY3" fmla="*/ 775493 h 775493"/>
                  <a:gd name="connsiteX4" fmla="*/ 0 w 1674206"/>
                  <a:gd name="connsiteY4" fmla="*/ 775493 h 775493"/>
                  <a:gd name="connsiteX5" fmla="*/ 434051 w 1674206"/>
                  <a:gd name="connsiteY5" fmla="*/ 387747 h 775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74206" h="775493">
                    <a:moveTo>
                      <a:pt x="0" y="0"/>
                    </a:moveTo>
                    <a:lnTo>
                      <a:pt x="1240155" y="0"/>
                    </a:lnTo>
                    <a:lnTo>
                      <a:pt x="1674206" y="387747"/>
                    </a:lnTo>
                    <a:lnTo>
                      <a:pt x="1240155" y="775493"/>
                    </a:lnTo>
                    <a:lnTo>
                      <a:pt x="0" y="775493"/>
                    </a:lnTo>
                    <a:lnTo>
                      <a:pt x="434051" y="387747"/>
                    </a:lnTo>
                    <a:close/>
                  </a:path>
                </a:pathLst>
              </a:custGeom>
              <a:grpFill/>
              <a:ln w="12700" cap="flat" cmpd="sng" algn="ctr">
                <a:noFill/>
                <a:prstDash val="solid"/>
                <a:miter lim="800000"/>
              </a:ln>
              <a:effectLst/>
            </p:spPr>
            <p:txBody>
              <a:bodyPr lIns="540000" tIns="0" rIns="252000" bIns="0" anchor="ctr">
                <a:normAutofit/>
              </a:bodyPr>
              <a:lstStyle/>
              <a:p>
                <a:pPr algn="ctr">
                  <a:defRPr/>
                </a:pPr>
                <a:r>
                  <a:rPr lang="zh-CN" altLang="en-US" sz="1500" b="1" kern="0" dirty="0">
                    <a:solidFill>
                      <a:srgbClr val="FFFFFF"/>
                    </a:solidFill>
                    <a:latin typeface="微软雅黑" panose="020B0503020204020204" pitchFamily="34" charset="-122"/>
                    <a:ea typeface="微软雅黑" panose="020B0503020204020204" pitchFamily="34" charset="-122"/>
                    <a:cs typeface="Arial" panose="020B0604020202020204" pitchFamily="34" charset="0"/>
                  </a:rPr>
                  <a:t>专业教学资源开发</a:t>
                </a:r>
              </a:p>
            </p:txBody>
          </p:sp>
          <p:sp>
            <p:nvSpPr>
              <p:cNvPr id="51" name="MH_SubTitle_3"/>
              <p:cNvSpPr/>
              <p:nvPr>
                <p:custDataLst>
                  <p:tags r:id="rId3"/>
                </p:custDataLst>
              </p:nvPr>
            </p:nvSpPr>
            <p:spPr>
              <a:xfrm>
                <a:off x="4287709" y="1383320"/>
                <a:ext cx="2138455" cy="466068"/>
              </a:xfrm>
              <a:custGeom>
                <a:avLst/>
                <a:gdLst>
                  <a:gd name="connsiteX0" fmla="*/ 0 w 1674206"/>
                  <a:gd name="connsiteY0" fmla="*/ 0 h 775493"/>
                  <a:gd name="connsiteX1" fmla="*/ 1240155 w 1674206"/>
                  <a:gd name="connsiteY1" fmla="*/ 0 h 775493"/>
                  <a:gd name="connsiteX2" fmla="*/ 1674206 w 1674206"/>
                  <a:gd name="connsiteY2" fmla="*/ 387747 h 775493"/>
                  <a:gd name="connsiteX3" fmla="*/ 1240155 w 1674206"/>
                  <a:gd name="connsiteY3" fmla="*/ 775493 h 775493"/>
                  <a:gd name="connsiteX4" fmla="*/ 0 w 1674206"/>
                  <a:gd name="connsiteY4" fmla="*/ 775493 h 775493"/>
                  <a:gd name="connsiteX5" fmla="*/ 434051 w 1674206"/>
                  <a:gd name="connsiteY5" fmla="*/ 387747 h 775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74206" h="775493">
                    <a:moveTo>
                      <a:pt x="0" y="0"/>
                    </a:moveTo>
                    <a:lnTo>
                      <a:pt x="1240155" y="0"/>
                    </a:lnTo>
                    <a:lnTo>
                      <a:pt x="1674206" y="387747"/>
                    </a:lnTo>
                    <a:lnTo>
                      <a:pt x="1240155" y="775493"/>
                    </a:lnTo>
                    <a:lnTo>
                      <a:pt x="0" y="775493"/>
                    </a:lnTo>
                    <a:lnTo>
                      <a:pt x="434051" y="387747"/>
                    </a:lnTo>
                    <a:close/>
                  </a:path>
                </a:pathLst>
              </a:custGeom>
              <a:grpFill/>
              <a:ln w="12700" cap="flat" cmpd="sng" algn="ctr">
                <a:noFill/>
                <a:prstDash val="solid"/>
                <a:miter lim="800000"/>
              </a:ln>
              <a:effectLst/>
            </p:spPr>
            <p:txBody>
              <a:bodyPr lIns="540000" tIns="0" rIns="252000" bIns="0" anchor="ctr">
                <a:normAutofit/>
              </a:bodyPr>
              <a:lstStyle/>
              <a:p>
                <a:pPr algn="ctr">
                  <a:defRPr/>
                </a:pPr>
                <a:r>
                  <a:rPr lang="zh-CN" altLang="en-US" sz="1500" b="1" kern="0" dirty="0">
                    <a:solidFill>
                      <a:srgbClr val="FFFFFF"/>
                    </a:solidFill>
                    <a:latin typeface="微软雅黑" panose="020B0503020204020204" pitchFamily="34" charset="-122"/>
                    <a:ea typeface="微软雅黑" panose="020B0503020204020204" pitchFamily="34" charset="-122"/>
                    <a:cs typeface="Arial" panose="020B0604020202020204" pitchFamily="34" charset="0"/>
                  </a:rPr>
                  <a:t>教学模式改革</a:t>
                </a:r>
              </a:p>
            </p:txBody>
          </p:sp>
          <p:sp>
            <p:nvSpPr>
              <p:cNvPr id="52" name="MH_SubTitle_4"/>
              <p:cNvSpPr/>
              <p:nvPr>
                <p:custDataLst>
                  <p:tags r:id="rId4"/>
                </p:custDataLst>
              </p:nvPr>
            </p:nvSpPr>
            <p:spPr>
              <a:xfrm>
                <a:off x="6052919" y="1383320"/>
                <a:ext cx="2140167" cy="466068"/>
              </a:xfrm>
              <a:custGeom>
                <a:avLst/>
                <a:gdLst>
                  <a:gd name="connsiteX0" fmla="*/ 0 w 1674206"/>
                  <a:gd name="connsiteY0" fmla="*/ 0 h 775493"/>
                  <a:gd name="connsiteX1" fmla="*/ 1240155 w 1674206"/>
                  <a:gd name="connsiteY1" fmla="*/ 0 h 775493"/>
                  <a:gd name="connsiteX2" fmla="*/ 1674206 w 1674206"/>
                  <a:gd name="connsiteY2" fmla="*/ 387747 h 775493"/>
                  <a:gd name="connsiteX3" fmla="*/ 1240155 w 1674206"/>
                  <a:gd name="connsiteY3" fmla="*/ 775493 h 775493"/>
                  <a:gd name="connsiteX4" fmla="*/ 0 w 1674206"/>
                  <a:gd name="connsiteY4" fmla="*/ 775493 h 775493"/>
                  <a:gd name="connsiteX5" fmla="*/ 434051 w 1674206"/>
                  <a:gd name="connsiteY5" fmla="*/ 387747 h 775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74206" h="775493">
                    <a:moveTo>
                      <a:pt x="0" y="0"/>
                    </a:moveTo>
                    <a:lnTo>
                      <a:pt x="1240155" y="0"/>
                    </a:lnTo>
                    <a:lnTo>
                      <a:pt x="1674206" y="387747"/>
                    </a:lnTo>
                    <a:lnTo>
                      <a:pt x="1240155" y="775493"/>
                    </a:lnTo>
                    <a:lnTo>
                      <a:pt x="0" y="775493"/>
                    </a:lnTo>
                    <a:lnTo>
                      <a:pt x="434051" y="387747"/>
                    </a:lnTo>
                    <a:close/>
                  </a:path>
                </a:pathLst>
              </a:custGeom>
              <a:grpFill/>
              <a:ln w="12700" cap="flat" cmpd="sng" algn="ctr">
                <a:noFill/>
                <a:prstDash val="solid"/>
                <a:miter lim="800000"/>
              </a:ln>
              <a:effectLst/>
            </p:spPr>
            <p:txBody>
              <a:bodyPr lIns="540000" tIns="0" rIns="252000" bIns="0" anchor="ctr">
                <a:noAutofit/>
              </a:bodyPr>
              <a:lstStyle/>
              <a:p>
                <a:pPr algn="ctr">
                  <a:defRPr/>
                </a:pPr>
                <a:r>
                  <a:rPr lang="zh-CN" altLang="en-US" sz="1500" b="1" kern="0" dirty="0">
                    <a:solidFill>
                      <a:srgbClr val="FFFFFF"/>
                    </a:solidFill>
                    <a:latin typeface="微软雅黑" panose="020B0503020204020204" pitchFamily="34" charset="-122"/>
                    <a:ea typeface="微软雅黑" panose="020B0503020204020204" pitchFamily="34" charset="-122"/>
                    <a:cs typeface="Arial" panose="020B0604020202020204" pitchFamily="34" charset="0"/>
                  </a:rPr>
                  <a:t>教学方法和教学</a:t>
                </a:r>
                <a:endParaRPr lang="en-US" altLang="zh-CN" sz="1500" b="1" kern="0" dirty="0">
                  <a:solidFill>
                    <a:srgbClr val="FFFFFF"/>
                  </a:solidFill>
                  <a:latin typeface="微软雅黑" panose="020B0503020204020204" pitchFamily="34" charset="-122"/>
                  <a:ea typeface="微软雅黑" panose="020B0503020204020204" pitchFamily="34" charset="-122"/>
                  <a:cs typeface="Arial" panose="020B0604020202020204" pitchFamily="34" charset="0"/>
                </a:endParaRPr>
              </a:p>
              <a:p>
                <a:pPr algn="ctr">
                  <a:defRPr/>
                </a:pPr>
                <a:r>
                  <a:rPr lang="zh-CN" altLang="en-US" sz="1500" b="1" kern="0" dirty="0">
                    <a:solidFill>
                      <a:srgbClr val="FFFFFF"/>
                    </a:solidFill>
                    <a:latin typeface="微软雅黑" panose="020B0503020204020204" pitchFamily="34" charset="-122"/>
                    <a:ea typeface="微软雅黑" panose="020B0503020204020204" pitchFamily="34" charset="-122"/>
                    <a:cs typeface="Arial" panose="020B0604020202020204" pitchFamily="34" charset="0"/>
                  </a:rPr>
                  <a:t>手段创新</a:t>
                </a:r>
              </a:p>
            </p:txBody>
          </p:sp>
        </p:grpSp>
        <p:pic>
          <p:nvPicPr>
            <p:cNvPr id="12" name="Picture 2"/>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16540" y="2996953"/>
              <a:ext cx="5118483" cy="2362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3" name="组合 12"/>
            <p:cNvGrpSpPr/>
            <p:nvPr/>
          </p:nvGrpSpPr>
          <p:grpSpPr>
            <a:xfrm>
              <a:off x="6203847" y="3073010"/>
              <a:ext cx="5104311" cy="3245067"/>
              <a:chOff x="2028998" y="552182"/>
              <a:chExt cx="6047968" cy="5207285"/>
            </a:xfrm>
          </p:grpSpPr>
          <p:grpSp>
            <p:nvGrpSpPr>
              <p:cNvPr id="14" name="Group 18"/>
              <p:cNvGrpSpPr>
                <a:grpSpLocks/>
              </p:cNvGrpSpPr>
              <p:nvPr/>
            </p:nvGrpSpPr>
            <p:grpSpPr bwMode="auto">
              <a:xfrm>
                <a:off x="5485008" y="4056079"/>
                <a:ext cx="1579563" cy="1703388"/>
                <a:chOff x="3105" y="2853"/>
                <a:chExt cx="995" cy="1073"/>
              </a:xfrm>
            </p:grpSpPr>
            <p:sp>
              <p:nvSpPr>
                <p:cNvPr id="47" name="Text Box 22"/>
                <p:cNvSpPr txBox="1">
                  <a:spLocks noChangeArrowheads="1"/>
                </p:cNvSpPr>
                <p:nvPr/>
              </p:nvSpPr>
              <p:spPr bwMode="gray">
                <a:xfrm>
                  <a:off x="3120" y="2853"/>
                  <a:ext cx="864" cy="1073"/>
                </a:xfrm>
                <a:prstGeom prst="rect">
                  <a:avLst/>
                </a:prstGeom>
                <a:noFill/>
                <a:ln w="9525">
                  <a:noFill/>
                  <a:miter lim="800000"/>
                  <a:headEnd/>
                  <a:tailEnd/>
                </a:ln>
                <a:effectLst/>
              </p:spPr>
              <p:txBody>
                <a:bodyPr>
                  <a:spAutoFit/>
                </a:bodyPr>
                <a:lstStyle/>
                <a:p>
                  <a:pPr algn="ctr" eaLnBrk="0" hangingPunct="0">
                    <a:defRPr/>
                  </a:pPr>
                  <a:r>
                    <a:rPr lang="zh-CN" altLang="en-US" sz="2100" dirty="0">
                      <a:solidFill>
                        <a:srgbClr val="FFFFFF"/>
                      </a:solidFill>
                      <a:latin typeface="微软雅黑" panose="020B0503020204020204" pitchFamily="34" charset="-122"/>
                      <a:ea typeface="微软雅黑" panose="020B0503020204020204" pitchFamily="34" charset="-122"/>
                    </a:rPr>
                    <a:t>在校生就意愿调研</a:t>
                  </a:r>
                  <a:endParaRPr lang="en-US" altLang="zh-CN" sz="2100" dirty="0">
                    <a:solidFill>
                      <a:srgbClr val="FFFFFF"/>
                    </a:solidFill>
                    <a:latin typeface="微软雅黑" panose="020B0503020204020204" pitchFamily="34" charset="-122"/>
                    <a:ea typeface="微软雅黑" panose="020B0503020204020204" pitchFamily="34" charset="-122"/>
                  </a:endParaRPr>
                </a:p>
              </p:txBody>
            </p:sp>
            <p:sp>
              <p:nvSpPr>
                <p:cNvPr id="48" name="Oval 23"/>
                <p:cNvSpPr>
                  <a:spLocks noChangeArrowheads="1"/>
                </p:cNvSpPr>
                <p:nvPr/>
              </p:nvSpPr>
              <p:spPr bwMode="auto">
                <a:xfrm>
                  <a:off x="3105" y="3504"/>
                  <a:ext cx="995" cy="276"/>
                </a:xfrm>
                <a:prstGeom prst="ellipse">
                  <a:avLst/>
                </a:prstGeom>
                <a:gradFill rotWithShape="1">
                  <a:gsLst>
                    <a:gs pos="0">
                      <a:schemeClr val="bg2"/>
                    </a:gs>
                    <a:gs pos="100000">
                      <a:schemeClr val="bg1"/>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a:p>
              </p:txBody>
            </p:sp>
          </p:grpSp>
          <p:grpSp>
            <p:nvGrpSpPr>
              <p:cNvPr id="15" name="Group 2"/>
              <p:cNvGrpSpPr>
                <a:grpSpLocks/>
              </p:cNvGrpSpPr>
              <p:nvPr/>
            </p:nvGrpSpPr>
            <p:grpSpPr bwMode="auto">
              <a:xfrm>
                <a:off x="4470672" y="2703413"/>
                <a:ext cx="1306276" cy="1230382"/>
                <a:chOff x="0" y="0"/>
                <a:chExt cx="862" cy="931"/>
              </a:xfrm>
            </p:grpSpPr>
            <p:sp>
              <p:nvSpPr>
                <p:cNvPr id="45" name="Oval 3"/>
                <p:cNvSpPr>
                  <a:spLocks noChangeArrowheads="1"/>
                </p:cNvSpPr>
                <p:nvPr/>
              </p:nvSpPr>
              <p:spPr bwMode="auto">
                <a:xfrm>
                  <a:off x="0" y="0"/>
                  <a:ext cx="862" cy="589"/>
                </a:xfrm>
                <a:prstGeom prst="ellipse">
                  <a:avLst/>
                </a:prstGeom>
                <a:solidFill>
                  <a:srgbClr val="99CC00">
                    <a:alpha val="29999"/>
                  </a:srgbClr>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endParaRPr lang="zh-CN" altLang="zh-CN" sz="3100">
                    <a:latin typeface="华文新魏" pitchFamily="2" charset="-122"/>
                    <a:ea typeface="华文新魏" pitchFamily="2" charset="-122"/>
                  </a:endParaRPr>
                </a:p>
              </p:txBody>
            </p:sp>
            <p:sp>
              <p:nvSpPr>
                <p:cNvPr id="46" name="Text Box 4"/>
                <p:cNvSpPr txBox="1">
                  <a:spLocks noChangeArrowheads="1"/>
                </p:cNvSpPr>
                <p:nvPr/>
              </p:nvSpPr>
              <p:spPr bwMode="auto">
                <a:xfrm>
                  <a:off x="45" y="483"/>
                  <a:ext cx="771" cy="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pPr>
                    <a:spcBef>
                      <a:spcPct val="50000"/>
                    </a:spcBef>
                  </a:pPr>
                  <a:r>
                    <a:rPr lang="zh-CN" altLang="zh-CN" dirty="0">
                      <a:solidFill>
                        <a:srgbClr val="FF0000"/>
                      </a:solidFill>
                      <a:latin typeface="微软雅黑" panose="020B0503020204020204" pitchFamily="34" charset="-122"/>
                      <a:ea typeface="微软雅黑" panose="020B0503020204020204" pitchFamily="34" charset="-122"/>
                    </a:rPr>
                    <a:t>核心化</a:t>
                  </a:r>
                </a:p>
              </p:txBody>
            </p:sp>
          </p:grpSp>
          <p:grpSp>
            <p:nvGrpSpPr>
              <p:cNvPr id="16" name="Group 6"/>
              <p:cNvGrpSpPr>
                <a:grpSpLocks/>
              </p:cNvGrpSpPr>
              <p:nvPr/>
            </p:nvGrpSpPr>
            <p:grpSpPr bwMode="auto">
              <a:xfrm>
                <a:off x="2028998" y="1534483"/>
                <a:ext cx="6047968" cy="3166752"/>
                <a:chOff x="0" y="0"/>
                <a:chExt cx="2631" cy="2258"/>
              </a:xfrm>
            </p:grpSpPr>
            <p:sp>
              <p:nvSpPr>
                <p:cNvPr id="36" name="Freeform 17"/>
                <p:cNvSpPr>
                  <a:spLocks/>
                </p:cNvSpPr>
                <p:nvPr/>
              </p:nvSpPr>
              <p:spPr bwMode="auto">
                <a:xfrm>
                  <a:off x="1318" y="0"/>
                  <a:ext cx="1313" cy="1359"/>
                </a:xfrm>
                <a:custGeom>
                  <a:avLst/>
                  <a:gdLst>
                    <a:gd name="T0" fmla="*/ 0 w 1627"/>
                    <a:gd name="T1" fmla="*/ 0 h 1584"/>
                    <a:gd name="T2" fmla="*/ 363 w 1627"/>
                    <a:gd name="T3" fmla="*/ 433 h 1584"/>
                    <a:gd name="T4" fmla="*/ 330 w 1627"/>
                    <a:gd name="T5" fmla="*/ 438 h 1584"/>
                    <a:gd name="T6" fmla="*/ 329 w 1627"/>
                    <a:gd name="T7" fmla="*/ 447 h 1584"/>
                    <a:gd name="T8" fmla="*/ 331 w 1627"/>
                    <a:gd name="T9" fmla="*/ 459 h 1584"/>
                    <a:gd name="T10" fmla="*/ 333 w 1627"/>
                    <a:gd name="T11" fmla="*/ 474 h 1584"/>
                    <a:gd name="T12" fmla="*/ 335 w 1627"/>
                    <a:gd name="T13" fmla="*/ 486 h 1584"/>
                    <a:gd name="T14" fmla="*/ 334 w 1627"/>
                    <a:gd name="T15" fmla="*/ 500 h 1584"/>
                    <a:gd name="T16" fmla="*/ 331 w 1627"/>
                    <a:gd name="T17" fmla="*/ 513 h 1584"/>
                    <a:gd name="T18" fmla="*/ 326 w 1627"/>
                    <a:gd name="T19" fmla="*/ 523 h 1584"/>
                    <a:gd name="T20" fmla="*/ 319 w 1627"/>
                    <a:gd name="T21" fmla="*/ 532 h 1584"/>
                    <a:gd name="T22" fmla="*/ 312 w 1627"/>
                    <a:gd name="T23" fmla="*/ 538 h 1584"/>
                    <a:gd name="T24" fmla="*/ 301 w 1627"/>
                    <a:gd name="T25" fmla="*/ 541 h 1584"/>
                    <a:gd name="T26" fmla="*/ 291 w 1627"/>
                    <a:gd name="T27" fmla="*/ 541 h 1584"/>
                    <a:gd name="T28" fmla="*/ 283 w 1627"/>
                    <a:gd name="T29" fmla="*/ 541 h 1584"/>
                    <a:gd name="T30" fmla="*/ 276 w 1627"/>
                    <a:gd name="T31" fmla="*/ 536 h 1584"/>
                    <a:gd name="T32" fmla="*/ 268 w 1627"/>
                    <a:gd name="T33" fmla="*/ 529 h 1584"/>
                    <a:gd name="T34" fmla="*/ 263 w 1627"/>
                    <a:gd name="T35" fmla="*/ 520 h 1584"/>
                    <a:gd name="T36" fmla="*/ 257 w 1627"/>
                    <a:gd name="T37" fmla="*/ 510 h 1584"/>
                    <a:gd name="T38" fmla="*/ 255 w 1627"/>
                    <a:gd name="T39" fmla="*/ 492 h 1584"/>
                    <a:gd name="T40" fmla="*/ 256 w 1627"/>
                    <a:gd name="T41" fmla="*/ 478 h 1584"/>
                    <a:gd name="T42" fmla="*/ 258 w 1627"/>
                    <a:gd name="T43" fmla="*/ 462 h 1584"/>
                    <a:gd name="T44" fmla="*/ 261 w 1627"/>
                    <a:gd name="T45" fmla="*/ 447 h 1584"/>
                    <a:gd name="T46" fmla="*/ 260 w 1627"/>
                    <a:gd name="T47" fmla="*/ 439 h 1584"/>
                    <a:gd name="T48" fmla="*/ 199 w 1627"/>
                    <a:gd name="T49" fmla="*/ 436 h 1584"/>
                    <a:gd name="T50" fmla="*/ 199 w 1627"/>
                    <a:gd name="T51" fmla="*/ 410 h 1584"/>
                    <a:gd name="T52" fmla="*/ 198 w 1627"/>
                    <a:gd name="T53" fmla="*/ 394 h 1584"/>
                    <a:gd name="T54" fmla="*/ 196 w 1627"/>
                    <a:gd name="T55" fmla="*/ 384 h 1584"/>
                    <a:gd name="T56" fmla="*/ 190 w 1627"/>
                    <a:gd name="T57" fmla="*/ 376 h 1584"/>
                    <a:gd name="T58" fmla="*/ 184 w 1627"/>
                    <a:gd name="T59" fmla="*/ 370 h 1584"/>
                    <a:gd name="T60" fmla="*/ 175 w 1627"/>
                    <a:gd name="T61" fmla="*/ 368 h 1584"/>
                    <a:gd name="T62" fmla="*/ 163 w 1627"/>
                    <a:gd name="T63" fmla="*/ 369 h 1584"/>
                    <a:gd name="T64" fmla="*/ 151 w 1627"/>
                    <a:gd name="T65" fmla="*/ 371 h 1584"/>
                    <a:gd name="T66" fmla="*/ 140 w 1627"/>
                    <a:gd name="T67" fmla="*/ 371 h 1584"/>
                    <a:gd name="T68" fmla="*/ 127 w 1627"/>
                    <a:gd name="T69" fmla="*/ 367 h 1584"/>
                    <a:gd name="T70" fmla="*/ 118 w 1627"/>
                    <a:gd name="T71" fmla="*/ 359 h 1584"/>
                    <a:gd name="T72" fmla="*/ 113 w 1627"/>
                    <a:gd name="T73" fmla="*/ 348 h 1584"/>
                    <a:gd name="T74" fmla="*/ 111 w 1627"/>
                    <a:gd name="T75" fmla="*/ 333 h 1584"/>
                    <a:gd name="T76" fmla="*/ 111 w 1627"/>
                    <a:gd name="T77" fmla="*/ 316 h 1584"/>
                    <a:gd name="T78" fmla="*/ 110 w 1627"/>
                    <a:gd name="T79" fmla="*/ 300 h 1584"/>
                    <a:gd name="T80" fmla="*/ 107 w 1627"/>
                    <a:gd name="T81" fmla="*/ 291 h 1584"/>
                    <a:gd name="T82" fmla="*/ 103 w 1627"/>
                    <a:gd name="T83" fmla="*/ 284 h 1584"/>
                    <a:gd name="T84" fmla="*/ 94 w 1627"/>
                    <a:gd name="T85" fmla="*/ 278 h 1584"/>
                    <a:gd name="T86" fmla="*/ 82 w 1627"/>
                    <a:gd name="T87" fmla="*/ 273 h 1584"/>
                    <a:gd name="T88" fmla="*/ 69 w 1627"/>
                    <a:gd name="T89" fmla="*/ 269 h 1584"/>
                    <a:gd name="T90" fmla="*/ 60 w 1627"/>
                    <a:gd name="T91" fmla="*/ 265 h 1584"/>
                    <a:gd name="T92" fmla="*/ 52 w 1627"/>
                    <a:gd name="T93" fmla="*/ 257 h 1584"/>
                    <a:gd name="T94" fmla="*/ 45 w 1627"/>
                    <a:gd name="T95" fmla="*/ 247 h 1584"/>
                    <a:gd name="T96" fmla="*/ 40 w 1627"/>
                    <a:gd name="T97" fmla="*/ 234 h 1584"/>
                    <a:gd name="T98" fmla="*/ 40 w 1627"/>
                    <a:gd name="T99" fmla="*/ 220 h 1584"/>
                    <a:gd name="T100" fmla="*/ 42 w 1627"/>
                    <a:gd name="T101" fmla="*/ 206 h 1584"/>
                    <a:gd name="T102" fmla="*/ 45 w 1627"/>
                    <a:gd name="T103" fmla="*/ 189 h 1584"/>
                    <a:gd name="T104" fmla="*/ 46 w 1627"/>
                    <a:gd name="T105" fmla="*/ 172 h 1584"/>
                    <a:gd name="T106" fmla="*/ 45 w 1627"/>
                    <a:gd name="T107" fmla="*/ 155 h 1584"/>
                    <a:gd name="T108" fmla="*/ 40 w 1627"/>
                    <a:gd name="T109" fmla="*/ 140 h 1584"/>
                    <a:gd name="T110" fmla="*/ 36 w 1627"/>
                    <a:gd name="T111" fmla="*/ 131 h 1584"/>
                    <a:gd name="T112" fmla="*/ 29 w 1627"/>
                    <a:gd name="T113" fmla="*/ 123 h 1584"/>
                    <a:gd name="T114" fmla="*/ 23 w 1627"/>
                    <a:gd name="T115" fmla="*/ 117 h 1584"/>
                    <a:gd name="T116" fmla="*/ 15 w 1627"/>
                    <a:gd name="T117" fmla="*/ 113 h 1584"/>
                    <a:gd name="T118" fmla="*/ 5 w 1627"/>
                    <a:gd name="T119" fmla="*/ 112 h 158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1627"/>
                    <a:gd name="T181" fmla="*/ 0 h 1584"/>
                    <a:gd name="T182" fmla="*/ 1627 w 1627"/>
                    <a:gd name="T183" fmla="*/ 1584 h 1584"/>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1627" h="1584">
                      <a:moveTo>
                        <a:pt x="0" y="330"/>
                      </a:moveTo>
                      <a:lnTo>
                        <a:pt x="0" y="0"/>
                      </a:lnTo>
                      <a:lnTo>
                        <a:pt x="1626" y="0"/>
                      </a:lnTo>
                      <a:lnTo>
                        <a:pt x="1627" y="1265"/>
                      </a:lnTo>
                      <a:lnTo>
                        <a:pt x="1486" y="1265"/>
                      </a:lnTo>
                      <a:lnTo>
                        <a:pt x="1480" y="1276"/>
                      </a:lnTo>
                      <a:lnTo>
                        <a:pt x="1476" y="1291"/>
                      </a:lnTo>
                      <a:lnTo>
                        <a:pt x="1476" y="1304"/>
                      </a:lnTo>
                      <a:lnTo>
                        <a:pt x="1478" y="1320"/>
                      </a:lnTo>
                      <a:lnTo>
                        <a:pt x="1483" y="1339"/>
                      </a:lnTo>
                      <a:lnTo>
                        <a:pt x="1489" y="1365"/>
                      </a:lnTo>
                      <a:lnTo>
                        <a:pt x="1494" y="1382"/>
                      </a:lnTo>
                      <a:lnTo>
                        <a:pt x="1499" y="1403"/>
                      </a:lnTo>
                      <a:lnTo>
                        <a:pt x="1502" y="1423"/>
                      </a:lnTo>
                      <a:lnTo>
                        <a:pt x="1502" y="1442"/>
                      </a:lnTo>
                      <a:lnTo>
                        <a:pt x="1499" y="1461"/>
                      </a:lnTo>
                      <a:lnTo>
                        <a:pt x="1494" y="1481"/>
                      </a:lnTo>
                      <a:lnTo>
                        <a:pt x="1487" y="1499"/>
                      </a:lnTo>
                      <a:lnTo>
                        <a:pt x="1476" y="1513"/>
                      </a:lnTo>
                      <a:lnTo>
                        <a:pt x="1461" y="1530"/>
                      </a:lnTo>
                      <a:lnTo>
                        <a:pt x="1445" y="1543"/>
                      </a:lnTo>
                      <a:lnTo>
                        <a:pt x="1431" y="1555"/>
                      </a:lnTo>
                      <a:lnTo>
                        <a:pt x="1414" y="1565"/>
                      </a:lnTo>
                      <a:lnTo>
                        <a:pt x="1394" y="1572"/>
                      </a:lnTo>
                      <a:lnTo>
                        <a:pt x="1370" y="1579"/>
                      </a:lnTo>
                      <a:lnTo>
                        <a:pt x="1348" y="1582"/>
                      </a:lnTo>
                      <a:lnTo>
                        <a:pt x="1328" y="1584"/>
                      </a:lnTo>
                      <a:lnTo>
                        <a:pt x="1307" y="1584"/>
                      </a:lnTo>
                      <a:lnTo>
                        <a:pt x="1287" y="1582"/>
                      </a:lnTo>
                      <a:lnTo>
                        <a:pt x="1271" y="1579"/>
                      </a:lnTo>
                      <a:lnTo>
                        <a:pt x="1253" y="1574"/>
                      </a:lnTo>
                      <a:lnTo>
                        <a:pt x="1235" y="1568"/>
                      </a:lnTo>
                      <a:lnTo>
                        <a:pt x="1221" y="1560"/>
                      </a:lnTo>
                      <a:lnTo>
                        <a:pt x="1205" y="1548"/>
                      </a:lnTo>
                      <a:lnTo>
                        <a:pt x="1191" y="1534"/>
                      </a:lnTo>
                      <a:lnTo>
                        <a:pt x="1177" y="1519"/>
                      </a:lnTo>
                      <a:lnTo>
                        <a:pt x="1164" y="1503"/>
                      </a:lnTo>
                      <a:lnTo>
                        <a:pt x="1154" y="1486"/>
                      </a:lnTo>
                      <a:lnTo>
                        <a:pt x="1147" y="1465"/>
                      </a:lnTo>
                      <a:lnTo>
                        <a:pt x="1142" y="1441"/>
                      </a:lnTo>
                      <a:lnTo>
                        <a:pt x="1142" y="1418"/>
                      </a:lnTo>
                      <a:lnTo>
                        <a:pt x="1147" y="1396"/>
                      </a:lnTo>
                      <a:lnTo>
                        <a:pt x="1153" y="1373"/>
                      </a:lnTo>
                      <a:lnTo>
                        <a:pt x="1159" y="1351"/>
                      </a:lnTo>
                      <a:lnTo>
                        <a:pt x="1166" y="1325"/>
                      </a:lnTo>
                      <a:lnTo>
                        <a:pt x="1168" y="1306"/>
                      </a:lnTo>
                      <a:lnTo>
                        <a:pt x="1168" y="1294"/>
                      </a:lnTo>
                      <a:lnTo>
                        <a:pt x="1167" y="1284"/>
                      </a:lnTo>
                      <a:lnTo>
                        <a:pt x="1163" y="1273"/>
                      </a:lnTo>
                      <a:lnTo>
                        <a:pt x="892" y="1273"/>
                      </a:lnTo>
                      <a:lnTo>
                        <a:pt x="896" y="1225"/>
                      </a:lnTo>
                      <a:lnTo>
                        <a:pt x="895" y="1198"/>
                      </a:lnTo>
                      <a:lnTo>
                        <a:pt x="892" y="1173"/>
                      </a:lnTo>
                      <a:lnTo>
                        <a:pt x="889" y="1149"/>
                      </a:lnTo>
                      <a:lnTo>
                        <a:pt x="885" y="1133"/>
                      </a:lnTo>
                      <a:lnTo>
                        <a:pt x="878" y="1119"/>
                      </a:lnTo>
                      <a:lnTo>
                        <a:pt x="869" y="1106"/>
                      </a:lnTo>
                      <a:lnTo>
                        <a:pt x="855" y="1095"/>
                      </a:lnTo>
                      <a:lnTo>
                        <a:pt x="839" y="1085"/>
                      </a:lnTo>
                      <a:lnTo>
                        <a:pt x="824" y="1080"/>
                      </a:lnTo>
                      <a:lnTo>
                        <a:pt x="810" y="1077"/>
                      </a:lnTo>
                      <a:lnTo>
                        <a:pt x="786" y="1075"/>
                      </a:lnTo>
                      <a:lnTo>
                        <a:pt x="758" y="1075"/>
                      </a:lnTo>
                      <a:lnTo>
                        <a:pt x="731" y="1078"/>
                      </a:lnTo>
                      <a:lnTo>
                        <a:pt x="701" y="1080"/>
                      </a:lnTo>
                      <a:lnTo>
                        <a:pt x="679" y="1082"/>
                      </a:lnTo>
                      <a:lnTo>
                        <a:pt x="649" y="1084"/>
                      </a:lnTo>
                      <a:lnTo>
                        <a:pt x="625" y="1082"/>
                      </a:lnTo>
                      <a:lnTo>
                        <a:pt x="604" y="1080"/>
                      </a:lnTo>
                      <a:lnTo>
                        <a:pt x="571" y="1073"/>
                      </a:lnTo>
                      <a:lnTo>
                        <a:pt x="550" y="1063"/>
                      </a:lnTo>
                      <a:lnTo>
                        <a:pt x="530" y="1049"/>
                      </a:lnTo>
                      <a:lnTo>
                        <a:pt x="518" y="1033"/>
                      </a:lnTo>
                      <a:lnTo>
                        <a:pt x="506" y="1016"/>
                      </a:lnTo>
                      <a:lnTo>
                        <a:pt x="498" y="995"/>
                      </a:lnTo>
                      <a:lnTo>
                        <a:pt x="496" y="972"/>
                      </a:lnTo>
                      <a:lnTo>
                        <a:pt x="496" y="944"/>
                      </a:lnTo>
                      <a:lnTo>
                        <a:pt x="498" y="923"/>
                      </a:lnTo>
                      <a:lnTo>
                        <a:pt x="496" y="902"/>
                      </a:lnTo>
                      <a:lnTo>
                        <a:pt x="491" y="878"/>
                      </a:lnTo>
                      <a:lnTo>
                        <a:pt x="487" y="864"/>
                      </a:lnTo>
                      <a:lnTo>
                        <a:pt x="480" y="849"/>
                      </a:lnTo>
                      <a:lnTo>
                        <a:pt x="471" y="840"/>
                      </a:lnTo>
                      <a:lnTo>
                        <a:pt x="463" y="831"/>
                      </a:lnTo>
                      <a:lnTo>
                        <a:pt x="444" y="823"/>
                      </a:lnTo>
                      <a:lnTo>
                        <a:pt x="423" y="813"/>
                      </a:lnTo>
                      <a:lnTo>
                        <a:pt x="399" y="806"/>
                      </a:lnTo>
                      <a:lnTo>
                        <a:pt x="371" y="799"/>
                      </a:lnTo>
                      <a:lnTo>
                        <a:pt x="343" y="793"/>
                      </a:lnTo>
                      <a:lnTo>
                        <a:pt x="313" y="789"/>
                      </a:lnTo>
                      <a:lnTo>
                        <a:pt x="292" y="782"/>
                      </a:lnTo>
                      <a:lnTo>
                        <a:pt x="269" y="775"/>
                      </a:lnTo>
                      <a:lnTo>
                        <a:pt x="247" y="766"/>
                      </a:lnTo>
                      <a:lnTo>
                        <a:pt x="231" y="753"/>
                      </a:lnTo>
                      <a:lnTo>
                        <a:pt x="213" y="738"/>
                      </a:lnTo>
                      <a:lnTo>
                        <a:pt x="200" y="724"/>
                      </a:lnTo>
                      <a:lnTo>
                        <a:pt x="189" y="707"/>
                      </a:lnTo>
                      <a:lnTo>
                        <a:pt x="180" y="687"/>
                      </a:lnTo>
                      <a:lnTo>
                        <a:pt x="177" y="666"/>
                      </a:lnTo>
                      <a:lnTo>
                        <a:pt x="177" y="646"/>
                      </a:lnTo>
                      <a:lnTo>
                        <a:pt x="182" y="628"/>
                      </a:lnTo>
                      <a:lnTo>
                        <a:pt x="189" y="601"/>
                      </a:lnTo>
                      <a:lnTo>
                        <a:pt x="196" y="574"/>
                      </a:lnTo>
                      <a:lnTo>
                        <a:pt x="199" y="550"/>
                      </a:lnTo>
                      <a:lnTo>
                        <a:pt x="204" y="526"/>
                      </a:lnTo>
                      <a:lnTo>
                        <a:pt x="207" y="502"/>
                      </a:lnTo>
                      <a:lnTo>
                        <a:pt x="204" y="477"/>
                      </a:lnTo>
                      <a:lnTo>
                        <a:pt x="199" y="454"/>
                      </a:lnTo>
                      <a:lnTo>
                        <a:pt x="190" y="432"/>
                      </a:lnTo>
                      <a:lnTo>
                        <a:pt x="179" y="410"/>
                      </a:lnTo>
                      <a:lnTo>
                        <a:pt x="166" y="393"/>
                      </a:lnTo>
                      <a:lnTo>
                        <a:pt x="159" y="384"/>
                      </a:lnTo>
                      <a:lnTo>
                        <a:pt x="146" y="371"/>
                      </a:lnTo>
                      <a:lnTo>
                        <a:pt x="134" y="360"/>
                      </a:lnTo>
                      <a:lnTo>
                        <a:pt x="121" y="351"/>
                      </a:lnTo>
                      <a:lnTo>
                        <a:pt x="104" y="343"/>
                      </a:lnTo>
                      <a:lnTo>
                        <a:pt x="87" y="337"/>
                      </a:lnTo>
                      <a:lnTo>
                        <a:pt x="66" y="331"/>
                      </a:lnTo>
                      <a:lnTo>
                        <a:pt x="42" y="330"/>
                      </a:lnTo>
                      <a:lnTo>
                        <a:pt x="21" y="330"/>
                      </a:lnTo>
                      <a:lnTo>
                        <a:pt x="0" y="330"/>
                      </a:lnTo>
                      <a:close/>
                    </a:path>
                  </a:pathLst>
                </a:custGeom>
                <a:solidFill>
                  <a:srgbClr val="FFCC99"/>
                </a:solidFill>
                <a:ln w="17526" cmpd="sng">
                  <a:solidFill>
                    <a:schemeClr val="tx1"/>
                  </a:solidFill>
                  <a:bevel/>
                  <a:headEnd/>
                  <a:tailEnd/>
                </a:ln>
              </p:spPr>
              <p:txBody>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endParaRPr lang="zh-CN" altLang="zh-CN" sz="3100">
                    <a:latin typeface="华文新魏" pitchFamily="2" charset="-122"/>
                    <a:ea typeface="华文新魏" pitchFamily="2" charset="-122"/>
                  </a:endParaRPr>
                </a:p>
              </p:txBody>
            </p:sp>
            <p:sp>
              <p:nvSpPr>
                <p:cNvPr id="37" name="Freeform 18"/>
                <p:cNvSpPr>
                  <a:spLocks/>
                </p:cNvSpPr>
                <p:nvPr/>
              </p:nvSpPr>
              <p:spPr bwMode="auto">
                <a:xfrm>
                  <a:off x="1313" y="1084"/>
                  <a:ext cx="1318" cy="1138"/>
                </a:xfrm>
                <a:custGeom>
                  <a:avLst/>
                  <a:gdLst>
                    <a:gd name="T0" fmla="*/ 0 w 1634"/>
                    <a:gd name="T1" fmla="*/ 453 h 1327"/>
                    <a:gd name="T2" fmla="*/ 362 w 1634"/>
                    <a:gd name="T3" fmla="*/ 0 h 1327"/>
                    <a:gd name="T4" fmla="*/ 329 w 1634"/>
                    <a:gd name="T5" fmla="*/ 9 h 1327"/>
                    <a:gd name="T6" fmla="*/ 330 w 1634"/>
                    <a:gd name="T7" fmla="*/ 24 h 1327"/>
                    <a:gd name="T8" fmla="*/ 334 w 1634"/>
                    <a:gd name="T9" fmla="*/ 44 h 1327"/>
                    <a:gd name="T10" fmla="*/ 335 w 1634"/>
                    <a:gd name="T11" fmla="*/ 59 h 1327"/>
                    <a:gd name="T12" fmla="*/ 332 w 1634"/>
                    <a:gd name="T13" fmla="*/ 77 h 1327"/>
                    <a:gd name="T14" fmla="*/ 324 w 1634"/>
                    <a:gd name="T15" fmla="*/ 91 h 1327"/>
                    <a:gd name="T16" fmla="*/ 315 w 1634"/>
                    <a:gd name="T17" fmla="*/ 102 h 1327"/>
                    <a:gd name="T18" fmla="*/ 304 w 1634"/>
                    <a:gd name="T19" fmla="*/ 108 h 1327"/>
                    <a:gd name="T20" fmla="*/ 288 w 1634"/>
                    <a:gd name="T21" fmla="*/ 107 h 1327"/>
                    <a:gd name="T22" fmla="*/ 277 w 1634"/>
                    <a:gd name="T23" fmla="*/ 104 h 1327"/>
                    <a:gd name="T24" fmla="*/ 266 w 1634"/>
                    <a:gd name="T25" fmla="*/ 93 h 1327"/>
                    <a:gd name="T26" fmla="*/ 259 w 1634"/>
                    <a:gd name="T27" fmla="*/ 77 h 1327"/>
                    <a:gd name="T28" fmla="*/ 257 w 1634"/>
                    <a:gd name="T29" fmla="*/ 63 h 1327"/>
                    <a:gd name="T30" fmla="*/ 257 w 1634"/>
                    <a:gd name="T31" fmla="*/ 46 h 1327"/>
                    <a:gd name="T32" fmla="*/ 259 w 1634"/>
                    <a:gd name="T33" fmla="*/ 33 h 1327"/>
                    <a:gd name="T34" fmla="*/ 261 w 1634"/>
                    <a:gd name="T35" fmla="*/ 16 h 1327"/>
                    <a:gd name="T36" fmla="*/ 261 w 1634"/>
                    <a:gd name="T37" fmla="*/ 3 h 1327"/>
                    <a:gd name="T38" fmla="*/ 200 w 1634"/>
                    <a:gd name="T39" fmla="*/ 18 h 1327"/>
                    <a:gd name="T40" fmla="*/ 200 w 1634"/>
                    <a:gd name="T41" fmla="*/ 38 h 1327"/>
                    <a:gd name="T42" fmla="*/ 198 w 1634"/>
                    <a:gd name="T43" fmla="*/ 55 h 1327"/>
                    <a:gd name="T44" fmla="*/ 196 w 1634"/>
                    <a:gd name="T45" fmla="*/ 69 h 1327"/>
                    <a:gd name="T46" fmla="*/ 190 w 1634"/>
                    <a:gd name="T47" fmla="*/ 80 h 1327"/>
                    <a:gd name="T48" fmla="*/ 183 w 1634"/>
                    <a:gd name="T49" fmla="*/ 85 h 1327"/>
                    <a:gd name="T50" fmla="*/ 174 w 1634"/>
                    <a:gd name="T51" fmla="*/ 85 h 1327"/>
                    <a:gd name="T52" fmla="*/ 164 w 1634"/>
                    <a:gd name="T53" fmla="*/ 85 h 1327"/>
                    <a:gd name="T54" fmla="*/ 154 w 1634"/>
                    <a:gd name="T55" fmla="*/ 84 h 1327"/>
                    <a:gd name="T56" fmla="*/ 143 w 1634"/>
                    <a:gd name="T57" fmla="*/ 82 h 1327"/>
                    <a:gd name="T58" fmla="*/ 132 w 1634"/>
                    <a:gd name="T59" fmla="*/ 85 h 1327"/>
                    <a:gd name="T60" fmla="*/ 123 w 1634"/>
                    <a:gd name="T61" fmla="*/ 90 h 1327"/>
                    <a:gd name="T62" fmla="*/ 115 w 1634"/>
                    <a:gd name="T63" fmla="*/ 100 h 1327"/>
                    <a:gd name="T64" fmla="*/ 111 w 1634"/>
                    <a:gd name="T65" fmla="*/ 113 h 1327"/>
                    <a:gd name="T66" fmla="*/ 111 w 1634"/>
                    <a:gd name="T67" fmla="*/ 127 h 1327"/>
                    <a:gd name="T68" fmla="*/ 111 w 1634"/>
                    <a:gd name="T69" fmla="*/ 144 h 1327"/>
                    <a:gd name="T70" fmla="*/ 109 w 1634"/>
                    <a:gd name="T71" fmla="*/ 158 h 1327"/>
                    <a:gd name="T72" fmla="*/ 105 w 1634"/>
                    <a:gd name="T73" fmla="*/ 167 h 1327"/>
                    <a:gd name="T74" fmla="*/ 96 w 1634"/>
                    <a:gd name="T75" fmla="*/ 174 h 1327"/>
                    <a:gd name="T76" fmla="*/ 86 w 1634"/>
                    <a:gd name="T77" fmla="*/ 178 h 1327"/>
                    <a:gd name="T78" fmla="*/ 74 w 1634"/>
                    <a:gd name="T79" fmla="*/ 184 h 1327"/>
                    <a:gd name="T80" fmla="*/ 64 w 1634"/>
                    <a:gd name="T81" fmla="*/ 187 h 1327"/>
                    <a:gd name="T82" fmla="*/ 56 w 1634"/>
                    <a:gd name="T83" fmla="*/ 192 h 1327"/>
                    <a:gd name="T84" fmla="*/ 48 w 1634"/>
                    <a:gd name="T85" fmla="*/ 200 h 1327"/>
                    <a:gd name="T86" fmla="*/ 43 w 1634"/>
                    <a:gd name="T87" fmla="*/ 211 h 1327"/>
                    <a:gd name="T88" fmla="*/ 40 w 1634"/>
                    <a:gd name="T89" fmla="*/ 226 h 1327"/>
                    <a:gd name="T90" fmla="*/ 42 w 1634"/>
                    <a:gd name="T91" fmla="*/ 241 h 1327"/>
                    <a:gd name="T92" fmla="*/ 45 w 1634"/>
                    <a:gd name="T93" fmla="*/ 261 h 1327"/>
                    <a:gd name="T94" fmla="*/ 47 w 1634"/>
                    <a:gd name="T95" fmla="*/ 277 h 1327"/>
                    <a:gd name="T96" fmla="*/ 45 w 1634"/>
                    <a:gd name="T97" fmla="*/ 294 h 1327"/>
                    <a:gd name="T98" fmla="*/ 43 w 1634"/>
                    <a:gd name="T99" fmla="*/ 307 h 1327"/>
                    <a:gd name="T100" fmla="*/ 39 w 1634"/>
                    <a:gd name="T101" fmla="*/ 322 h 1327"/>
                    <a:gd name="T102" fmla="*/ 31 w 1634"/>
                    <a:gd name="T103" fmla="*/ 338 h 1327"/>
                    <a:gd name="T104" fmla="*/ 23 w 1634"/>
                    <a:gd name="T105" fmla="*/ 348 h 1327"/>
                    <a:gd name="T106" fmla="*/ 16 w 1634"/>
                    <a:gd name="T107" fmla="*/ 354 h 1327"/>
                    <a:gd name="T108" fmla="*/ 5 w 1634"/>
                    <a:gd name="T109" fmla="*/ 358 h 1327"/>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634"/>
                    <a:gd name="T166" fmla="*/ 0 h 1327"/>
                    <a:gd name="T167" fmla="*/ 1634 w 1634"/>
                    <a:gd name="T168" fmla="*/ 1327 h 1327"/>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634" h="1327">
                      <a:moveTo>
                        <a:pt x="0" y="1049"/>
                      </a:moveTo>
                      <a:lnTo>
                        <a:pt x="0" y="1327"/>
                      </a:lnTo>
                      <a:lnTo>
                        <a:pt x="1634" y="1327"/>
                      </a:lnTo>
                      <a:lnTo>
                        <a:pt x="1633" y="0"/>
                      </a:lnTo>
                      <a:lnTo>
                        <a:pt x="1487" y="0"/>
                      </a:lnTo>
                      <a:lnTo>
                        <a:pt x="1480" y="26"/>
                      </a:lnTo>
                      <a:lnTo>
                        <a:pt x="1480" y="44"/>
                      </a:lnTo>
                      <a:lnTo>
                        <a:pt x="1485" y="69"/>
                      </a:lnTo>
                      <a:lnTo>
                        <a:pt x="1493" y="96"/>
                      </a:lnTo>
                      <a:lnTo>
                        <a:pt x="1501" y="129"/>
                      </a:lnTo>
                      <a:lnTo>
                        <a:pt x="1506" y="154"/>
                      </a:lnTo>
                      <a:lnTo>
                        <a:pt x="1506" y="177"/>
                      </a:lnTo>
                      <a:lnTo>
                        <a:pt x="1503" y="202"/>
                      </a:lnTo>
                      <a:lnTo>
                        <a:pt x="1496" y="226"/>
                      </a:lnTo>
                      <a:lnTo>
                        <a:pt x="1480" y="249"/>
                      </a:lnTo>
                      <a:lnTo>
                        <a:pt x="1462" y="268"/>
                      </a:lnTo>
                      <a:lnTo>
                        <a:pt x="1442" y="287"/>
                      </a:lnTo>
                      <a:lnTo>
                        <a:pt x="1420" y="299"/>
                      </a:lnTo>
                      <a:lnTo>
                        <a:pt x="1393" y="309"/>
                      </a:lnTo>
                      <a:lnTo>
                        <a:pt x="1369" y="315"/>
                      </a:lnTo>
                      <a:lnTo>
                        <a:pt x="1335" y="316"/>
                      </a:lnTo>
                      <a:lnTo>
                        <a:pt x="1295" y="314"/>
                      </a:lnTo>
                      <a:lnTo>
                        <a:pt x="1270" y="309"/>
                      </a:lnTo>
                      <a:lnTo>
                        <a:pt x="1247" y="304"/>
                      </a:lnTo>
                      <a:lnTo>
                        <a:pt x="1226" y="291"/>
                      </a:lnTo>
                      <a:lnTo>
                        <a:pt x="1199" y="270"/>
                      </a:lnTo>
                      <a:lnTo>
                        <a:pt x="1182" y="250"/>
                      </a:lnTo>
                      <a:lnTo>
                        <a:pt x="1167" y="229"/>
                      </a:lnTo>
                      <a:lnTo>
                        <a:pt x="1158" y="206"/>
                      </a:lnTo>
                      <a:lnTo>
                        <a:pt x="1153" y="185"/>
                      </a:lnTo>
                      <a:lnTo>
                        <a:pt x="1153" y="161"/>
                      </a:lnTo>
                      <a:lnTo>
                        <a:pt x="1156" y="137"/>
                      </a:lnTo>
                      <a:lnTo>
                        <a:pt x="1161" y="115"/>
                      </a:lnTo>
                      <a:lnTo>
                        <a:pt x="1167" y="93"/>
                      </a:lnTo>
                      <a:lnTo>
                        <a:pt x="1174" y="71"/>
                      </a:lnTo>
                      <a:lnTo>
                        <a:pt x="1178" y="48"/>
                      </a:lnTo>
                      <a:lnTo>
                        <a:pt x="1178" y="28"/>
                      </a:lnTo>
                      <a:lnTo>
                        <a:pt x="1173" y="6"/>
                      </a:lnTo>
                      <a:lnTo>
                        <a:pt x="899" y="6"/>
                      </a:lnTo>
                      <a:lnTo>
                        <a:pt x="902" y="52"/>
                      </a:lnTo>
                      <a:lnTo>
                        <a:pt x="899" y="85"/>
                      </a:lnTo>
                      <a:lnTo>
                        <a:pt x="897" y="112"/>
                      </a:lnTo>
                      <a:lnTo>
                        <a:pt x="897" y="136"/>
                      </a:lnTo>
                      <a:lnTo>
                        <a:pt x="894" y="161"/>
                      </a:lnTo>
                      <a:lnTo>
                        <a:pt x="889" y="187"/>
                      </a:lnTo>
                      <a:lnTo>
                        <a:pt x="882" y="203"/>
                      </a:lnTo>
                      <a:lnTo>
                        <a:pt x="872" y="219"/>
                      </a:lnTo>
                      <a:lnTo>
                        <a:pt x="858" y="232"/>
                      </a:lnTo>
                      <a:lnTo>
                        <a:pt x="842" y="242"/>
                      </a:lnTo>
                      <a:lnTo>
                        <a:pt x="824" y="247"/>
                      </a:lnTo>
                      <a:lnTo>
                        <a:pt x="804" y="250"/>
                      </a:lnTo>
                      <a:lnTo>
                        <a:pt x="786" y="251"/>
                      </a:lnTo>
                      <a:lnTo>
                        <a:pt x="762" y="251"/>
                      </a:lnTo>
                      <a:lnTo>
                        <a:pt x="739" y="249"/>
                      </a:lnTo>
                      <a:lnTo>
                        <a:pt x="721" y="247"/>
                      </a:lnTo>
                      <a:lnTo>
                        <a:pt x="697" y="246"/>
                      </a:lnTo>
                      <a:lnTo>
                        <a:pt x="671" y="243"/>
                      </a:lnTo>
                      <a:lnTo>
                        <a:pt x="643" y="243"/>
                      </a:lnTo>
                      <a:lnTo>
                        <a:pt x="619" y="246"/>
                      </a:lnTo>
                      <a:lnTo>
                        <a:pt x="595" y="249"/>
                      </a:lnTo>
                      <a:lnTo>
                        <a:pt x="570" y="256"/>
                      </a:lnTo>
                      <a:lnTo>
                        <a:pt x="551" y="266"/>
                      </a:lnTo>
                      <a:lnTo>
                        <a:pt x="532" y="278"/>
                      </a:lnTo>
                      <a:lnTo>
                        <a:pt x="519" y="295"/>
                      </a:lnTo>
                      <a:lnTo>
                        <a:pt x="506" y="314"/>
                      </a:lnTo>
                      <a:lnTo>
                        <a:pt x="501" y="332"/>
                      </a:lnTo>
                      <a:lnTo>
                        <a:pt x="498" y="353"/>
                      </a:lnTo>
                      <a:lnTo>
                        <a:pt x="501" y="374"/>
                      </a:lnTo>
                      <a:lnTo>
                        <a:pt x="502" y="397"/>
                      </a:lnTo>
                      <a:lnTo>
                        <a:pt x="501" y="421"/>
                      </a:lnTo>
                      <a:lnTo>
                        <a:pt x="496" y="439"/>
                      </a:lnTo>
                      <a:lnTo>
                        <a:pt x="491" y="459"/>
                      </a:lnTo>
                      <a:lnTo>
                        <a:pt x="482" y="477"/>
                      </a:lnTo>
                      <a:lnTo>
                        <a:pt x="471" y="490"/>
                      </a:lnTo>
                      <a:lnTo>
                        <a:pt x="453" y="503"/>
                      </a:lnTo>
                      <a:lnTo>
                        <a:pt x="430" y="511"/>
                      </a:lnTo>
                      <a:lnTo>
                        <a:pt x="407" y="518"/>
                      </a:lnTo>
                      <a:lnTo>
                        <a:pt x="386" y="524"/>
                      </a:lnTo>
                      <a:lnTo>
                        <a:pt x="364" y="530"/>
                      </a:lnTo>
                      <a:lnTo>
                        <a:pt x="334" y="535"/>
                      </a:lnTo>
                      <a:lnTo>
                        <a:pt x="311" y="540"/>
                      </a:lnTo>
                      <a:lnTo>
                        <a:pt x="287" y="547"/>
                      </a:lnTo>
                      <a:lnTo>
                        <a:pt x="268" y="554"/>
                      </a:lnTo>
                      <a:lnTo>
                        <a:pt x="248" y="562"/>
                      </a:lnTo>
                      <a:lnTo>
                        <a:pt x="232" y="573"/>
                      </a:lnTo>
                      <a:lnTo>
                        <a:pt x="218" y="585"/>
                      </a:lnTo>
                      <a:lnTo>
                        <a:pt x="203" y="603"/>
                      </a:lnTo>
                      <a:lnTo>
                        <a:pt x="193" y="620"/>
                      </a:lnTo>
                      <a:lnTo>
                        <a:pt x="184" y="640"/>
                      </a:lnTo>
                      <a:lnTo>
                        <a:pt x="180" y="664"/>
                      </a:lnTo>
                      <a:lnTo>
                        <a:pt x="183" y="686"/>
                      </a:lnTo>
                      <a:lnTo>
                        <a:pt x="186" y="709"/>
                      </a:lnTo>
                      <a:lnTo>
                        <a:pt x="193" y="736"/>
                      </a:lnTo>
                      <a:lnTo>
                        <a:pt x="200" y="765"/>
                      </a:lnTo>
                      <a:lnTo>
                        <a:pt x="206" y="792"/>
                      </a:lnTo>
                      <a:lnTo>
                        <a:pt x="208" y="813"/>
                      </a:lnTo>
                      <a:lnTo>
                        <a:pt x="208" y="833"/>
                      </a:lnTo>
                      <a:lnTo>
                        <a:pt x="206" y="860"/>
                      </a:lnTo>
                      <a:lnTo>
                        <a:pt x="199" y="883"/>
                      </a:lnTo>
                      <a:lnTo>
                        <a:pt x="193" y="902"/>
                      </a:lnTo>
                      <a:lnTo>
                        <a:pt x="184" y="921"/>
                      </a:lnTo>
                      <a:lnTo>
                        <a:pt x="173" y="945"/>
                      </a:lnTo>
                      <a:lnTo>
                        <a:pt x="158" y="972"/>
                      </a:lnTo>
                      <a:lnTo>
                        <a:pt x="141" y="991"/>
                      </a:lnTo>
                      <a:lnTo>
                        <a:pt x="124" y="1007"/>
                      </a:lnTo>
                      <a:lnTo>
                        <a:pt x="108" y="1021"/>
                      </a:lnTo>
                      <a:lnTo>
                        <a:pt x="91" y="1032"/>
                      </a:lnTo>
                      <a:lnTo>
                        <a:pt x="74" y="1039"/>
                      </a:lnTo>
                      <a:lnTo>
                        <a:pt x="50" y="1045"/>
                      </a:lnTo>
                      <a:lnTo>
                        <a:pt x="23" y="1049"/>
                      </a:lnTo>
                      <a:lnTo>
                        <a:pt x="0" y="1049"/>
                      </a:lnTo>
                      <a:close/>
                    </a:path>
                  </a:pathLst>
                </a:custGeom>
                <a:solidFill>
                  <a:srgbClr val="FF99CC"/>
                </a:solidFill>
                <a:ln w="17526" cmpd="sng">
                  <a:solidFill>
                    <a:schemeClr val="tx1"/>
                  </a:solidFill>
                  <a:bevel/>
                  <a:headEnd/>
                  <a:tailEnd/>
                </a:ln>
              </p:spPr>
              <p:txBody>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endParaRPr lang="zh-CN" altLang="zh-CN" sz="3100">
                    <a:latin typeface="华文新魏" pitchFamily="2" charset="-122"/>
                    <a:ea typeface="华文新魏" pitchFamily="2" charset="-122"/>
                  </a:endParaRPr>
                </a:p>
              </p:txBody>
            </p:sp>
            <p:sp>
              <p:nvSpPr>
                <p:cNvPr id="38" name="Freeform 19"/>
                <p:cNvSpPr>
                  <a:spLocks/>
                </p:cNvSpPr>
                <p:nvPr/>
              </p:nvSpPr>
              <p:spPr bwMode="auto">
                <a:xfrm>
                  <a:off x="0" y="863"/>
                  <a:ext cx="1313" cy="1359"/>
                </a:xfrm>
                <a:custGeom>
                  <a:avLst/>
                  <a:gdLst>
                    <a:gd name="T0" fmla="*/ 361 w 1628"/>
                    <a:gd name="T1" fmla="*/ 541 h 1584"/>
                    <a:gd name="T2" fmla="*/ 0 w 1628"/>
                    <a:gd name="T3" fmla="*/ 109 h 1584"/>
                    <a:gd name="T4" fmla="*/ 32 w 1628"/>
                    <a:gd name="T5" fmla="*/ 106 h 1584"/>
                    <a:gd name="T6" fmla="*/ 34 w 1628"/>
                    <a:gd name="T7" fmla="*/ 96 h 1584"/>
                    <a:gd name="T8" fmla="*/ 32 w 1628"/>
                    <a:gd name="T9" fmla="*/ 83 h 1584"/>
                    <a:gd name="T10" fmla="*/ 29 w 1628"/>
                    <a:gd name="T11" fmla="*/ 69 h 1584"/>
                    <a:gd name="T12" fmla="*/ 28 w 1628"/>
                    <a:gd name="T13" fmla="*/ 55 h 1584"/>
                    <a:gd name="T14" fmla="*/ 28 w 1628"/>
                    <a:gd name="T15" fmla="*/ 42 h 1584"/>
                    <a:gd name="T16" fmla="*/ 31 w 1628"/>
                    <a:gd name="T17" fmla="*/ 28 h 1584"/>
                    <a:gd name="T18" fmla="*/ 36 w 1628"/>
                    <a:gd name="T19" fmla="*/ 18 h 1584"/>
                    <a:gd name="T20" fmla="*/ 43 w 1628"/>
                    <a:gd name="T21" fmla="*/ 9 h 1584"/>
                    <a:gd name="T22" fmla="*/ 52 w 1628"/>
                    <a:gd name="T23" fmla="*/ 3 h 1584"/>
                    <a:gd name="T24" fmla="*/ 62 w 1628"/>
                    <a:gd name="T25" fmla="*/ 2 h 1584"/>
                    <a:gd name="T26" fmla="*/ 71 w 1628"/>
                    <a:gd name="T27" fmla="*/ 0 h 1584"/>
                    <a:gd name="T28" fmla="*/ 79 w 1628"/>
                    <a:gd name="T29" fmla="*/ 3 h 1584"/>
                    <a:gd name="T30" fmla="*/ 87 w 1628"/>
                    <a:gd name="T31" fmla="*/ 6 h 1584"/>
                    <a:gd name="T32" fmla="*/ 94 w 1628"/>
                    <a:gd name="T33" fmla="*/ 13 h 1584"/>
                    <a:gd name="T34" fmla="*/ 99 w 1628"/>
                    <a:gd name="T35" fmla="*/ 22 h 1584"/>
                    <a:gd name="T36" fmla="*/ 105 w 1628"/>
                    <a:gd name="T37" fmla="*/ 33 h 1584"/>
                    <a:gd name="T38" fmla="*/ 107 w 1628"/>
                    <a:gd name="T39" fmla="*/ 49 h 1584"/>
                    <a:gd name="T40" fmla="*/ 106 w 1628"/>
                    <a:gd name="T41" fmla="*/ 64 h 1584"/>
                    <a:gd name="T42" fmla="*/ 104 w 1628"/>
                    <a:gd name="T43" fmla="*/ 81 h 1584"/>
                    <a:gd name="T44" fmla="*/ 102 w 1628"/>
                    <a:gd name="T45" fmla="*/ 96 h 1584"/>
                    <a:gd name="T46" fmla="*/ 102 w 1628"/>
                    <a:gd name="T47" fmla="*/ 102 h 1584"/>
                    <a:gd name="T48" fmla="*/ 163 w 1628"/>
                    <a:gd name="T49" fmla="*/ 106 h 1584"/>
                    <a:gd name="T50" fmla="*/ 161 w 1628"/>
                    <a:gd name="T51" fmla="*/ 136 h 1584"/>
                    <a:gd name="T52" fmla="*/ 162 w 1628"/>
                    <a:gd name="T53" fmla="*/ 153 h 1584"/>
                    <a:gd name="T54" fmla="*/ 163 w 1628"/>
                    <a:gd name="T55" fmla="*/ 169 h 1584"/>
                    <a:gd name="T56" fmla="*/ 167 w 1628"/>
                    <a:gd name="T57" fmla="*/ 179 h 1584"/>
                    <a:gd name="T58" fmla="*/ 174 w 1628"/>
                    <a:gd name="T59" fmla="*/ 188 h 1584"/>
                    <a:gd name="T60" fmla="*/ 183 w 1628"/>
                    <a:gd name="T61" fmla="*/ 191 h 1584"/>
                    <a:gd name="T62" fmla="*/ 191 w 1628"/>
                    <a:gd name="T63" fmla="*/ 191 h 1584"/>
                    <a:gd name="T64" fmla="*/ 201 w 1628"/>
                    <a:gd name="T65" fmla="*/ 189 h 1584"/>
                    <a:gd name="T66" fmla="*/ 213 w 1628"/>
                    <a:gd name="T67" fmla="*/ 189 h 1584"/>
                    <a:gd name="T68" fmla="*/ 223 w 1628"/>
                    <a:gd name="T69" fmla="*/ 189 h 1584"/>
                    <a:gd name="T70" fmla="*/ 235 w 1628"/>
                    <a:gd name="T71" fmla="*/ 194 h 1584"/>
                    <a:gd name="T72" fmla="*/ 243 w 1628"/>
                    <a:gd name="T73" fmla="*/ 201 h 1584"/>
                    <a:gd name="T74" fmla="*/ 248 w 1628"/>
                    <a:gd name="T75" fmla="*/ 212 h 1584"/>
                    <a:gd name="T76" fmla="*/ 251 w 1628"/>
                    <a:gd name="T77" fmla="*/ 226 h 1584"/>
                    <a:gd name="T78" fmla="*/ 250 w 1628"/>
                    <a:gd name="T79" fmla="*/ 242 h 1584"/>
                    <a:gd name="T80" fmla="*/ 251 w 1628"/>
                    <a:gd name="T81" fmla="*/ 257 h 1584"/>
                    <a:gd name="T82" fmla="*/ 254 w 1628"/>
                    <a:gd name="T83" fmla="*/ 269 h 1584"/>
                    <a:gd name="T84" fmla="*/ 261 w 1628"/>
                    <a:gd name="T85" fmla="*/ 277 h 1584"/>
                    <a:gd name="T86" fmla="*/ 271 w 1628"/>
                    <a:gd name="T87" fmla="*/ 282 h 1584"/>
                    <a:gd name="T88" fmla="*/ 281 w 1628"/>
                    <a:gd name="T89" fmla="*/ 287 h 1584"/>
                    <a:gd name="T90" fmla="*/ 291 w 1628"/>
                    <a:gd name="T91" fmla="*/ 290 h 1584"/>
                    <a:gd name="T92" fmla="*/ 302 w 1628"/>
                    <a:gd name="T93" fmla="*/ 295 h 1584"/>
                    <a:gd name="T94" fmla="*/ 310 w 1628"/>
                    <a:gd name="T95" fmla="*/ 302 h 1584"/>
                    <a:gd name="T96" fmla="*/ 316 w 1628"/>
                    <a:gd name="T97" fmla="*/ 312 h 1584"/>
                    <a:gd name="T98" fmla="*/ 321 w 1628"/>
                    <a:gd name="T99" fmla="*/ 323 h 1584"/>
                    <a:gd name="T100" fmla="*/ 321 w 1628"/>
                    <a:gd name="T101" fmla="*/ 341 h 1584"/>
                    <a:gd name="T102" fmla="*/ 318 w 1628"/>
                    <a:gd name="T103" fmla="*/ 358 h 1584"/>
                    <a:gd name="T104" fmla="*/ 315 w 1628"/>
                    <a:gd name="T105" fmla="*/ 376 h 1584"/>
                    <a:gd name="T106" fmla="*/ 315 w 1628"/>
                    <a:gd name="T107" fmla="*/ 391 h 1584"/>
                    <a:gd name="T108" fmla="*/ 316 w 1628"/>
                    <a:gd name="T109" fmla="*/ 407 h 1584"/>
                    <a:gd name="T110" fmla="*/ 321 w 1628"/>
                    <a:gd name="T111" fmla="*/ 419 h 1584"/>
                    <a:gd name="T112" fmla="*/ 327 w 1628"/>
                    <a:gd name="T113" fmla="*/ 432 h 1584"/>
                    <a:gd name="T114" fmla="*/ 336 w 1628"/>
                    <a:gd name="T115" fmla="*/ 441 h 1584"/>
                    <a:gd name="T116" fmla="*/ 345 w 1628"/>
                    <a:gd name="T117" fmla="*/ 445 h 1584"/>
                    <a:gd name="T118" fmla="*/ 355 w 1628"/>
                    <a:gd name="T119" fmla="*/ 447 h 158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1628"/>
                    <a:gd name="T181" fmla="*/ 0 h 1584"/>
                    <a:gd name="T182" fmla="*/ 1628 w 1628"/>
                    <a:gd name="T183" fmla="*/ 1584 h 1584"/>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1628" h="1584">
                      <a:moveTo>
                        <a:pt x="1628" y="1305"/>
                      </a:moveTo>
                      <a:lnTo>
                        <a:pt x="1628" y="1584"/>
                      </a:lnTo>
                      <a:lnTo>
                        <a:pt x="1" y="1584"/>
                      </a:lnTo>
                      <a:lnTo>
                        <a:pt x="0" y="319"/>
                      </a:lnTo>
                      <a:lnTo>
                        <a:pt x="141" y="319"/>
                      </a:lnTo>
                      <a:lnTo>
                        <a:pt x="147" y="308"/>
                      </a:lnTo>
                      <a:lnTo>
                        <a:pt x="151" y="292"/>
                      </a:lnTo>
                      <a:lnTo>
                        <a:pt x="151" y="280"/>
                      </a:lnTo>
                      <a:lnTo>
                        <a:pt x="150" y="264"/>
                      </a:lnTo>
                      <a:lnTo>
                        <a:pt x="144" y="244"/>
                      </a:lnTo>
                      <a:lnTo>
                        <a:pt x="138" y="219"/>
                      </a:lnTo>
                      <a:lnTo>
                        <a:pt x="133" y="202"/>
                      </a:lnTo>
                      <a:lnTo>
                        <a:pt x="127" y="181"/>
                      </a:lnTo>
                      <a:lnTo>
                        <a:pt x="126" y="161"/>
                      </a:lnTo>
                      <a:lnTo>
                        <a:pt x="126" y="141"/>
                      </a:lnTo>
                      <a:lnTo>
                        <a:pt x="127" y="123"/>
                      </a:lnTo>
                      <a:lnTo>
                        <a:pt x="133" y="103"/>
                      </a:lnTo>
                      <a:lnTo>
                        <a:pt x="140" y="85"/>
                      </a:lnTo>
                      <a:lnTo>
                        <a:pt x="151" y="71"/>
                      </a:lnTo>
                      <a:lnTo>
                        <a:pt x="166" y="54"/>
                      </a:lnTo>
                      <a:lnTo>
                        <a:pt x="181" y="41"/>
                      </a:lnTo>
                      <a:lnTo>
                        <a:pt x="196" y="28"/>
                      </a:lnTo>
                      <a:lnTo>
                        <a:pt x="213" y="19"/>
                      </a:lnTo>
                      <a:lnTo>
                        <a:pt x="233" y="10"/>
                      </a:lnTo>
                      <a:lnTo>
                        <a:pt x="255" y="4"/>
                      </a:lnTo>
                      <a:lnTo>
                        <a:pt x="279" y="2"/>
                      </a:lnTo>
                      <a:lnTo>
                        <a:pt x="299" y="0"/>
                      </a:lnTo>
                      <a:lnTo>
                        <a:pt x="320" y="0"/>
                      </a:lnTo>
                      <a:lnTo>
                        <a:pt x="340" y="2"/>
                      </a:lnTo>
                      <a:lnTo>
                        <a:pt x="356" y="4"/>
                      </a:lnTo>
                      <a:lnTo>
                        <a:pt x="374" y="10"/>
                      </a:lnTo>
                      <a:lnTo>
                        <a:pt x="392" y="16"/>
                      </a:lnTo>
                      <a:lnTo>
                        <a:pt x="406" y="24"/>
                      </a:lnTo>
                      <a:lnTo>
                        <a:pt x="422" y="36"/>
                      </a:lnTo>
                      <a:lnTo>
                        <a:pt x="436" y="50"/>
                      </a:lnTo>
                      <a:lnTo>
                        <a:pt x="450" y="65"/>
                      </a:lnTo>
                      <a:lnTo>
                        <a:pt x="463" y="81"/>
                      </a:lnTo>
                      <a:lnTo>
                        <a:pt x="473" y="98"/>
                      </a:lnTo>
                      <a:lnTo>
                        <a:pt x="480" y="119"/>
                      </a:lnTo>
                      <a:lnTo>
                        <a:pt x="485" y="143"/>
                      </a:lnTo>
                      <a:lnTo>
                        <a:pt x="485" y="165"/>
                      </a:lnTo>
                      <a:lnTo>
                        <a:pt x="480" y="188"/>
                      </a:lnTo>
                      <a:lnTo>
                        <a:pt x="474" y="211"/>
                      </a:lnTo>
                      <a:lnTo>
                        <a:pt x="469" y="233"/>
                      </a:lnTo>
                      <a:lnTo>
                        <a:pt x="461" y="259"/>
                      </a:lnTo>
                      <a:lnTo>
                        <a:pt x="457" y="278"/>
                      </a:lnTo>
                      <a:lnTo>
                        <a:pt x="457" y="290"/>
                      </a:lnTo>
                      <a:lnTo>
                        <a:pt x="460" y="300"/>
                      </a:lnTo>
                      <a:lnTo>
                        <a:pt x="464" y="311"/>
                      </a:lnTo>
                      <a:lnTo>
                        <a:pt x="734" y="311"/>
                      </a:lnTo>
                      <a:lnTo>
                        <a:pt x="728" y="363"/>
                      </a:lnTo>
                      <a:lnTo>
                        <a:pt x="727" y="394"/>
                      </a:lnTo>
                      <a:lnTo>
                        <a:pt x="728" y="420"/>
                      </a:lnTo>
                      <a:lnTo>
                        <a:pt x="730" y="444"/>
                      </a:lnTo>
                      <a:lnTo>
                        <a:pt x="733" y="469"/>
                      </a:lnTo>
                      <a:lnTo>
                        <a:pt x="737" y="494"/>
                      </a:lnTo>
                      <a:lnTo>
                        <a:pt x="745" y="511"/>
                      </a:lnTo>
                      <a:lnTo>
                        <a:pt x="755" y="525"/>
                      </a:lnTo>
                      <a:lnTo>
                        <a:pt x="768" y="538"/>
                      </a:lnTo>
                      <a:lnTo>
                        <a:pt x="785" y="548"/>
                      </a:lnTo>
                      <a:lnTo>
                        <a:pt x="803" y="555"/>
                      </a:lnTo>
                      <a:lnTo>
                        <a:pt x="821" y="558"/>
                      </a:lnTo>
                      <a:lnTo>
                        <a:pt x="841" y="559"/>
                      </a:lnTo>
                      <a:lnTo>
                        <a:pt x="864" y="559"/>
                      </a:lnTo>
                      <a:lnTo>
                        <a:pt x="888" y="556"/>
                      </a:lnTo>
                      <a:lnTo>
                        <a:pt x="905" y="555"/>
                      </a:lnTo>
                      <a:lnTo>
                        <a:pt x="930" y="552"/>
                      </a:lnTo>
                      <a:lnTo>
                        <a:pt x="956" y="549"/>
                      </a:lnTo>
                      <a:lnTo>
                        <a:pt x="984" y="549"/>
                      </a:lnTo>
                      <a:lnTo>
                        <a:pt x="1008" y="552"/>
                      </a:lnTo>
                      <a:lnTo>
                        <a:pt x="1032" y="556"/>
                      </a:lnTo>
                      <a:lnTo>
                        <a:pt x="1056" y="565"/>
                      </a:lnTo>
                      <a:lnTo>
                        <a:pt x="1076" y="573"/>
                      </a:lnTo>
                      <a:lnTo>
                        <a:pt x="1095" y="588"/>
                      </a:lnTo>
                      <a:lnTo>
                        <a:pt x="1108" y="603"/>
                      </a:lnTo>
                      <a:lnTo>
                        <a:pt x="1119" y="621"/>
                      </a:lnTo>
                      <a:lnTo>
                        <a:pt x="1126" y="641"/>
                      </a:lnTo>
                      <a:lnTo>
                        <a:pt x="1129" y="661"/>
                      </a:lnTo>
                      <a:lnTo>
                        <a:pt x="1126" y="684"/>
                      </a:lnTo>
                      <a:lnTo>
                        <a:pt x="1125" y="706"/>
                      </a:lnTo>
                      <a:lnTo>
                        <a:pt x="1126" y="729"/>
                      </a:lnTo>
                      <a:lnTo>
                        <a:pt x="1129" y="749"/>
                      </a:lnTo>
                      <a:lnTo>
                        <a:pt x="1136" y="767"/>
                      </a:lnTo>
                      <a:lnTo>
                        <a:pt x="1145" y="785"/>
                      </a:lnTo>
                      <a:lnTo>
                        <a:pt x="1156" y="798"/>
                      </a:lnTo>
                      <a:lnTo>
                        <a:pt x="1173" y="811"/>
                      </a:lnTo>
                      <a:lnTo>
                        <a:pt x="1196" y="819"/>
                      </a:lnTo>
                      <a:lnTo>
                        <a:pt x="1220" y="826"/>
                      </a:lnTo>
                      <a:lnTo>
                        <a:pt x="1239" y="832"/>
                      </a:lnTo>
                      <a:lnTo>
                        <a:pt x="1263" y="837"/>
                      </a:lnTo>
                      <a:lnTo>
                        <a:pt x="1292" y="843"/>
                      </a:lnTo>
                      <a:lnTo>
                        <a:pt x="1316" y="847"/>
                      </a:lnTo>
                      <a:lnTo>
                        <a:pt x="1340" y="854"/>
                      </a:lnTo>
                      <a:lnTo>
                        <a:pt x="1359" y="861"/>
                      </a:lnTo>
                      <a:lnTo>
                        <a:pt x="1379" y="870"/>
                      </a:lnTo>
                      <a:lnTo>
                        <a:pt x="1395" y="881"/>
                      </a:lnTo>
                      <a:lnTo>
                        <a:pt x="1407" y="893"/>
                      </a:lnTo>
                      <a:lnTo>
                        <a:pt x="1424" y="911"/>
                      </a:lnTo>
                      <a:lnTo>
                        <a:pt x="1434" y="928"/>
                      </a:lnTo>
                      <a:lnTo>
                        <a:pt x="1443" y="946"/>
                      </a:lnTo>
                      <a:lnTo>
                        <a:pt x="1447" y="972"/>
                      </a:lnTo>
                      <a:lnTo>
                        <a:pt x="1444" y="996"/>
                      </a:lnTo>
                      <a:lnTo>
                        <a:pt x="1440" y="1017"/>
                      </a:lnTo>
                      <a:lnTo>
                        <a:pt x="1434" y="1044"/>
                      </a:lnTo>
                      <a:lnTo>
                        <a:pt x="1427" y="1073"/>
                      </a:lnTo>
                      <a:lnTo>
                        <a:pt x="1420" y="1100"/>
                      </a:lnTo>
                      <a:lnTo>
                        <a:pt x="1417" y="1123"/>
                      </a:lnTo>
                      <a:lnTo>
                        <a:pt x="1417" y="1141"/>
                      </a:lnTo>
                      <a:lnTo>
                        <a:pt x="1421" y="1168"/>
                      </a:lnTo>
                      <a:lnTo>
                        <a:pt x="1427" y="1190"/>
                      </a:lnTo>
                      <a:lnTo>
                        <a:pt x="1436" y="1207"/>
                      </a:lnTo>
                      <a:lnTo>
                        <a:pt x="1445" y="1224"/>
                      </a:lnTo>
                      <a:lnTo>
                        <a:pt x="1460" y="1243"/>
                      </a:lnTo>
                      <a:lnTo>
                        <a:pt x="1475" y="1261"/>
                      </a:lnTo>
                      <a:lnTo>
                        <a:pt x="1493" y="1277"/>
                      </a:lnTo>
                      <a:lnTo>
                        <a:pt x="1515" y="1289"/>
                      </a:lnTo>
                      <a:lnTo>
                        <a:pt x="1534" y="1296"/>
                      </a:lnTo>
                      <a:lnTo>
                        <a:pt x="1556" y="1302"/>
                      </a:lnTo>
                      <a:lnTo>
                        <a:pt x="1577" y="1305"/>
                      </a:lnTo>
                      <a:lnTo>
                        <a:pt x="1602" y="1306"/>
                      </a:lnTo>
                      <a:lnTo>
                        <a:pt x="1628" y="1305"/>
                      </a:lnTo>
                      <a:close/>
                    </a:path>
                  </a:pathLst>
                </a:custGeom>
                <a:solidFill>
                  <a:srgbClr val="00FF00"/>
                </a:solidFill>
                <a:ln w="17526" cmpd="sng">
                  <a:solidFill>
                    <a:schemeClr val="tx1"/>
                  </a:solidFill>
                  <a:bevel/>
                  <a:headEnd/>
                  <a:tailEnd/>
                </a:ln>
              </p:spPr>
              <p:txBody>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endParaRPr lang="zh-CN" altLang="zh-CN" sz="3100">
                    <a:latin typeface="华文新魏" pitchFamily="2" charset="-122"/>
                    <a:ea typeface="华文新魏" pitchFamily="2" charset="-122"/>
                  </a:endParaRPr>
                </a:p>
              </p:txBody>
            </p:sp>
            <p:sp>
              <p:nvSpPr>
                <p:cNvPr id="39" name="Freeform 20"/>
                <p:cNvSpPr>
                  <a:spLocks/>
                </p:cNvSpPr>
                <p:nvPr/>
              </p:nvSpPr>
              <p:spPr bwMode="auto">
                <a:xfrm>
                  <a:off x="0" y="0"/>
                  <a:ext cx="1318" cy="1138"/>
                </a:xfrm>
                <a:custGeom>
                  <a:avLst/>
                  <a:gdLst>
                    <a:gd name="T0" fmla="*/ 361 w 1635"/>
                    <a:gd name="T1" fmla="*/ 0 h 1327"/>
                    <a:gd name="T2" fmla="*/ 1 w 1635"/>
                    <a:gd name="T3" fmla="*/ 453 h 1327"/>
                    <a:gd name="T4" fmla="*/ 34 w 1635"/>
                    <a:gd name="T5" fmla="*/ 444 h 1327"/>
                    <a:gd name="T6" fmla="*/ 34 w 1635"/>
                    <a:gd name="T7" fmla="*/ 429 h 1327"/>
                    <a:gd name="T8" fmla="*/ 29 w 1635"/>
                    <a:gd name="T9" fmla="*/ 409 h 1327"/>
                    <a:gd name="T10" fmla="*/ 28 w 1635"/>
                    <a:gd name="T11" fmla="*/ 393 h 1327"/>
                    <a:gd name="T12" fmla="*/ 31 w 1635"/>
                    <a:gd name="T13" fmla="*/ 376 h 1327"/>
                    <a:gd name="T14" fmla="*/ 39 w 1635"/>
                    <a:gd name="T15" fmla="*/ 361 h 1327"/>
                    <a:gd name="T16" fmla="*/ 48 w 1635"/>
                    <a:gd name="T17" fmla="*/ 351 h 1327"/>
                    <a:gd name="T18" fmla="*/ 59 w 1635"/>
                    <a:gd name="T19" fmla="*/ 345 h 1327"/>
                    <a:gd name="T20" fmla="*/ 75 w 1635"/>
                    <a:gd name="T21" fmla="*/ 346 h 1327"/>
                    <a:gd name="T22" fmla="*/ 85 w 1635"/>
                    <a:gd name="T23" fmla="*/ 348 h 1327"/>
                    <a:gd name="T24" fmla="*/ 96 w 1635"/>
                    <a:gd name="T25" fmla="*/ 360 h 1327"/>
                    <a:gd name="T26" fmla="*/ 103 w 1635"/>
                    <a:gd name="T27" fmla="*/ 375 h 1327"/>
                    <a:gd name="T28" fmla="*/ 106 w 1635"/>
                    <a:gd name="T29" fmla="*/ 389 h 1327"/>
                    <a:gd name="T30" fmla="*/ 106 w 1635"/>
                    <a:gd name="T31" fmla="*/ 406 h 1327"/>
                    <a:gd name="T32" fmla="*/ 103 w 1635"/>
                    <a:gd name="T33" fmla="*/ 421 h 1327"/>
                    <a:gd name="T34" fmla="*/ 102 w 1635"/>
                    <a:gd name="T35" fmla="*/ 437 h 1327"/>
                    <a:gd name="T36" fmla="*/ 102 w 1635"/>
                    <a:gd name="T37" fmla="*/ 451 h 1327"/>
                    <a:gd name="T38" fmla="*/ 163 w 1635"/>
                    <a:gd name="T39" fmla="*/ 435 h 1327"/>
                    <a:gd name="T40" fmla="*/ 163 w 1635"/>
                    <a:gd name="T41" fmla="*/ 415 h 1327"/>
                    <a:gd name="T42" fmla="*/ 164 w 1635"/>
                    <a:gd name="T43" fmla="*/ 398 h 1327"/>
                    <a:gd name="T44" fmla="*/ 166 w 1635"/>
                    <a:gd name="T45" fmla="*/ 383 h 1327"/>
                    <a:gd name="T46" fmla="*/ 172 w 1635"/>
                    <a:gd name="T47" fmla="*/ 374 h 1327"/>
                    <a:gd name="T48" fmla="*/ 179 w 1635"/>
                    <a:gd name="T49" fmla="*/ 369 h 1327"/>
                    <a:gd name="T50" fmla="*/ 188 w 1635"/>
                    <a:gd name="T51" fmla="*/ 366 h 1327"/>
                    <a:gd name="T52" fmla="*/ 197 w 1635"/>
                    <a:gd name="T53" fmla="*/ 367 h 1327"/>
                    <a:gd name="T54" fmla="*/ 207 w 1635"/>
                    <a:gd name="T55" fmla="*/ 370 h 1327"/>
                    <a:gd name="T56" fmla="*/ 219 w 1635"/>
                    <a:gd name="T57" fmla="*/ 370 h 1327"/>
                    <a:gd name="T58" fmla="*/ 230 w 1635"/>
                    <a:gd name="T59" fmla="*/ 367 h 1327"/>
                    <a:gd name="T60" fmla="*/ 239 w 1635"/>
                    <a:gd name="T61" fmla="*/ 362 h 1327"/>
                    <a:gd name="T62" fmla="*/ 247 w 1635"/>
                    <a:gd name="T63" fmla="*/ 352 h 1327"/>
                    <a:gd name="T64" fmla="*/ 250 w 1635"/>
                    <a:gd name="T65" fmla="*/ 340 h 1327"/>
                    <a:gd name="T66" fmla="*/ 250 w 1635"/>
                    <a:gd name="T67" fmla="*/ 325 h 1327"/>
                    <a:gd name="T68" fmla="*/ 250 w 1635"/>
                    <a:gd name="T69" fmla="*/ 309 h 1327"/>
                    <a:gd name="T70" fmla="*/ 253 w 1635"/>
                    <a:gd name="T71" fmla="*/ 296 h 1327"/>
                    <a:gd name="T72" fmla="*/ 257 w 1635"/>
                    <a:gd name="T73" fmla="*/ 286 h 1327"/>
                    <a:gd name="T74" fmla="*/ 267 w 1635"/>
                    <a:gd name="T75" fmla="*/ 279 h 1327"/>
                    <a:gd name="T76" fmla="*/ 276 w 1635"/>
                    <a:gd name="T77" fmla="*/ 274 h 1327"/>
                    <a:gd name="T78" fmla="*/ 288 w 1635"/>
                    <a:gd name="T79" fmla="*/ 270 h 1327"/>
                    <a:gd name="T80" fmla="*/ 297 w 1635"/>
                    <a:gd name="T81" fmla="*/ 266 h 1327"/>
                    <a:gd name="T82" fmla="*/ 306 w 1635"/>
                    <a:gd name="T83" fmla="*/ 261 h 1327"/>
                    <a:gd name="T84" fmla="*/ 314 w 1635"/>
                    <a:gd name="T85" fmla="*/ 252 h 1327"/>
                    <a:gd name="T86" fmla="*/ 319 w 1635"/>
                    <a:gd name="T87" fmla="*/ 241 h 1327"/>
                    <a:gd name="T88" fmla="*/ 322 w 1635"/>
                    <a:gd name="T89" fmla="*/ 226 h 1327"/>
                    <a:gd name="T90" fmla="*/ 320 w 1635"/>
                    <a:gd name="T91" fmla="*/ 210 h 1327"/>
                    <a:gd name="T92" fmla="*/ 317 w 1635"/>
                    <a:gd name="T93" fmla="*/ 191 h 1327"/>
                    <a:gd name="T94" fmla="*/ 315 w 1635"/>
                    <a:gd name="T95" fmla="*/ 175 h 1327"/>
                    <a:gd name="T96" fmla="*/ 316 w 1635"/>
                    <a:gd name="T97" fmla="*/ 159 h 1327"/>
                    <a:gd name="T98" fmla="*/ 319 w 1635"/>
                    <a:gd name="T99" fmla="*/ 146 h 1327"/>
                    <a:gd name="T100" fmla="*/ 325 w 1635"/>
                    <a:gd name="T101" fmla="*/ 134 h 1327"/>
                    <a:gd name="T102" fmla="*/ 332 w 1635"/>
                    <a:gd name="T103" fmla="*/ 122 h 1327"/>
                    <a:gd name="T104" fmla="*/ 342 w 1635"/>
                    <a:gd name="T105" fmla="*/ 116 h 1327"/>
                    <a:gd name="T106" fmla="*/ 350 w 1635"/>
                    <a:gd name="T107" fmla="*/ 112 h 1327"/>
                    <a:gd name="T108" fmla="*/ 361 w 1635"/>
                    <a:gd name="T109" fmla="*/ 112 h 1327"/>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635"/>
                    <a:gd name="T166" fmla="*/ 0 h 1327"/>
                    <a:gd name="T167" fmla="*/ 1635 w 1635"/>
                    <a:gd name="T168" fmla="*/ 1327 h 1327"/>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635" h="1327">
                      <a:moveTo>
                        <a:pt x="1635" y="330"/>
                      </a:moveTo>
                      <a:lnTo>
                        <a:pt x="1635" y="0"/>
                      </a:lnTo>
                      <a:lnTo>
                        <a:pt x="0" y="0"/>
                      </a:lnTo>
                      <a:lnTo>
                        <a:pt x="1" y="1327"/>
                      </a:lnTo>
                      <a:lnTo>
                        <a:pt x="147" y="1327"/>
                      </a:lnTo>
                      <a:lnTo>
                        <a:pt x="154" y="1301"/>
                      </a:lnTo>
                      <a:lnTo>
                        <a:pt x="154" y="1283"/>
                      </a:lnTo>
                      <a:lnTo>
                        <a:pt x="150" y="1258"/>
                      </a:lnTo>
                      <a:lnTo>
                        <a:pt x="141" y="1231"/>
                      </a:lnTo>
                      <a:lnTo>
                        <a:pt x="133" y="1198"/>
                      </a:lnTo>
                      <a:lnTo>
                        <a:pt x="128" y="1173"/>
                      </a:lnTo>
                      <a:lnTo>
                        <a:pt x="127" y="1150"/>
                      </a:lnTo>
                      <a:lnTo>
                        <a:pt x="131" y="1125"/>
                      </a:lnTo>
                      <a:lnTo>
                        <a:pt x="138" y="1101"/>
                      </a:lnTo>
                      <a:lnTo>
                        <a:pt x="154" y="1077"/>
                      </a:lnTo>
                      <a:lnTo>
                        <a:pt x="172" y="1058"/>
                      </a:lnTo>
                      <a:lnTo>
                        <a:pt x="192" y="1040"/>
                      </a:lnTo>
                      <a:lnTo>
                        <a:pt x="214" y="1027"/>
                      </a:lnTo>
                      <a:lnTo>
                        <a:pt x="241" y="1016"/>
                      </a:lnTo>
                      <a:lnTo>
                        <a:pt x="265" y="1012"/>
                      </a:lnTo>
                      <a:lnTo>
                        <a:pt x="299" y="1010"/>
                      </a:lnTo>
                      <a:lnTo>
                        <a:pt x="339" y="1013"/>
                      </a:lnTo>
                      <a:lnTo>
                        <a:pt x="364" y="1016"/>
                      </a:lnTo>
                      <a:lnTo>
                        <a:pt x="387" y="1023"/>
                      </a:lnTo>
                      <a:lnTo>
                        <a:pt x="408" y="1036"/>
                      </a:lnTo>
                      <a:lnTo>
                        <a:pt x="435" y="1057"/>
                      </a:lnTo>
                      <a:lnTo>
                        <a:pt x="452" y="1077"/>
                      </a:lnTo>
                      <a:lnTo>
                        <a:pt x="467" y="1098"/>
                      </a:lnTo>
                      <a:lnTo>
                        <a:pt x="476" y="1121"/>
                      </a:lnTo>
                      <a:lnTo>
                        <a:pt x="481" y="1142"/>
                      </a:lnTo>
                      <a:lnTo>
                        <a:pt x="481" y="1166"/>
                      </a:lnTo>
                      <a:lnTo>
                        <a:pt x="478" y="1190"/>
                      </a:lnTo>
                      <a:lnTo>
                        <a:pt x="473" y="1212"/>
                      </a:lnTo>
                      <a:lnTo>
                        <a:pt x="467" y="1234"/>
                      </a:lnTo>
                      <a:lnTo>
                        <a:pt x="460" y="1256"/>
                      </a:lnTo>
                      <a:lnTo>
                        <a:pt x="456" y="1279"/>
                      </a:lnTo>
                      <a:lnTo>
                        <a:pt x="456" y="1298"/>
                      </a:lnTo>
                      <a:lnTo>
                        <a:pt x="461" y="1321"/>
                      </a:lnTo>
                      <a:lnTo>
                        <a:pt x="735" y="1321"/>
                      </a:lnTo>
                      <a:lnTo>
                        <a:pt x="733" y="1274"/>
                      </a:lnTo>
                      <a:lnTo>
                        <a:pt x="735" y="1241"/>
                      </a:lnTo>
                      <a:lnTo>
                        <a:pt x="735" y="1215"/>
                      </a:lnTo>
                      <a:lnTo>
                        <a:pt x="737" y="1191"/>
                      </a:lnTo>
                      <a:lnTo>
                        <a:pt x="740" y="1166"/>
                      </a:lnTo>
                      <a:lnTo>
                        <a:pt x="745" y="1140"/>
                      </a:lnTo>
                      <a:lnTo>
                        <a:pt x="752" y="1123"/>
                      </a:lnTo>
                      <a:lnTo>
                        <a:pt x="762" y="1108"/>
                      </a:lnTo>
                      <a:lnTo>
                        <a:pt x="776" y="1095"/>
                      </a:lnTo>
                      <a:lnTo>
                        <a:pt x="792" y="1085"/>
                      </a:lnTo>
                      <a:lnTo>
                        <a:pt x="810" y="1080"/>
                      </a:lnTo>
                      <a:lnTo>
                        <a:pt x="830" y="1077"/>
                      </a:lnTo>
                      <a:lnTo>
                        <a:pt x="848" y="1075"/>
                      </a:lnTo>
                      <a:lnTo>
                        <a:pt x="872" y="1075"/>
                      </a:lnTo>
                      <a:lnTo>
                        <a:pt x="895" y="1077"/>
                      </a:lnTo>
                      <a:lnTo>
                        <a:pt x="913" y="1080"/>
                      </a:lnTo>
                      <a:lnTo>
                        <a:pt x="937" y="1081"/>
                      </a:lnTo>
                      <a:lnTo>
                        <a:pt x="963" y="1084"/>
                      </a:lnTo>
                      <a:lnTo>
                        <a:pt x="991" y="1084"/>
                      </a:lnTo>
                      <a:lnTo>
                        <a:pt x="1015" y="1081"/>
                      </a:lnTo>
                      <a:lnTo>
                        <a:pt x="1039" y="1077"/>
                      </a:lnTo>
                      <a:lnTo>
                        <a:pt x="1064" y="1071"/>
                      </a:lnTo>
                      <a:lnTo>
                        <a:pt x="1083" y="1061"/>
                      </a:lnTo>
                      <a:lnTo>
                        <a:pt x="1102" y="1049"/>
                      </a:lnTo>
                      <a:lnTo>
                        <a:pt x="1115" y="1032"/>
                      </a:lnTo>
                      <a:lnTo>
                        <a:pt x="1128" y="1013"/>
                      </a:lnTo>
                      <a:lnTo>
                        <a:pt x="1133" y="995"/>
                      </a:lnTo>
                      <a:lnTo>
                        <a:pt x="1136" y="974"/>
                      </a:lnTo>
                      <a:lnTo>
                        <a:pt x="1133" y="953"/>
                      </a:lnTo>
                      <a:lnTo>
                        <a:pt x="1132" y="930"/>
                      </a:lnTo>
                      <a:lnTo>
                        <a:pt x="1133" y="906"/>
                      </a:lnTo>
                      <a:lnTo>
                        <a:pt x="1138" y="888"/>
                      </a:lnTo>
                      <a:lnTo>
                        <a:pt x="1143" y="868"/>
                      </a:lnTo>
                      <a:lnTo>
                        <a:pt x="1152" y="849"/>
                      </a:lnTo>
                      <a:lnTo>
                        <a:pt x="1163" y="837"/>
                      </a:lnTo>
                      <a:lnTo>
                        <a:pt x="1181" y="824"/>
                      </a:lnTo>
                      <a:lnTo>
                        <a:pt x="1204" y="816"/>
                      </a:lnTo>
                      <a:lnTo>
                        <a:pt x="1227" y="809"/>
                      </a:lnTo>
                      <a:lnTo>
                        <a:pt x="1248" y="803"/>
                      </a:lnTo>
                      <a:lnTo>
                        <a:pt x="1270" y="797"/>
                      </a:lnTo>
                      <a:lnTo>
                        <a:pt x="1300" y="792"/>
                      </a:lnTo>
                      <a:lnTo>
                        <a:pt x="1323" y="787"/>
                      </a:lnTo>
                      <a:lnTo>
                        <a:pt x="1347" y="780"/>
                      </a:lnTo>
                      <a:lnTo>
                        <a:pt x="1366" y="773"/>
                      </a:lnTo>
                      <a:lnTo>
                        <a:pt x="1386" y="765"/>
                      </a:lnTo>
                      <a:lnTo>
                        <a:pt x="1402" y="753"/>
                      </a:lnTo>
                      <a:lnTo>
                        <a:pt x="1416" y="742"/>
                      </a:lnTo>
                      <a:lnTo>
                        <a:pt x="1431" y="724"/>
                      </a:lnTo>
                      <a:lnTo>
                        <a:pt x="1441" y="707"/>
                      </a:lnTo>
                      <a:lnTo>
                        <a:pt x="1450" y="687"/>
                      </a:lnTo>
                      <a:lnTo>
                        <a:pt x="1454" y="662"/>
                      </a:lnTo>
                      <a:lnTo>
                        <a:pt x="1451" y="641"/>
                      </a:lnTo>
                      <a:lnTo>
                        <a:pt x="1448" y="618"/>
                      </a:lnTo>
                      <a:lnTo>
                        <a:pt x="1441" y="591"/>
                      </a:lnTo>
                      <a:lnTo>
                        <a:pt x="1434" y="561"/>
                      </a:lnTo>
                      <a:lnTo>
                        <a:pt x="1427" y="535"/>
                      </a:lnTo>
                      <a:lnTo>
                        <a:pt x="1426" y="513"/>
                      </a:lnTo>
                      <a:lnTo>
                        <a:pt x="1426" y="494"/>
                      </a:lnTo>
                      <a:lnTo>
                        <a:pt x="1428" y="467"/>
                      </a:lnTo>
                      <a:lnTo>
                        <a:pt x="1436" y="444"/>
                      </a:lnTo>
                      <a:lnTo>
                        <a:pt x="1443" y="427"/>
                      </a:lnTo>
                      <a:lnTo>
                        <a:pt x="1452" y="410"/>
                      </a:lnTo>
                      <a:lnTo>
                        <a:pt x="1467" y="392"/>
                      </a:lnTo>
                      <a:lnTo>
                        <a:pt x="1482" y="374"/>
                      </a:lnTo>
                      <a:lnTo>
                        <a:pt x="1502" y="358"/>
                      </a:lnTo>
                      <a:lnTo>
                        <a:pt x="1523" y="345"/>
                      </a:lnTo>
                      <a:lnTo>
                        <a:pt x="1543" y="338"/>
                      </a:lnTo>
                      <a:lnTo>
                        <a:pt x="1563" y="333"/>
                      </a:lnTo>
                      <a:lnTo>
                        <a:pt x="1584" y="330"/>
                      </a:lnTo>
                      <a:lnTo>
                        <a:pt x="1609" y="330"/>
                      </a:lnTo>
                      <a:lnTo>
                        <a:pt x="1635" y="330"/>
                      </a:lnTo>
                      <a:close/>
                    </a:path>
                  </a:pathLst>
                </a:custGeom>
                <a:solidFill>
                  <a:srgbClr val="00CCFF"/>
                </a:solidFill>
                <a:ln w="17526" cmpd="sng">
                  <a:solidFill>
                    <a:schemeClr val="tx1"/>
                  </a:solidFill>
                  <a:bevel/>
                  <a:headEnd/>
                  <a:tailEnd/>
                </a:ln>
              </p:spPr>
              <p:txBody>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endParaRPr lang="zh-CN" altLang="zh-CN" sz="3100">
                    <a:latin typeface="华文新魏" pitchFamily="2" charset="-122"/>
                    <a:ea typeface="华文新魏" pitchFamily="2" charset="-122"/>
                  </a:endParaRPr>
                </a:p>
              </p:txBody>
            </p:sp>
            <p:sp>
              <p:nvSpPr>
                <p:cNvPr id="40" name="Text Box 11"/>
                <p:cNvSpPr txBox="1">
                  <a:spLocks noChangeArrowheads="1"/>
                </p:cNvSpPr>
                <p:nvPr/>
              </p:nvSpPr>
              <p:spPr bwMode="auto">
                <a:xfrm>
                  <a:off x="116" y="148"/>
                  <a:ext cx="851" cy="7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a:r>
                    <a:rPr lang="zh-CN" altLang="zh-CN" b="1" dirty="0">
                      <a:latin typeface="微软雅黑" panose="020B0503020204020204" pitchFamily="34" charset="-122"/>
                      <a:ea typeface="微软雅黑" panose="020B0503020204020204" pitchFamily="34" charset="-122"/>
                    </a:rPr>
                    <a:t>任意拓展</a:t>
                  </a:r>
                </a:p>
                <a:p>
                  <a:pPr algn="ctr"/>
                  <a:r>
                    <a:rPr lang="zh-CN" altLang="zh-CN" b="1" dirty="0">
                      <a:latin typeface="微软雅黑" panose="020B0503020204020204" pitchFamily="34" charset="-122"/>
                      <a:ea typeface="微软雅黑" panose="020B0503020204020204" pitchFamily="34" charset="-122"/>
                    </a:rPr>
                    <a:t>选修课程</a:t>
                  </a:r>
                  <a:endParaRPr lang="zh-CN" altLang="zh-CN" dirty="0">
                    <a:latin typeface="微软雅黑" panose="020B0503020204020204" pitchFamily="34" charset="-122"/>
                    <a:ea typeface="微软雅黑" panose="020B0503020204020204" pitchFamily="34" charset="-122"/>
                  </a:endParaRPr>
                </a:p>
              </p:txBody>
            </p:sp>
            <p:sp>
              <p:nvSpPr>
                <p:cNvPr id="41" name="Text Box 12"/>
                <p:cNvSpPr txBox="1">
                  <a:spLocks noChangeArrowheads="1"/>
                </p:cNvSpPr>
                <p:nvPr/>
              </p:nvSpPr>
              <p:spPr bwMode="auto">
                <a:xfrm>
                  <a:off x="1625" y="185"/>
                  <a:ext cx="775" cy="7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a:r>
                    <a:rPr lang="zh-CN" altLang="zh-CN" b="1" dirty="0">
                      <a:latin typeface="微软雅黑" panose="020B0503020204020204" pitchFamily="34" charset="-122"/>
                      <a:ea typeface="微软雅黑" panose="020B0503020204020204" pitchFamily="34" charset="-122"/>
                    </a:rPr>
                    <a:t>专门化</a:t>
                  </a:r>
                </a:p>
                <a:p>
                  <a:pPr algn="ctr"/>
                  <a:r>
                    <a:rPr lang="zh-CN" altLang="zh-CN" b="1" dirty="0">
                      <a:latin typeface="微软雅黑" panose="020B0503020204020204" pitchFamily="34" charset="-122"/>
                      <a:ea typeface="微软雅黑" panose="020B0503020204020204" pitchFamily="34" charset="-122"/>
                    </a:rPr>
                    <a:t>拓展课程组</a:t>
                  </a:r>
                </a:p>
              </p:txBody>
            </p:sp>
            <p:sp>
              <p:nvSpPr>
                <p:cNvPr id="42" name="Text Box 13"/>
                <p:cNvSpPr txBox="1">
                  <a:spLocks noChangeArrowheads="1"/>
                </p:cNvSpPr>
                <p:nvPr/>
              </p:nvSpPr>
              <p:spPr bwMode="auto">
                <a:xfrm>
                  <a:off x="90" y="1406"/>
                  <a:ext cx="774" cy="7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a:r>
                    <a:rPr lang="zh-CN" altLang="zh-CN" b="1" dirty="0">
                      <a:latin typeface="微软雅黑" panose="020B0503020204020204" pitchFamily="34" charset="-122"/>
                      <a:ea typeface="微软雅黑" panose="020B0503020204020204" pitchFamily="34" charset="-122"/>
                    </a:rPr>
                    <a:t>专业群平台课程组</a:t>
                  </a:r>
                </a:p>
              </p:txBody>
            </p:sp>
            <p:sp>
              <p:nvSpPr>
                <p:cNvPr id="43" name="Text Box 14"/>
                <p:cNvSpPr txBox="1">
                  <a:spLocks noChangeArrowheads="1"/>
                </p:cNvSpPr>
                <p:nvPr/>
              </p:nvSpPr>
              <p:spPr bwMode="auto">
                <a:xfrm>
                  <a:off x="1625" y="1518"/>
                  <a:ext cx="813" cy="7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a:r>
                    <a:rPr lang="zh-CN" altLang="zh-CN" b="1" dirty="0">
                      <a:latin typeface="微软雅黑" panose="020B0503020204020204" pitchFamily="34" charset="-122"/>
                      <a:ea typeface="微软雅黑" panose="020B0503020204020204" pitchFamily="34" charset="-122"/>
                    </a:rPr>
                    <a:t>通识平台</a:t>
                  </a:r>
                </a:p>
                <a:p>
                  <a:pPr algn="ctr"/>
                  <a:r>
                    <a:rPr lang="zh-CN" altLang="zh-CN" b="1" dirty="0">
                      <a:latin typeface="微软雅黑" panose="020B0503020204020204" pitchFamily="34" charset="-122"/>
                      <a:ea typeface="微软雅黑" panose="020B0503020204020204" pitchFamily="34" charset="-122"/>
                    </a:rPr>
                    <a:t>课程组</a:t>
                  </a:r>
                </a:p>
              </p:txBody>
            </p:sp>
            <p:sp>
              <p:nvSpPr>
                <p:cNvPr id="44" name="Text Box 15"/>
                <p:cNvSpPr txBox="1">
                  <a:spLocks noChangeArrowheads="1"/>
                </p:cNvSpPr>
                <p:nvPr/>
              </p:nvSpPr>
              <p:spPr bwMode="auto">
                <a:xfrm>
                  <a:off x="969" y="863"/>
                  <a:ext cx="767" cy="4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a:r>
                    <a:rPr lang="zh-CN" altLang="zh-CN" b="1" dirty="0">
                      <a:latin typeface="微软雅黑" panose="020B0503020204020204" pitchFamily="34" charset="-122"/>
                      <a:ea typeface="微软雅黑" panose="020B0503020204020204" pitchFamily="34" charset="-122"/>
                    </a:rPr>
                    <a:t>专业课程组</a:t>
                  </a:r>
                </a:p>
              </p:txBody>
            </p:sp>
          </p:grpSp>
          <p:sp>
            <p:nvSpPr>
              <p:cNvPr id="17" name="AutoShape 17"/>
              <p:cNvSpPr>
                <a:spLocks/>
              </p:cNvSpPr>
              <p:nvPr/>
            </p:nvSpPr>
            <p:spPr bwMode="auto">
              <a:xfrm rot="16200000">
                <a:off x="4824739" y="-1092955"/>
                <a:ext cx="368190" cy="4857600"/>
              </a:xfrm>
              <a:prstGeom prst="rightBrace">
                <a:avLst>
                  <a:gd name="adj1" fmla="val 38116"/>
                  <a:gd name="adj2" fmla="val 49968"/>
                </a:avLst>
              </a:prstGeom>
              <a:noFill/>
              <a:ln w="381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endParaRPr lang="zh-CN" altLang="zh-CN" sz="3100">
                  <a:latin typeface="华文新魏" pitchFamily="2" charset="-122"/>
                  <a:ea typeface="华文新魏" pitchFamily="2" charset="-122"/>
                </a:endParaRPr>
              </a:p>
            </p:txBody>
          </p:sp>
          <p:grpSp>
            <p:nvGrpSpPr>
              <p:cNvPr id="18" name="Group 18"/>
              <p:cNvGrpSpPr>
                <a:grpSpLocks/>
              </p:cNvGrpSpPr>
              <p:nvPr/>
            </p:nvGrpSpPr>
            <p:grpSpPr bwMode="auto">
              <a:xfrm>
                <a:off x="3379757" y="700885"/>
                <a:ext cx="3454941" cy="482578"/>
                <a:chOff x="0" y="0"/>
                <a:chExt cx="2258" cy="700"/>
              </a:xfrm>
            </p:grpSpPr>
            <p:sp>
              <p:nvSpPr>
                <p:cNvPr id="31" name="Oval 7"/>
                <p:cNvSpPr>
                  <a:spLocks noChangeArrowheads="1"/>
                </p:cNvSpPr>
                <p:nvPr/>
              </p:nvSpPr>
              <p:spPr bwMode="auto">
                <a:xfrm>
                  <a:off x="0" y="500"/>
                  <a:ext cx="2258" cy="200"/>
                </a:xfrm>
                <a:prstGeom prst="ellipse">
                  <a:avLst/>
                </a:prstGeom>
                <a:gradFill rotWithShape="1">
                  <a:gsLst>
                    <a:gs pos="0">
                      <a:schemeClr val="tx1">
                        <a:alpha val="82999"/>
                      </a:schemeClr>
                    </a:gs>
                    <a:gs pos="100000">
                      <a:srgbClr val="EAEAEA">
                        <a:alpha val="0"/>
                      </a:srgbClr>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a:endParaRPr lang="zh-CN" altLang="zh-CN" sz="3100">
                    <a:latin typeface="华文新魏" pitchFamily="2" charset="-122"/>
                    <a:ea typeface="华文新魏" pitchFamily="2" charset="-122"/>
                  </a:endParaRPr>
                </a:p>
              </p:txBody>
            </p:sp>
            <p:sp>
              <p:nvSpPr>
                <p:cNvPr id="34" name="Oval 8"/>
                <p:cNvSpPr>
                  <a:spLocks noChangeArrowheads="1"/>
                </p:cNvSpPr>
                <p:nvPr/>
              </p:nvSpPr>
              <p:spPr bwMode="auto">
                <a:xfrm>
                  <a:off x="135" y="0"/>
                  <a:ext cx="1994" cy="616"/>
                </a:xfrm>
                <a:prstGeom prst="ellipse">
                  <a:avLst/>
                </a:prstGeom>
                <a:gradFill rotWithShape="1">
                  <a:gsLst>
                    <a:gs pos="0">
                      <a:schemeClr val="accent2">
                        <a:alpha val="20000"/>
                      </a:schemeClr>
                    </a:gs>
                    <a:gs pos="100000">
                      <a:schemeClr val="accent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a:endParaRPr lang="zh-CN" altLang="zh-CN" sz="3100">
                    <a:latin typeface="华文新魏" pitchFamily="2" charset="-122"/>
                    <a:ea typeface="华文新魏" pitchFamily="2" charset="-122"/>
                  </a:endParaRPr>
                </a:p>
              </p:txBody>
            </p:sp>
            <p:sp>
              <p:nvSpPr>
                <p:cNvPr id="35" name="Oval 9"/>
                <p:cNvSpPr>
                  <a:spLocks noChangeArrowheads="1"/>
                </p:cNvSpPr>
                <p:nvPr/>
              </p:nvSpPr>
              <p:spPr bwMode="auto">
                <a:xfrm>
                  <a:off x="356" y="46"/>
                  <a:ext cx="1551" cy="404"/>
                </a:xfrm>
                <a:prstGeom prst="ellipse">
                  <a:avLst/>
                </a:prstGeom>
                <a:gradFill rotWithShape="1">
                  <a:gsLst>
                    <a:gs pos="0">
                      <a:schemeClr val="bg1"/>
                    </a:gs>
                    <a:gs pos="100000">
                      <a:srgbClr val="F8F8F8"/>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a:endParaRPr lang="zh-CN" altLang="zh-CN" sz="3100">
                    <a:latin typeface="华文新魏" pitchFamily="2" charset="-122"/>
                    <a:ea typeface="华文新魏" pitchFamily="2" charset="-122"/>
                  </a:endParaRPr>
                </a:p>
              </p:txBody>
            </p:sp>
          </p:grpSp>
          <p:sp>
            <p:nvSpPr>
              <p:cNvPr id="19" name="Rectangle 22"/>
              <p:cNvSpPr>
                <a:spLocks noChangeArrowheads="1"/>
              </p:cNvSpPr>
              <p:nvPr/>
            </p:nvSpPr>
            <p:spPr bwMode="auto">
              <a:xfrm>
                <a:off x="4112677" y="552182"/>
                <a:ext cx="2657489" cy="6667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pPr>
                  <a:spcBef>
                    <a:spcPct val="50000"/>
                  </a:spcBef>
                </a:pPr>
                <a:r>
                  <a:rPr lang="zh-CN" altLang="zh-CN" sz="2100" dirty="0">
                    <a:latin typeface="微软雅黑" panose="020B0503020204020204" pitchFamily="34" charset="-122"/>
                    <a:ea typeface="微软雅黑" panose="020B0503020204020204" pitchFamily="34" charset="-122"/>
                  </a:rPr>
                  <a:t>多拓展、活模块</a:t>
                </a:r>
              </a:p>
            </p:txBody>
          </p:sp>
          <p:grpSp>
            <p:nvGrpSpPr>
              <p:cNvPr id="20" name="Group 24"/>
              <p:cNvGrpSpPr>
                <a:grpSpLocks/>
              </p:cNvGrpSpPr>
              <p:nvPr/>
            </p:nvGrpSpPr>
            <p:grpSpPr bwMode="auto">
              <a:xfrm>
                <a:off x="3412921" y="5113282"/>
                <a:ext cx="3421777" cy="450462"/>
                <a:chOff x="0" y="0"/>
                <a:chExt cx="6033" cy="1270"/>
              </a:xfrm>
            </p:grpSpPr>
            <p:sp>
              <p:nvSpPr>
                <p:cNvPr id="23" name="Oval 12"/>
                <p:cNvSpPr>
                  <a:spLocks noChangeArrowheads="1"/>
                </p:cNvSpPr>
                <p:nvPr/>
              </p:nvSpPr>
              <p:spPr bwMode="auto">
                <a:xfrm>
                  <a:off x="0" y="908"/>
                  <a:ext cx="6033" cy="362"/>
                </a:xfrm>
                <a:prstGeom prst="ellipse">
                  <a:avLst/>
                </a:prstGeom>
                <a:gradFill rotWithShape="1">
                  <a:gsLst>
                    <a:gs pos="0">
                      <a:schemeClr val="tx1">
                        <a:alpha val="82999"/>
                      </a:schemeClr>
                    </a:gs>
                    <a:gs pos="100000">
                      <a:srgbClr val="EAEAEA">
                        <a:alpha val="0"/>
                      </a:srgbClr>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a:endParaRPr lang="zh-CN" altLang="zh-CN" sz="3100">
                    <a:latin typeface="华文新魏" pitchFamily="2" charset="-122"/>
                    <a:ea typeface="华文新魏" pitchFamily="2" charset="-122"/>
                  </a:endParaRPr>
                </a:p>
              </p:txBody>
            </p:sp>
            <p:sp>
              <p:nvSpPr>
                <p:cNvPr id="24" name="Oval 13"/>
                <p:cNvSpPr>
                  <a:spLocks noChangeArrowheads="1"/>
                </p:cNvSpPr>
                <p:nvPr/>
              </p:nvSpPr>
              <p:spPr bwMode="auto">
                <a:xfrm>
                  <a:off x="361" y="0"/>
                  <a:ext cx="5326" cy="1118"/>
                </a:xfrm>
                <a:prstGeom prst="ellipse">
                  <a:avLst/>
                </a:prstGeom>
                <a:gradFill rotWithShape="1">
                  <a:gsLst>
                    <a:gs pos="0">
                      <a:srgbClr val="800000">
                        <a:alpha val="20000"/>
                      </a:srgbClr>
                    </a:gs>
                    <a:gs pos="100000">
                      <a:srgbClr val="CC00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a:endParaRPr lang="zh-CN" altLang="zh-CN" sz="3100">
                    <a:latin typeface="华文新魏" pitchFamily="2" charset="-122"/>
                    <a:ea typeface="华文新魏" pitchFamily="2" charset="-122"/>
                  </a:endParaRPr>
                </a:p>
              </p:txBody>
            </p:sp>
            <p:sp>
              <p:nvSpPr>
                <p:cNvPr id="25" name="Oval 14"/>
                <p:cNvSpPr>
                  <a:spLocks noChangeArrowheads="1"/>
                </p:cNvSpPr>
                <p:nvPr/>
              </p:nvSpPr>
              <p:spPr bwMode="auto">
                <a:xfrm>
                  <a:off x="952" y="84"/>
                  <a:ext cx="4144" cy="733"/>
                </a:xfrm>
                <a:prstGeom prst="ellipse">
                  <a:avLst/>
                </a:prstGeom>
                <a:gradFill rotWithShape="1">
                  <a:gsLst>
                    <a:gs pos="0">
                      <a:schemeClr val="bg1"/>
                    </a:gs>
                    <a:gs pos="100000">
                      <a:srgbClr val="F8F8F8"/>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a:endParaRPr lang="zh-CN" altLang="zh-CN" sz="3100">
                    <a:latin typeface="华文新魏" pitchFamily="2" charset="-122"/>
                    <a:ea typeface="华文新魏" pitchFamily="2" charset="-122"/>
                  </a:endParaRPr>
                </a:p>
              </p:txBody>
            </p:sp>
          </p:grpSp>
          <p:sp>
            <p:nvSpPr>
              <p:cNvPr id="21" name="Rectangle 28"/>
              <p:cNvSpPr>
                <a:spLocks noChangeArrowheads="1"/>
              </p:cNvSpPr>
              <p:nvPr/>
            </p:nvSpPr>
            <p:spPr bwMode="auto">
              <a:xfrm>
                <a:off x="4612745" y="4939885"/>
                <a:ext cx="1267252" cy="716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pPr>
                  <a:spcBef>
                    <a:spcPct val="50000"/>
                  </a:spcBef>
                </a:pPr>
                <a:r>
                  <a:rPr lang="zh-CN" altLang="zh-CN" sz="2300" dirty="0">
                    <a:latin typeface="微软雅黑" panose="020B0503020204020204" pitchFamily="34" charset="-122"/>
                    <a:ea typeface="微软雅黑" panose="020B0503020204020204" pitchFamily="34" charset="-122"/>
                  </a:rPr>
                  <a:t>宽平台</a:t>
                </a:r>
              </a:p>
            </p:txBody>
          </p:sp>
          <p:sp>
            <p:nvSpPr>
              <p:cNvPr id="22" name="AutoShape 29"/>
              <p:cNvSpPr>
                <a:spLocks/>
              </p:cNvSpPr>
              <p:nvPr/>
            </p:nvSpPr>
            <p:spPr bwMode="auto">
              <a:xfrm rot="5400000">
                <a:off x="4819874" y="2382933"/>
                <a:ext cx="466216" cy="4945892"/>
              </a:xfrm>
              <a:prstGeom prst="rightBrace">
                <a:avLst>
                  <a:gd name="adj1" fmla="val 38116"/>
                  <a:gd name="adj2" fmla="val 49968"/>
                </a:avLst>
              </a:prstGeom>
              <a:noFill/>
              <a:ln w="381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endParaRPr lang="zh-CN" altLang="zh-CN" sz="3100">
                  <a:latin typeface="华文新魏" pitchFamily="2" charset="-122"/>
                  <a:ea typeface="华文新魏" pitchFamily="2" charset="-122"/>
                </a:endParaRPr>
              </a:p>
            </p:txBody>
          </p:sp>
        </p:grpSp>
      </p:grpSp>
      <p:sp>
        <p:nvSpPr>
          <p:cNvPr id="53" name="TextBox 52"/>
          <p:cNvSpPr txBox="1"/>
          <p:nvPr/>
        </p:nvSpPr>
        <p:spPr>
          <a:xfrm>
            <a:off x="4113476" y="1230122"/>
            <a:ext cx="5875202" cy="395370"/>
          </a:xfrm>
          <a:prstGeom prst="rect">
            <a:avLst/>
          </a:prstGeom>
          <a:noFill/>
        </p:spPr>
        <p:txBody>
          <a:bodyPr wrap="square" lIns="117226" tIns="58613" rIns="117226" bIns="58613" rtlCol="0">
            <a:spAutoFit/>
          </a:bodyPr>
          <a:lstStyle/>
          <a:p>
            <a:r>
              <a:rPr lang="zh-CN" altLang="en-US" b="1" dirty="0">
                <a:latin typeface="微软雅黑" pitchFamily="34" charset="-122"/>
                <a:ea typeface="微软雅黑" pitchFamily="34" charset="-122"/>
              </a:rPr>
              <a:t>“基础通识</a:t>
            </a:r>
            <a:r>
              <a:rPr lang="en-US" altLang="zh-CN" b="1" dirty="0">
                <a:latin typeface="微软雅黑" pitchFamily="34" charset="-122"/>
                <a:ea typeface="微软雅黑" pitchFamily="34" charset="-122"/>
              </a:rPr>
              <a:t>+</a:t>
            </a:r>
            <a:r>
              <a:rPr lang="zh-CN" altLang="en-US" b="1" dirty="0">
                <a:latin typeface="微软雅黑" pitchFamily="34" charset="-122"/>
                <a:ea typeface="微软雅黑" pitchFamily="34" charset="-122"/>
              </a:rPr>
              <a:t>专业</a:t>
            </a:r>
            <a:r>
              <a:rPr lang="en-US" altLang="zh-CN" b="1" dirty="0">
                <a:latin typeface="微软雅黑" pitchFamily="34" charset="-122"/>
                <a:ea typeface="微软雅黑" pitchFamily="34" charset="-122"/>
              </a:rPr>
              <a:t>+</a:t>
            </a:r>
            <a:r>
              <a:rPr lang="zh-CN" altLang="en-US" b="1" dirty="0">
                <a:latin typeface="微软雅黑" pitchFamily="34" charset="-122"/>
                <a:ea typeface="微软雅黑" pitchFamily="34" charset="-122"/>
              </a:rPr>
              <a:t>实训</a:t>
            </a:r>
            <a:r>
              <a:rPr lang="zh-CN" altLang="en-US" b="1" dirty="0" smtClean="0">
                <a:latin typeface="微软雅黑" pitchFamily="34" charset="-122"/>
                <a:ea typeface="微软雅黑" pitchFamily="34" charset="-122"/>
              </a:rPr>
              <a:t>实践</a:t>
            </a:r>
            <a:r>
              <a:rPr lang="en-US" altLang="zh-CN" b="1" dirty="0" smtClean="0">
                <a:latin typeface="微软雅黑" pitchFamily="34" charset="-122"/>
                <a:ea typeface="微软雅黑" pitchFamily="34" charset="-122"/>
              </a:rPr>
              <a:t>+</a:t>
            </a:r>
            <a:r>
              <a:rPr lang="zh-CN" altLang="en-US" b="1" dirty="0" smtClean="0">
                <a:latin typeface="微软雅黑" pitchFamily="34" charset="-122"/>
                <a:ea typeface="微软雅黑" pitchFamily="34" charset="-122"/>
              </a:rPr>
              <a:t>拓展”</a:t>
            </a:r>
            <a:r>
              <a:rPr lang="zh-CN" altLang="en-US" b="1" dirty="0">
                <a:latin typeface="微软雅黑" pitchFamily="34" charset="-122"/>
                <a:ea typeface="微软雅黑" pitchFamily="34" charset="-122"/>
              </a:rPr>
              <a:t>层次化课程体系</a:t>
            </a:r>
          </a:p>
        </p:txBody>
      </p:sp>
      <p:sp>
        <p:nvSpPr>
          <p:cNvPr id="55" name="矩形 54"/>
          <p:cNvSpPr/>
          <p:nvPr/>
        </p:nvSpPr>
        <p:spPr>
          <a:xfrm>
            <a:off x="-193192" y="631160"/>
            <a:ext cx="2908497" cy="507831"/>
          </a:xfrm>
          <a:prstGeom prst="rect">
            <a:avLst/>
          </a:prstGeom>
        </p:spPr>
        <p:txBody>
          <a:bodyPr wrap="square">
            <a:spAutoFit/>
          </a:bodyPr>
          <a:lstStyle/>
          <a:p>
            <a:pPr indent="355600">
              <a:lnSpc>
                <a:spcPct val="150000"/>
              </a:lnSpc>
            </a:pPr>
            <a:r>
              <a:rPr lang="en-US" altLang="zh-CN" b="1" dirty="0" smtClean="0">
                <a:solidFill>
                  <a:srgbClr val="C00000"/>
                </a:solidFill>
                <a:latin typeface="微软雅黑" pitchFamily="34" charset="-122"/>
                <a:ea typeface="微软雅黑" pitchFamily="34" charset="-122"/>
              </a:rPr>
              <a:t>2</a:t>
            </a:r>
            <a:r>
              <a:rPr lang="zh-CN" altLang="en-US" b="1" dirty="0" smtClean="0">
                <a:solidFill>
                  <a:srgbClr val="C00000"/>
                </a:solidFill>
                <a:latin typeface="微软雅黑" pitchFamily="34" charset="-122"/>
                <a:ea typeface="微软雅黑" pitchFamily="34" charset="-122"/>
              </a:rPr>
              <a:t>、课程体系构建</a:t>
            </a:r>
            <a:endParaRPr lang="zh-CN" altLang="en-US" b="1" dirty="0">
              <a:solidFill>
                <a:srgbClr val="C00000"/>
              </a:solidFill>
              <a:latin typeface="微软雅黑" pitchFamily="34" charset="-122"/>
              <a:ea typeface="微软雅黑" pitchFamily="34" charset="-122"/>
            </a:endParaRPr>
          </a:p>
        </p:txBody>
      </p:sp>
    </p:spTree>
    <p:extLst>
      <p:ext uri="{BB962C8B-B14F-4D97-AF65-F5344CB8AC3E}">
        <p14:creationId xmlns:p14="http://schemas.microsoft.com/office/powerpoint/2010/main" val="1830131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404813"/>
            <a:ext cx="1768415" cy="241230"/>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sp>
        <p:nvSpPr>
          <p:cNvPr id="45" name="文本框 2"/>
          <p:cNvSpPr txBox="1"/>
          <p:nvPr/>
        </p:nvSpPr>
        <p:spPr>
          <a:xfrm>
            <a:off x="11850701" y="235536"/>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solidFill>
                  <a:prstClr val="white"/>
                </a:solidFill>
                <a:latin typeface="微软雅黑" pitchFamily="34" charset="-122"/>
                <a:ea typeface="微软雅黑" pitchFamily="34" charset="-122"/>
              </a:rPr>
              <a:t>16</a:t>
            </a:r>
            <a:endParaRPr lang="zh-CN" altLang="en-US" sz="1600" b="1" dirty="0">
              <a:solidFill>
                <a:prstClr val="white"/>
              </a:solidFill>
              <a:latin typeface="微软雅黑" pitchFamily="34" charset="-122"/>
              <a:ea typeface="微软雅黑" pitchFamily="34" charset="-122"/>
            </a:endParaRPr>
          </a:p>
        </p:txBody>
      </p:sp>
      <p:cxnSp>
        <p:nvCxnSpPr>
          <p:cNvPr id="32" name="直接连接符 31"/>
          <p:cNvCxnSpPr/>
          <p:nvPr/>
        </p:nvCxnSpPr>
        <p:spPr>
          <a:xfrm>
            <a:off x="1768416" y="404813"/>
            <a:ext cx="9843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矩形 14"/>
          <p:cNvSpPr/>
          <p:nvPr/>
        </p:nvSpPr>
        <p:spPr>
          <a:xfrm>
            <a:off x="-194311" y="631771"/>
            <a:ext cx="2554551" cy="507831"/>
          </a:xfrm>
          <a:prstGeom prst="rect">
            <a:avLst/>
          </a:prstGeom>
        </p:spPr>
        <p:txBody>
          <a:bodyPr wrap="square">
            <a:spAutoFit/>
          </a:bodyPr>
          <a:lstStyle/>
          <a:p>
            <a:pPr indent="355600">
              <a:lnSpc>
                <a:spcPct val="150000"/>
              </a:lnSpc>
            </a:pPr>
            <a:r>
              <a:rPr lang="en-US" altLang="zh-CN" b="1" dirty="0" smtClean="0">
                <a:solidFill>
                  <a:srgbClr val="C00000"/>
                </a:solidFill>
                <a:latin typeface="微软雅黑" pitchFamily="34" charset="-122"/>
                <a:ea typeface="微软雅黑" pitchFamily="34" charset="-122"/>
              </a:rPr>
              <a:t>3</a:t>
            </a:r>
            <a:r>
              <a:rPr lang="zh-CN" altLang="en-US" b="1" dirty="0" smtClean="0">
                <a:solidFill>
                  <a:srgbClr val="C00000"/>
                </a:solidFill>
                <a:latin typeface="微软雅黑" pitchFamily="34" charset="-122"/>
                <a:ea typeface="微软雅黑" pitchFamily="34" charset="-122"/>
              </a:rPr>
              <a:t>、专业课程设置</a:t>
            </a:r>
            <a:endParaRPr lang="zh-CN" altLang="en-US" b="1" dirty="0">
              <a:solidFill>
                <a:srgbClr val="C00000"/>
              </a:solidFill>
              <a:latin typeface="微软雅黑" pitchFamily="34" charset="-122"/>
              <a:ea typeface="微软雅黑" pitchFamily="34" charset="-122"/>
            </a:endParaRPr>
          </a:p>
        </p:txBody>
      </p:sp>
      <p:graphicFrame>
        <p:nvGraphicFramePr>
          <p:cNvPr id="10" name="表格 9"/>
          <p:cNvGraphicFramePr>
            <a:graphicFrameLocks noGrp="1"/>
          </p:cNvGraphicFramePr>
          <p:nvPr>
            <p:extLst>
              <p:ext uri="{D42A27DB-BD31-4B8C-83A1-F6EECF244321}">
                <p14:modId xmlns:p14="http://schemas.microsoft.com/office/powerpoint/2010/main" val="614936724"/>
              </p:ext>
            </p:extLst>
          </p:nvPr>
        </p:nvGraphicFramePr>
        <p:xfrm>
          <a:off x="1247624" y="1384917"/>
          <a:ext cx="9725844" cy="5002683"/>
        </p:xfrm>
        <a:graphic>
          <a:graphicData uri="http://schemas.openxmlformats.org/drawingml/2006/table">
            <a:tbl>
              <a:tblPr firstRow="1" firstCol="1" bandRow="1">
                <a:tableStyleId>{5C22544A-7EE6-4342-B048-85BDC9FD1C3A}</a:tableStyleId>
              </a:tblPr>
              <a:tblGrid>
                <a:gridCol w="508278">
                  <a:extLst>
                    <a:ext uri="{9D8B030D-6E8A-4147-A177-3AD203B41FA5}">
                      <a16:colId xmlns:a16="http://schemas.microsoft.com/office/drawing/2014/main" xmlns="" val="20000"/>
                    </a:ext>
                  </a:extLst>
                </a:gridCol>
                <a:gridCol w="1621999">
                  <a:extLst>
                    <a:ext uri="{9D8B030D-6E8A-4147-A177-3AD203B41FA5}">
                      <a16:colId xmlns:a16="http://schemas.microsoft.com/office/drawing/2014/main" xmlns="" val="20001"/>
                    </a:ext>
                  </a:extLst>
                </a:gridCol>
                <a:gridCol w="7595567">
                  <a:extLst>
                    <a:ext uri="{9D8B030D-6E8A-4147-A177-3AD203B41FA5}">
                      <a16:colId xmlns:a16="http://schemas.microsoft.com/office/drawing/2014/main" xmlns="" val="20002"/>
                    </a:ext>
                  </a:extLst>
                </a:gridCol>
              </a:tblGrid>
              <a:tr h="608674">
                <a:tc rowSpan="3">
                  <a:txBody>
                    <a:bodyPr/>
                    <a:lstStyle/>
                    <a:p>
                      <a:pPr indent="127000" algn="ctr">
                        <a:lnSpc>
                          <a:spcPts val="2400"/>
                        </a:lnSpc>
                        <a:spcAft>
                          <a:spcPts val="0"/>
                        </a:spcAft>
                      </a:pPr>
                      <a:r>
                        <a:rPr lang="zh-CN" sz="1400" kern="100" dirty="0">
                          <a:solidFill>
                            <a:schemeClr val="accent6">
                              <a:lumMod val="25000"/>
                            </a:schemeClr>
                          </a:solidFill>
                          <a:effectLst/>
                          <a:latin typeface="微软雅黑" pitchFamily="34" charset="-122"/>
                          <a:ea typeface="微软雅黑" pitchFamily="34" charset="-122"/>
                        </a:rPr>
                        <a:t>通识课程</a:t>
                      </a:r>
                      <a:endParaRPr lang="zh-CN" sz="1400" kern="100" dirty="0">
                        <a:solidFill>
                          <a:schemeClr val="accent6">
                            <a:lumMod val="25000"/>
                          </a:schemeClr>
                        </a:solidFill>
                        <a:effectLst/>
                        <a:latin typeface="微软雅黑" pitchFamily="34" charset="-122"/>
                        <a:ea typeface="微软雅黑" pitchFamily="34" charset="-122"/>
                        <a:cs typeface="Times New Roman"/>
                      </a:endParaRPr>
                    </a:p>
                  </a:txBody>
                  <a:tcPr marL="27861" marR="27861" marT="0" marB="0" vert="eaVert">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pPr indent="127000" algn="ctr">
                        <a:lnSpc>
                          <a:spcPts val="2400"/>
                        </a:lnSpc>
                        <a:spcAft>
                          <a:spcPts val="0"/>
                        </a:spcAft>
                      </a:pPr>
                      <a:r>
                        <a:rPr lang="zh-CN" sz="1300" b="1" kern="100" dirty="0">
                          <a:solidFill>
                            <a:schemeClr val="accent6">
                              <a:lumMod val="25000"/>
                            </a:schemeClr>
                          </a:solidFill>
                          <a:effectLst/>
                          <a:latin typeface="微软雅黑" pitchFamily="34" charset="-122"/>
                          <a:ea typeface="微软雅黑" pitchFamily="34" charset="-122"/>
                        </a:rPr>
                        <a:t>公共基础课</a:t>
                      </a:r>
                      <a:endParaRPr lang="zh-CN" sz="1300" b="1" kern="100" dirty="0">
                        <a:solidFill>
                          <a:schemeClr val="accent6">
                            <a:lumMod val="25000"/>
                          </a:schemeClr>
                        </a:solidFill>
                        <a:effectLst/>
                        <a:latin typeface="微软雅黑" pitchFamily="34" charset="-122"/>
                        <a:ea typeface="微软雅黑" pitchFamily="34" charset="-122"/>
                        <a:cs typeface="Times New Roman"/>
                      </a:endParaRPr>
                    </a:p>
                  </a:txBody>
                  <a:tcPr marL="27861" marR="278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pPr indent="127000" algn="l">
                        <a:lnSpc>
                          <a:spcPts val="2400"/>
                        </a:lnSpc>
                        <a:spcAft>
                          <a:spcPts val="0"/>
                        </a:spcAft>
                      </a:pPr>
                      <a:r>
                        <a:rPr lang="zh-CN" sz="1300" b="0" kern="100" dirty="0">
                          <a:solidFill>
                            <a:schemeClr val="tx1"/>
                          </a:solidFill>
                          <a:effectLst/>
                          <a:latin typeface="微软雅黑" pitchFamily="34" charset="-122"/>
                          <a:ea typeface="微软雅黑" pitchFamily="34" charset="-122"/>
                        </a:rPr>
                        <a:t>德育、应用英语、应用数学、语文、计算机基础、</a:t>
                      </a:r>
                      <a:r>
                        <a:rPr lang="en-US" sz="1300" b="0" kern="100" dirty="0">
                          <a:solidFill>
                            <a:schemeClr val="tx1"/>
                          </a:solidFill>
                          <a:effectLst/>
                          <a:latin typeface="微软雅黑" pitchFamily="34" charset="-122"/>
                          <a:ea typeface="微软雅黑" pitchFamily="34" charset="-122"/>
                        </a:rPr>
                        <a:t>IT</a:t>
                      </a:r>
                      <a:r>
                        <a:rPr lang="zh-CN" sz="1300" b="0" kern="100" dirty="0">
                          <a:solidFill>
                            <a:schemeClr val="tx1"/>
                          </a:solidFill>
                          <a:effectLst/>
                          <a:latin typeface="微软雅黑" pitchFamily="34" charset="-122"/>
                          <a:ea typeface="微软雅黑" pitchFamily="34" charset="-122"/>
                        </a:rPr>
                        <a:t>实用技巧、心理学、思想政治。</a:t>
                      </a:r>
                      <a:endParaRPr lang="zh-CN" sz="1300" b="0" kern="100" dirty="0">
                        <a:solidFill>
                          <a:schemeClr val="tx1"/>
                        </a:solidFill>
                        <a:effectLst/>
                        <a:latin typeface="微软雅黑" pitchFamily="34" charset="-122"/>
                        <a:ea typeface="微软雅黑" pitchFamily="34" charset="-122"/>
                        <a:cs typeface="Times New Roman"/>
                      </a:endParaRPr>
                    </a:p>
                  </a:txBody>
                  <a:tcPr marL="27861" marR="278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xmlns="" val="10000"/>
                  </a:ext>
                </a:extLst>
              </a:tr>
              <a:tr h="344015">
                <a:tc vMerge="1">
                  <a:txBody>
                    <a:bodyPr/>
                    <a:lstStyle/>
                    <a:p>
                      <a:endParaRPr lang="zh-CN" altLang="en-US"/>
                    </a:p>
                  </a:txBody>
                  <a:tcPr/>
                </a:tc>
                <a:tc>
                  <a:txBody>
                    <a:bodyPr/>
                    <a:lstStyle/>
                    <a:p>
                      <a:pPr indent="127000" algn="ctr">
                        <a:lnSpc>
                          <a:spcPts val="2400"/>
                        </a:lnSpc>
                        <a:spcAft>
                          <a:spcPts val="0"/>
                        </a:spcAft>
                      </a:pPr>
                      <a:r>
                        <a:rPr lang="zh-CN" sz="1300" b="1" kern="100" dirty="0">
                          <a:solidFill>
                            <a:schemeClr val="accent6">
                              <a:lumMod val="25000"/>
                            </a:schemeClr>
                          </a:solidFill>
                          <a:effectLst/>
                          <a:latin typeface="微软雅黑" pitchFamily="34" charset="-122"/>
                          <a:ea typeface="微软雅黑" pitchFamily="34" charset="-122"/>
                        </a:rPr>
                        <a:t>通用职业技能课</a:t>
                      </a:r>
                      <a:endParaRPr lang="zh-CN" sz="1300" b="1" kern="100" dirty="0">
                        <a:solidFill>
                          <a:schemeClr val="accent6">
                            <a:lumMod val="25000"/>
                          </a:schemeClr>
                        </a:solidFill>
                        <a:effectLst/>
                        <a:latin typeface="微软雅黑" pitchFamily="34" charset="-122"/>
                        <a:ea typeface="微软雅黑" pitchFamily="34" charset="-122"/>
                        <a:cs typeface="Times New Roman"/>
                      </a:endParaRPr>
                    </a:p>
                  </a:txBody>
                  <a:tcPr marL="27861" marR="278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pPr indent="127000" algn="l">
                        <a:lnSpc>
                          <a:spcPts val="2400"/>
                        </a:lnSpc>
                        <a:spcAft>
                          <a:spcPts val="0"/>
                        </a:spcAft>
                      </a:pPr>
                      <a:r>
                        <a:rPr lang="zh-CN" sz="1300" kern="100" dirty="0">
                          <a:solidFill>
                            <a:srgbClr val="C00000"/>
                          </a:solidFill>
                          <a:effectLst/>
                          <a:latin typeface="微软雅黑" pitchFamily="34" charset="-122"/>
                          <a:ea typeface="微软雅黑" pitchFamily="34" charset="-122"/>
                        </a:rPr>
                        <a:t>创业实践设计</a:t>
                      </a:r>
                      <a:r>
                        <a:rPr lang="zh-CN" sz="1300" kern="100" dirty="0">
                          <a:solidFill>
                            <a:schemeClr val="tx1"/>
                          </a:solidFill>
                          <a:effectLst/>
                          <a:latin typeface="微软雅黑" pitchFamily="34" charset="-122"/>
                          <a:ea typeface="微软雅黑" pitchFamily="34" charset="-122"/>
                        </a:rPr>
                        <a:t>、电子商务、车联网技术、</a:t>
                      </a:r>
                      <a:r>
                        <a:rPr lang="zh-CN" sz="1300" kern="100" dirty="0">
                          <a:solidFill>
                            <a:srgbClr val="C00000"/>
                          </a:solidFill>
                          <a:effectLst/>
                          <a:latin typeface="微软雅黑" pitchFamily="34" charset="-122"/>
                          <a:ea typeface="微软雅黑" pitchFamily="34" charset="-122"/>
                        </a:rPr>
                        <a:t>创业基础、计算机网络管理</a:t>
                      </a:r>
                      <a:endParaRPr lang="zh-CN" sz="1300" kern="100" dirty="0">
                        <a:solidFill>
                          <a:srgbClr val="C00000"/>
                        </a:solidFill>
                        <a:effectLst/>
                        <a:latin typeface="微软雅黑" pitchFamily="34" charset="-122"/>
                        <a:ea typeface="微软雅黑" pitchFamily="34" charset="-122"/>
                        <a:cs typeface="Times New Roman"/>
                      </a:endParaRPr>
                    </a:p>
                  </a:txBody>
                  <a:tcPr marL="27861" marR="278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xmlns="" val="10001"/>
                  </a:ext>
                </a:extLst>
              </a:tr>
              <a:tr h="669197">
                <a:tc vMerge="1">
                  <a:txBody>
                    <a:bodyPr/>
                    <a:lstStyle/>
                    <a:p>
                      <a:endParaRPr lang="zh-CN" altLang="en-US"/>
                    </a:p>
                  </a:txBody>
                  <a:tcPr/>
                </a:tc>
                <a:tc>
                  <a:txBody>
                    <a:bodyPr/>
                    <a:lstStyle/>
                    <a:p>
                      <a:pPr indent="127000" algn="ctr">
                        <a:lnSpc>
                          <a:spcPts val="2400"/>
                        </a:lnSpc>
                        <a:spcAft>
                          <a:spcPts val="0"/>
                        </a:spcAft>
                      </a:pPr>
                      <a:r>
                        <a:rPr lang="zh-CN" sz="1300" b="1" kern="100" dirty="0">
                          <a:solidFill>
                            <a:schemeClr val="accent6">
                              <a:lumMod val="25000"/>
                            </a:schemeClr>
                          </a:solidFill>
                          <a:effectLst/>
                          <a:latin typeface="微软雅黑" pitchFamily="34" charset="-122"/>
                          <a:ea typeface="微软雅黑" pitchFamily="34" charset="-122"/>
                        </a:rPr>
                        <a:t>职业素养拓展课程</a:t>
                      </a:r>
                      <a:endParaRPr lang="zh-CN" sz="1300" b="1" kern="100" dirty="0">
                        <a:solidFill>
                          <a:schemeClr val="accent6">
                            <a:lumMod val="25000"/>
                          </a:schemeClr>
                        </a:solidFill>
                        <a:effectLst/>
                        <a:latin typeface="微软雅黑" pitchFamily="34" charset="-122"/>
                        <a:ea typeface="微软雅黑" pitchFamily="34" charset="-122"/>
                        <a:cs typeface="Times New Roman"/>
                      </a:endParaRPr>
                    </a:p>
                  </a:txBody>
                  <a:tcPr marL="27861" marR="278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pPr marL="0" marR="0" indent="127000" algn="l" defTabSz="914400" rtl="0" eaLnBrk="1" fontAlgn="auto" latinLnBrk="0" hangingPunct="1">
                        <a:lnSpc>
                          <a:spcPts val="2400"/>
                        </a:lnSpc>
                        <a:spcBef>
                          <a:spcPts val="0"/>
                        </a:spcBef>
                        <a:spcAft>
                          <a:spcPts val="0"/>
                        </a:spcAft>
                        <a:buClrTx/>
                        <a:buSzTx/>
                        <a:buFontTx/>
                        <a:buNone/>
                        <a:tabLst/>
                        <a:defRPr/>
                      </a:pPr>
                      <a:r>
                        <a:rPr lang="zh-CN" altLang="en-US" sz="1300" kern="100" dirty="0" smtClean="0">
                          <a:solidFill>
                            <a:srgbClr val="C00000"/>
                          </a:solidFill>
                          <a:effectLst/>
                          <a:latin typeface="微软雅黑" pitchFamily="34" charset="-122"/>
                          <a:ea typeface="微软雅黑" pitchFamily="34" charset="-122"/>
                        </a:rPr>
                        <a:t>职业核心能力（</a:t>
                      </a:r>
                      <a:r>
                        <a:rPr lang="zh-CN" altLang="zh-CN" sz="1300" kern="100" dirty="0" smtClean="0">
                          <a:solidFill>
                            <a:srgbClr val="C00000"/>
                          </a:solidFill>
                          <a:effectLst/>
                          <a:latin typeface="微软雅黑" pitchFamily="34" charset="-122"/>
                          <a:ea typeface="微软雅黑" pitchFamily="34" charset="-122"/>
                        </a:rPr>
                        <a:t>职场沟通与礼仪、职业发展与生涯规划</a:t>
                      </a:r>
                      <a:r>
                        <a:rPr lang="zh-CN" altLang="en-US" sz="1300" kern="100" dirty="0" smtClean="0">
                          <a:solidFill>
                            <a:srgbClr val="C00000"/>
                          </a:solidFill>
                          <a:effectLst/>
                          <a:latin typeface="微软雅黑" pitchFamily="34" charset="-122"/>
                          <a:ea typeface="微软雅黑" pitchFamily="34" charset="-122"/>
                        </a:rPr>
                        <a:t>、</a:t>
                      </a:r>
                      <a:r>
                        <a:rPr lang="zh-CN" altLang="zh-CN" sz="1300" kern="100" dirty="0" smtClean="0">
                          <a:solidFill>
                            <a:srgbClr val="C00000"/>
                          </a:solidFill>
                          <a:effectLst/>
                          <a:latin typeface="微软雅黑" pitchFamily="34" charset="-122"/>
                          <a:ea typeface="微软雅黑" pitchFamily="34" charset="-122"/>
                        </a:rPr>
                        <a:t>沟通与演讲</a:t>
                      </a:r>
                      <a:r>
                        <a:rPr lang="zh-CN" altLang="en-US" sz="1300" kern="100" dirty="0" smtClean="0">
                          <a:solidFill>
                            <a:srgbClr val="C00000"/>
                          </a:solidFill>
                          <a:effectLst/>
                          <a:latin typeface="微软雅黑" pitchFamily="34" charset="-122"/>
                          <a:ea typeface="微软雅黑" pitchFamily="34" charset="-122"/>
                          <a:cs typeface="Times New Roman"/>
                        </a:rPr>
                        <a:t>等）</a:t>
                      </a:r>
                      <a:r>
                        <a:rPr lang="zh-CN" sz="1300" kern="100" dirty="0" smtClean="0">
                          <a:solidFill>
                            <a:schemeClr val="tx1"/>
                          </a:solidFill>
                          <a:effectLst/>
                          <a:latin typeface="微软雅黑" pitchFamily="34" charset="-122"/>
                          <a:ea typeface="微软雅黑" pitchFamily="34" charset="-122"/>
                        </a:rPr>
                        <a:t>专业</a:t>
                      </a:r>
                      <a:r>
                        <a:rPr lang="zh-CN" sz="1300" kern="100" dirty="0">
                          <a:solidFill>
                            <a:schemeClr val="tx1"/>
                          </a:solidFill>
                          <a:effectLst/>
                          <a:latin typeface="微软雅黑" pitchFamily="34" charset="-122"/>
                          <a:ea typeface="微软雅黑" pitchFamily="34" charset="-122"/>
                        </a:rPr>
                        <a:t>引导课、国学与传统文</a:t>
                      </a:r>
                      <a:r>
                        <a:rPr lang="zh-CN" sz="1300" kern="100" dirty="0" smtClean="0">
                          <a:solidFill>
                            <a:schemeClr val="tx1"/>
                          </a:solidFill>
                          <a:effectLst/>
                          <a:latin typeface="微软雅黑" pitchFamily="34" charset="-122"/>
                          <a:ea typeface="微软雅黑" pitchFamily="34" charset="-122"/>
                        </a:rPr>
                        <a:t>化</a:t>
                      </a:r>
                      <a:r>
                        <a:rPr lang="zh-CN" altLang="en-US" sz="1300" kern="100" dirty="0" smtClean="0">
                          <a:solidFill>
                            <a:schemeClr val="tx1"/>
                          </a:solidFill>
                          <a:effectLst/>
                          <a:latin typeface="微软雅黑" pitchFamily="34" charset="-122"/>
                          <a:ea typeface="微软雅黑" pitchFamily="34" charset="-122"/>
                        </a:rPr>
                        <a:t>、</a:t>
                      </a:r>
                      <a:r>
                        <a:rPr lang="zh-CN" sz="1300" kern="100" dirty="0" smtClean="0">
                          <a:solidFill>
                            <a:schemeClr val="tx1"/>
                          </a:solidFill>
                          <a:effectLst/>
                          <a:latin typeface="微软雅黑" pitchFamily="34" charset="-122"/>
                          <a:ea typeface="微软雅黑" pitchFamily="34" charset="-122"/>
                        </a:rPr>
                        <a:t>中</a:t>
                      </a:r>
                      <a:r>
                        <a:rPr lang="zh-CN" sz="1300" kern="100" dirty="0">
                          <a:solidFill>
                            <a:schemeClr val="tx1"/>
                          </a:solidFill>
                          <a:effectLst/>
                          <a:latin typeface="微软雅黑" pitchFamily="34" charset="-122"/>
                          <a:ea typeface="微软雅黑" pitchFamily="34" charset="-122"/>
                        </a:rPr>
                        <a:t>外近现代史、美学与</a:t>
                      </a:r>
                      <a:r>
                        <a:rPr lang="zh-CN" sz="1300" kern="100" dirty="0" smtClean="0">
                          <a:solidFill>
                            <a:schemeClr val="tx1"/>
                          </a:solidFill>
                          <a:effectLst/>
                          <a:latin typeface="微软雅黑" pitchFamily="34" charset="-122"/>
                          <a:ea typeface="微软雅黑" pitchFamily="34" charset="-122"/>
                        </a:rPr>
                        <a:t>艺术欣赏</a:t>
                      </a:r>
                      <a:endParaRPr lang="zh-CN" sz="1300" kern="100" dirty="0">
                        <a:solidFill>
                          <a:srgbClr val="FF0000"/>
                        </a:solidFill>
                        <a:effectLst/>
                        <a:latin typeface="微软雅黑" pitchFamily="34" charset="-122"/>
                        <a:ea typeface="微软雅黑" pitchFamily="34" charset="-122"/>
                        <a:cs typeface="Times New Roman"/>
                      </a:endParaRPr>
                    </a:p>
                  </a:txBody>
                  <a:tcPr marL="27861" marR="278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xmlns="" val="10002"/>
                  </a:ext>
                </a:extLst>
              </a:tr>
              <a:tr h="609431">
                <a:tc rowSpan="3">
                  <a:txBody>
                    <a:bodyPr/>
                    <a:lstStyle/>
                    <a:p>
                      <a:pPr indent="127000" algn="ctr">
                        <a:lnSpc>
                          <a:spcPts val="2400"/>
                        </a:lnSpc>
                        <a:spcAft>
                          <a:spcPts val="0"/>
                        </a:spcAft>
                      </a:pPr>
                      <a:r>
                        <a:rPr lang="zh-CN" sz="1400" kern="100" dirty="0">
                          <a:solidFill>
                            <a:schemeClr val="accent6">
                              <a:lumMod val="25000"/>
                            </a:schemeClr>
                          </a:solidFill>
                          <a:effectLst/>
                          <a:latin typeface="微软雅黑" pitchFamily="34" charset="-122"/>
                          <a:ea typeface="微软雅黑" pitchFamily="34" charset="-122"/>
                        </a:rPr>
                        <a:t>专业课程</a:t>
                      </a:r>
                      <a:endParaRPr lang="zh-CN" sz="1400" kern="100" dirty="0">
                        <a:solidFill>
                          <a:schemeClr val="accent6">
                            <a:lumMod val="25000"/>
                          </a:schemeClr>
                        </a:solidFill>
                        <a:effectLst/>
                        <a:latin typeface="微软雅黑" pitchFamily="34" charset="-122"/>
                        <a:ea typeface="微软雅黑" pitchFamily="34" charset="-122"/>
                        <a:cs typeface="Times New Roman"/>
                      </a:endParaRPr>
                    </a:p>
                  </a:txBody>
                  <a:tcPr marL="27861" marR="27861" marT="0" marB="0" vert="eaVert">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pPr indent="127000" algn="ctr">
                        <a:lnSpc>
                          <a:spcPts val="2400"/>
                        </a:lnSpc>
                        <a:spcAft>
                          <a:spcPts val="0"/>
                        </a:spcAft>
                      </a:pPr>
                      <a:r>
                        <a:rPr lang="zh-CN" sz="1300" b="1" kern="100" dirty="0">
                          <a:solidFill>
                            <a:schemeClr val="accent6">
                              <a:lumMod val="25000"/>
                            </a:schemeClr>
                          </a:solidFill>
                          <a:effectLst/>
                          <a:latin typeface="微软雅黑" pitchFamily="34" charset="-122"/>
                          <a:ea typeface="微软雅黑" pitchFamily="34" charset="-122"/>
                        </a:rPr>
                        <a:t>专业基础课</a:t>
                      </a:r>
                      <a:endParaRPr lang="zh-CN" sz="1300" b="1" kern="100" dirty="0">
                        <a:solidFill>
                          <a:schemeClr val="accent6">
                            <a:lumMod val="25000"/>
                          </a:schemeClr>
                        </a:solidFill>
                        <a:effectLst/>
                        <a:latin typeface="微软雅黑" pitchFamily="34" charset="-122"/>
                        <a:ea typeface="微软雅黑" pitchFamily="34" charset="-122"/>
                        <a:cs typeface="Times New Roman"/>
                      </a:endParaRPr>
                    </a:p>
                  </a:txBody>
                  <a:tcPr marL="27861" marR="278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pPr indent="127000" algn="l">
                        <a:lnSpc>
                          <a:spcPts val="2400"/>
                        </a:lnSpc>
                        <a:spcAft>
                          <a:spcPts val="0"/>
                        </a:spcAft>
                      </a:pPr>
                      <a:r>
                        <a:rPr lang="zh-CN" sz="1300" kern="100" dirty="0">
                          <a:solidFill>
                            <a:schemeClr val="tx1"/>
                          </a:solidFill>
                          <a:effectLst/>
                          <a:latin typeface="微软雅黑" pitchFamily="34" charset="-122"/>
                          <a:ea typeface="微软雅黑" pitchFamily="34" charset="-122"/>
                        </a:rPr>
                        <a:t>机械识图、汽车构造、汽车文化、汽车驾驶与维护、汽车电工基础、汽车修理基本技能、汽车检测</a:t>
                      </a:r>
                      <a:r>
                        <a:rPr lang="zh-CN" sz="1300" kern="100" dirty="0" smtClean="0">
                          <a:solidFill>
                            <a:schemeClr val="tx1"/>
                          </a:solidFill>
                          <a:effectLst/>
                          <a:latin typeface="微软雅黑" pitchFamily="34" charset="-122"/>
                          <a:ea typeface="微软雅黑" pitchFamily="34" charset="-122"/>
                        </a:rPr>
                        <a:t>、汽</a:t>
                      </a:r>
                      <a:r>
                        <a:rPr lang="zh-CN" sz="1300" kern="100" dirty="0">
                          <a:solidFill>
                            <a:schemeClr val="tx1"/>
                          </a:solidFill>
                          <a:effectLst/>
                          <a:latin typeface="微软雅黑" pitchFamily="34" charset="-122"/>
                          <a:ea typeface="微软雅黑" pitchFamily="34" charset="-122"/>
                        </a:rPr>
                        <a:t>车电子控制技术、机械设计基础</a:t>
                      </a:r>
                      <a:endParaRPr lang="zh-CN" sz="1300" kern="100" dirty="0">
                        <a:solidFill>
                          <a:schemeClr val="tx1"/>
                        </a:solidFill>
                        <a:effectLst/>
                        <a:latin typeface="微软雅黑" pitchFamily="34" charset="-122"/>
                        <a:ea typeface="微软雅黑" pitchFamily="34" charset="-122"/>
                        <a:cs typeface="Times New Roman"/>
                      </a:endParaRPr>
                    </a:p>
                  </a:txBody>
                  <a:tcPr marL="27861" marR="278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xmlns="" val="10003"/>
                  </a:ext>
                </a:extLst>
              </a:tr>
              <a:tr h="609431">
                <a:tc vMerge="1">
                  <a:txBody>
                    <a:bodyPr/>
                    <a:lstStyle/>
                    <a:p>
                      <a:endParaRPr lang="zh-CN" altLang="en-US"/>
                    </a:p>
                  </a:txBody>
                  <a:tcPr/>
                </a:tc>
                <a:tc>
                  <a:txBody>
                    <a:bodyPr/>
                    <a:lstStyle/>
                    <a:p>
                      <a:pPr indent="127000" algn="ctr">
                        <a:lnSpc>
                          <a:spcPts val="2400"/>
                        </a:lnSpc>
                        <a:spcAft>
                          <a:spcPts val="0"/>
                        </a:spcAft>
                      </a:pPr>
                      <a:r>
                        <a:rPr lang="zh-CN" sz="1300" b="1" kern="100" dirty="0">
                          <a:solidFill>
                            <a:schemeClr val="accent6">
                              <a:lumMod val="25000"/>
                            </a:schemeClr>
                          </a:solidFill>
                          <a:effectLst/>
                          <a:latin typeface="微软雅黑" pitchFamily="34" charset="-122"/>
                          <a:ea typeface="微软雅黑" pitchFamily="34" charset="-122"/>
                        </a:rPr>
                        <a:t>专业核心课</a:t>
                      </a:r>
                      <a:endParaRPr lang="zh-CN" sz="1300" b="1" kern="100" dirty="0">
                        <a:solidFill>
                          <a:schemeClr val="accent6">
                            <a:lumMod val="25000"/>
                          </a:schemeClr>
                        </a:solidFill>
                        <a:effectLst/>
                        <a:latin typeface="微软雅黑" pitchFamily="34" charset="-122"/>
                        <a:ea typeface="微软雅黑" pitchFamily="34" charset="-122"/>
                        <a:cs typeface="Times New Roman"/>
                      </a:endParaRPr>
                    </a:p>
                  </a:txBody>
                  <a:tcPr marL="27861" marR="278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pPr indent="127000" algn="l">
                        <a:lnSpc>
                          <a:spcPts val="2400"/>
                        </a:lnSpc>
                        <a:spcAft>
                          <a:spcPts val="0"/>
                        </a:spcAft>
                      </a:pPr>
                      <a:r>
                        <a:rPr lang="zh-CN" sz="1300" kern="100" dirty="0">
                          <a:solidFill>
                            <a:schemeClr val="tx1"/>
                          </a:solidFill>
                          <a:effectLst/>
                          <a:latin typeface="微软雅黑" pitchFamily="34" charset="-122"/>
                          <a:ea typeface="微软雅黑" pitchFamily="34" charset="-122"/>
                        </a:rPr>
                        <a:t>汽车发动机构造与维修、汽车电气设备构造与维修、汽车底盘构造与维修、汽车空调结构与维修、汽车维护与保养、汽车电子控制部件检测与调试、电工技术</a:t>
                      </a:r>
                      <a:endParaRPr lang="zh-CN" sz="1300" kern="100" dirty="0">
                        <a:solidFill>
                          <a:schemeClr val="tx1"/>
                        </a:solidFill>
                        <a:effectLst/>
                        <a:latin typeface="微软雅黑" pitchFamily="34" charset="-122"/>
                        <a:ea typeface="微软雅黑" pitchFamily="34" charset="-122"/>
                        <a:cs typeface="Times New Roman"/>
                      </a:endParaRPr>
                    </a:p>
                  </a:txBody>
                  <a:tcPr marL="27861" marR="278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xmlns="" val="10004"/>
                  </a:ext>
                </a:extLst>
              </a:tr>
              <a:tr h="304715">
                <a:tc vMerge="1">
                  <a:txBody>
                    <a:bodyPr/>
                    <a:lstStyle/>
                    <a:p>
                      <a:endParaRPr lang="zh-CN" altLang="en-US"/>
                    </a:p>
                  </a:txBody>
                  <a:tcPr/>
                </a:tc>
                <a:tc>
                  <a:txBody>
                    <a:bodyPr/>
                    <a:lstStyle/>
                    <a:p>
                      <a:pPr indent="127000" algn="ctr">
                        <a:lnSpc>
                          <a:spcPts val="2400"/>
                        </a:lnSpc>
                        <a:spcAft>
                          <a:spcPts val="0"/>
                        </a:spcAft>
                      </a:pPr>
                      <a:r>
                        <a:rPr lang="zh-CN" sz="1300" b="1" kern="100" dirty="0">
                          <a:solidFill>
                            <a:schemeClr val="accent6">
                              <a:lumMod val="25000"/>
                            </a:schemeClr>
                          </a:solidFill>
                          <a:effectLst/>
                          <a:latin typeface="微软雅黑" pitchFamily="34" charset="-122"/>
                          <a:ea typeface="微软雅黑" pitchFamily="34" charset="-122"/>
                        </a:rPr>
                        <a:t>专业拓展课</a:t>
                      </a:r>
                      <a:endParaRPr lang="zh-CN" sz="1300" b="1" kern="100" dirty="0">
                        <a:solidFill>
                          <a:schemeClr val="accent6">
                            <a:lumMod val="25000"/>
                          </a:schemeClr>
                        </a:solidFill>
                        <a:effectLst/>
                        <a:latin typeface="微软雅黑" pitchFamily="34" charset="-122"/>
                        <a:ea typeface="微软雅黑" pitchFamily="34" charset="-122"/>
                        <a:cs typeface="Times New Roman"/>
                      </a:endParaRPr>
                    </a:p>
                  </a:txBody>
                  <a:tcPr marL="27861" marR="278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pPr indent="127000" algn="l">
                        <a:lnSpc>
                          <a:spcPts val="2400"/>
                        </a:lnSpc>
                        <a:spcAft>
                          <a:spcPts val="0"/>
                        </a:spcAft>
                      </a:pPr>
                      <a:r>
                        <a:rPr lang="zh-CN" sz="1300" kern="100" dirty="0">
                          <a:solidFill>
                            <a:schemeClr val="tx1"/>
                          </a:solidFill>
                          <a:effectLst/>
                          <a:latin typeface="微软雅黑" pitchFamily="34" charset="-122"/>
                          <a:ea typeface="微软雅黑" pitchFamily="34" charset="-122"/>
                        </a:rPr>
                        <a:t>汽车营销</a:t>
                      </a:r>
                      <a:r>
                        <a:rPr lang="zh-CN" sz="1300" kern="100" dirty="0" smtClean="0">
                          <a:solidFill>
                            <a:schemeClr val="tx1"/>
                          </a:solidFill>
                          <a:effectLst/>
                          <a:latin typeface="微软雅黑" pitchFamily="34" charset="-122"/>
                          <a:ea typeface="微软雅黑" pitchFamily="34" charset="-122"/>
                        </a:rPr>
                        <a:t>、</a:t>
                      </a:r>
                      <a:r>
                        <a:rPr lang="zh-CN" altLang="en-US" sz="1300" kern="100" dirty="0" smtClean="0">
                          <a:solidFill>
                            <a:srgbClr val="C00000"/>
                          </a:solidFill>
                          <a:effectLst/>
                          <a:latin typeface="微软雅黑" pitchFamily="34" charset="-122"/>
                          <a:ea typeface="微软雅黑" pitchFamily="34" charset="-122"/>
                        </a:rPr>
                        <a:t>汽车改装、车联网技术</a:t>
                      </a:r>
                      <a:r>
                        <a:rPr lang="zh-CN" sz="1300" kern="100" dirty="0" smtClean="0">
                          <a:solidFill>
                            <a:schemeClr val="tx1"/>
                          </a:solidFill>
                          <a:effectLst/>
                          <a:latin typeface="微软雅黑" pitchFamily="34" charset="-122"/>
                          <a:ea typeface="微软雅黑" pitchFamily="34" charset="-122"/>
                        </a:rPr>
                        <a:t>、</a:t>
                      </a:r>
                      <a:r>
                        <a:rPr lang="zh-CN" sz="1300" kern="100" dirty="0">
                          <a:solidFill>
                            <a:schemeClr val="tx1"/>
                          </a:solidFill>
                          <a:effectLst/>
                          <a:latin typeface="微软雅黑" pitchFamily="34" charset="-122"/>
                          <a:ea typeface="微软雅黑" pitchFamily="34" charset="-122"/>
                        </a:rPr>
                        <a:t>汽车金融、车辆保险、</a:t>
                      </a:r>
                      <a:r>
                        <a:rPr lang="zh-CN" sz="1300" kern="100" dirty="0">
                          <a:solidFill>
                            <a:srgbClr val="C00000"/>
                          </a:solidFill>
                          <a:effectLst/>
                          <a:latin typeface="微软雅黑" pitchFamily="34" charset="-122"/>
                          <a:ea typeface="微软雅黑" pitchFamily="34" charset="-122"/>
                        </a:rPr>
                        <a:t>汽车维修企业管理</a:t>
                      </a:r>
                      <a:r>
                        <a:rPr lang="zh-CN" sz="1300" kern="100" dirty="0">
                          <a:solidFill>
                            <a:schemeClr val="tx1"/>
                          </a:solidFill>
                          <a:effectLst/>
                          <a:latin typeface="微软雅黑" pitchFamily="34" charset="-122"/>
                          <a:ea typeface="微软雅黑" pitchFamily="34" charset="-122"/>
                        </a:rPr>
                        <a:t>等</a:t>
                      </a:r>
                      <a:endParaRPr lang="zh-CN" sz="1300" kern="100" dirty="0">
                        <a:solidFill>
                          <a:schemeClr val="tx1"/>
                        </a:solidFill>
                        <a:effectLst/>
                        <a:latin typeface="微软雅黑" pitchFamily="34" charset="-122"/>
                        <a:ea typeface="微软雅黑" pitchFamily="34" charset="-122"/>
                        <a:cs typeface="Times New Roman"/>
                      </a:endParaRPr>
                    </a:p>
                  </a:txBody>
                  <a:tcPr marL="27861" marR="278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xmlns="" val="10005"/>
                  </a:ext>
                </a:extLst>
              </a:tr>
              <a:tr h="921783">
                <a:tc>
                  <a:txBody>
                    <a:bodyPr/>
                    <a:lstStyle/>
                    <a:p>
                      <a:pPr indent="127000" algn="l">
                        <a:lnSpc>
                          <a:spcPts val="2400"/>
                        </a:lnSpc>
                        <a:spcAft>
                          <a:spcPts val="0"/>
                        </a:spcAft>
                      </a:pPr>
                      <a:r>
                        <a:rPr lang="zh-CN" altLang="en-US" sz="1400" kern="100" dirty="0" smtClean="0">
                          <a:solidFill>
                            <a:schemeClr val="accent6">
                              <a:lumMod val="25000"/>
                            </a:schemeClr>
                          </a:solidFill>
                          <a:effectLst/>
                          <a:latin typeface="微软雅黑" pitchFamily="34" charset="-122"/>
                          <a:ea typeface="微软雅黑" pitchFamily="34" charset="-122"/>
                        </a:rPr>
                        <a:t>实践</a:t>
                      </a:r>
                      <a:r>
                        <a:rPr lang="zh-CN" sz="1400" kern="100" dirty="0" smtClean="0">
                          <a:solidFill>
                            <a:schemeClr val="accent6">
                              <a:lumMod val="25000"/>
                            </a:schemeClr>
                          </a:solidFill>
                          <a:effectLst/>
                          <a:latin typeface="微软雅黑" pitchFamily="34" charset="-122"/>
                          <a:ea typeface="微软雅黑" pitchFamily="34" charset="-122"/>
                        </a:rPr>
                        <a:t>课程</a:t>
                      </a:r>
                      <a:endParaRPr lang="zh-CN" sz="1400" kern="100" dirty="0">
                        <a:solidFill>
                          <a:schemeClr val="accent6">
                            <a:lumMod val="25000"/>
                          </a:schemeClr>
                        </a:solidFill>
                        <a:effectLst/>
                        <a:latin typeface="微软雅黑" pitchFamily="34" charset="-122"/>
                        <a:ea typeface="微软雅黑" pitchFamily="34" charset="-122"/>
                        <a:cs typeface="Times New Roman"/>
                      </a:endParaRPr>
                    </a:p>
                  </a:txBody>
                  <a:tcPr marL="27861" marR="27861" marT="0" marB="0" vert="eaVert">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gridSpan="2">
                  <a:txBody>
                    <a:bodyPr/>
                    <a:lstStyle/>
                    <a:p>
                      <a:pPr indent="127000" algn="l">
                        <a:lnSpc>
                          <a:spcPts val="2400"/>
                        </a:lnSpc>
                        <a:spcAft>
                          <a:spcPts val="0"/>
                        </a:spcAft>
                      </a:pPr>
                      <a:r>
                        <a:rPr lang="zh-CN" sz="1300" kern="100" dirty="0">
                          <a:solidFill>
                            <a:schemeClr val="tx1"/>
                          </a:solidFill>
                          <a:effectLst/>
                          <a:latin typeface="微软雅黑" pitchFamily="34" charset="-122"/>
                          <a:ea typeface="微软雅黑" pitchFamily="34" charset="-122"/>
                        </a:rPr>
                        <a:t>汽车底盘维修实训、汽车发动机维修实训、汽车电气系统维修实训、汽车钣金实训、汽车保险与理赔实训、汽车变速箱实训、汽车虚拟仿真实训、汽车性能实训、社会实践</a:t>
                      </a:r>
                      <a:r>
                        <a:rPr lang="zh-CN" sz="1300" kern="100" dirty="0" smtClean="0">
                          <a:solidFill>
                            <a:schemeClr val="tx1"/>
                          </a:solidFill>
                          <a:effectLst/>
                          <a:latin typeface="微软雅黑" pitchFamily="34" charset="-122"/>
                          <a:ea typeface="微软雅黑" pitchFamily="34" charset="-122"/>
                        </a:rPr>
                        <a:t>、顶</a:t>
                      </a:r>
                      <a:r>
                        <a:rPr lang="zh-CN" sz="1300" kern="100" dirty="0">
                          <a:solidFill>
                            <a:schemeClr val="tx1"/>
                          </a:solidFill>
                          <a:effectLst/>
                          <a:latin typeface="微软雅黑" pitchFamily="34" charset="-122"/>
                          <a:ea typeface="微软雅黑" pitchFamily="34" charset="-122"/>
                        </a:rPr>
                        <a:t>岗实习、毕业实习、行业认识实践</a:t>
                      </a:r>
                      <a:endParaRPr lang="zh-CN" sz="1300" kern="100" dirty="0">
                        <a:solidFill>
                          <a:schemeClr val="tx1"/>
                        </a:solidFill>
                        <a:effectLst/>
                        <a:latin typeface="微软雅黑" pitchFamily="34" charset="-122"/>
                        <a:ea typeface="微软雅黑" pitchFamily="34" charset="-122"/>
                        <a:cs typeface="Times New Roman"/>
                      </a:endParaRPr>
                    </a:p>
                  </a:txBody>
                  <a:tcPr marL="27861" marR="278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hMerge="1">
                  <a:txBody>
                    <a:bodyPr/>
                    <a:lstStyle/>
                    <a:p>
                      <a:endParaRPr lang="zh-CN" altLang="en-US"/>
                    </a:p>
                  </a:txBody>
                  <a:tcPr/>
                </a:tc>
                <a:extLst>
                  <a:ext uri="{0D108BD9-81ED-4DB2-BD59-A6C34878D82A}">
                    <a16:rowId xmlns:a16="http://schemas.microsoft.com/office/drawing/2014/main" xmlns="" val="10006"/>
                  </a:ext>
                </a:extLst>
              </a:tr>
              <a:tr h="935014">
                <a:tc>
                  <a:txBody>
                    <a:bodyPr/>
                    <a:lstStyle/>
                    <a:p>
                      <a:pPr indent="127000" algn="l">
                        <a:lnSpc>
                          <a:spcPts val="2400"/>
                        </a:lnSpc>
                        <a:spcAft>
                          <a:spcPts val="0"/>
                        </a:spcAft>
                      </a:pPr>
                      <a:r>
                        <a:rPr lang="zh-CN" sz="1400" kern="100" dirty="0">
                          <a:solidFill>
                            <a:schemeClr val="accent6">
                              <a:lumMod val="25000"/>
                            </a:schemeClr>
                          </a:solidFill>
                          <a:effectLst/>
                          <a:latin typeface="微软雅黑" pitchFamily="34" charset="-122"/>
                          <a:ea typeface="微软雅黑" pitchFamily="34" charset="-122"/>
                        </a:rPr>
                        <a:t>创业课程</a:t>
                      </a:r>
                      <a:endParaRPr lang="zh-CN" sz="1400" kern="100" dirty="0">
                        <a:solidFill>
                          <a:schemeClr val="accent6">
                            <a:lumMod val="25000"/>
                          </a:schemeClr>
                        </a:solidFill>
                        <a:effectLst/>
                        <a:latin typeface="微软雅黑" pitchFamily="34" charset="-122"/>
                        <a:ea typeface="微软雅黑" pitchFamily="34" charset="-122"/>
                        <a:cs typeface="Times New Roman"/>
                      </a:endParaRPr>
                    </a:p>
                  </a:txBody>
                  <a:tcPr marL="27861" marR="27861" marT="0" marB="0" vert="eaVert">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gridSpan="2">
                  <a:txBody>
                    <a:bodyPr/>
                    <a:lstStyle/>
                    <a:p>
                      <a:pPr indent="127000" algn="l">
                        <a:lnSpc>
                          <a:spcPts val="2400"/>
                        </a:lnSpc>
                        <a:spcAft>
                          <a:spcPts val="0"/>
                        </a:spcAft>
                      </a:pPr>
                      <a:r>
                        <a:rPr lang="zh-CN" sz="1300" kern="100" dirty="0">
                          <a:solidFill>
                            <a:srgbClr val="C00000"/>
                          </a:solidFill>
                          <a:effectLst/>
                          <a:latin typeface="微软雅黑" pitchFamily="34" charset="-122"/>
                          <a:ea typeface="微软雅黑" pitchFamily="34" charset="-122"/>
                        </a:rPr>
                        <a:t>创新思维与创作力开发</a:t>
                      </a:r>
                      <a:r>
                        <a:rPr lang="zh-CN" sz="1300" kern="100" dirty="0" smtClean="0">
                          <a:solidFill>
                            <a:srgbClr val="C00000"/>
                          </a:solidFill>
                          <a:effectLst/>
                          <a:latin typeface="微软雅黑" pitchFamily="34" charset="-122"/>
                          <a:ea typeface="微软雅黑" pitchFamily="34" charset="-122"/>
                        </a:rPr>
                        <a:t>、创业</a:t>
                      </a:r>
                      <a:r>
                        <a:rPr lang="zh-CN" sz="1300" kern="100" dirty="0">
                          <a:solidFill>
                            <a:srgbClr val="C00000"/>
                          </a:solidFill>
                          <a:effectLst/>
                          <a:latin typeface="微软雅黑" pitchFamily="34" charset="-122"/>
                          <a:ea typeface="微软雅黑" pitchFamily="34" charset="-122"/>
                        </a:rPr>
                        <a:t>基础与</a:t>
                      </a:r>
                      <a:r>
                        <a:rPr lang="zh-CN" sz="1300" kern="100" dirty="0" smtClean="0">
                          <a:solidFill>
                            <a:srgbClr val="C00000"/>
                          </a:solidFill>
                          <a:effectLst/>
                          <a:latin typeface="微软雅黑" pitchFamily="34" charset="-122"/>
                          <a:ea typeface="微软雅黑" pitchFamily="34" charset="-122"/>
                        </a:rPr>
                        <a:t>务实</a:t>
                      </a:r>
                      <a:r>
                        <a:rPr lang="zh-CN" sz="1300" kern="100" dirty="0" smtClean="0">
                          <a:solidFill>
                            <a:schemeClr val="tx1"/>
                          </a:solidFill>
                          <a:effectLst/>
                          <a:latin typeface="微软雅黑" pitchFamily="34" charset="-122"/>
                          <a:ea typeface="微软雅黑" pitchFamily="34" charset="-122"/>
                        </a:rPr>
                        <a:t>、</a:t>
                      </a:r>
                      <a:r>
                        <a:rPr lang="zh-CN" sz="1300" kern="100" dirty="0">
                          <a:solidFill>
                            <a:schemeClr val="tx1"/>
                          </a:solidFill>
                          <a:effectLst/>
                          <a:latin typeface="微软雅黑" pitchFamily="34" charset="-122"/>
                          <a:ea typeface="微软雅黑" pitchFamily="34" charset="-122"/>
                        </a:rPr>
                        <a:t>企业计划与项目识别、</a:t>
                      </a:r>
                      <a:r>
                        <a:rPr lang="zh-CN" sz="1300" kern="100" dirty="0">
                          <a:solidFill>
                            <a:srgbClr val="C00000"/>
                          </a:solidFill>
                          <a:effectLst/>
                          <a:latin typeface="微软雅黑" pitchFamily="34" charset="-122"/>
                          <a:ea typeface="微软雅黑" pitchFamily="34" charset="-122"/>
                        </a:rPr>
                        <a:t>商务礼仪</a:t>
                      </a:r>
                      <a:r>
                        <a:rPr lang="en-US" sz="1300" kern="100" dirty="0">
                          <a:solidFill>
                            <a:srgbClr val="C00000"/>
                          </a:solidFill>
                          <a:effectLst/>
                          <a:latin typeface="微软雅黑" pitchFamily="34" charset="-122"/>
                          <a:ea typeface="微软雅黑" pitchFamily="34" charset="-122"/>
                        </a:rPr>
                        <a:t>/</a:t>
                      </a:r>
                      <a:r>
                        <a:rPr lang="zh-CN" sz="1300" kern="100" dirty="0">
                          <a:solidFill>
                            <a:srgbClr val="C00000"/>
                          </a:solidFill>
                          <a:effectLst/>
                          <a:latin typeface="微软雅黑" pitchFamily="34" charset="-122"/>
                          <a:ea typeface="微软雅黑" pitchFamily="34" charset="-122"/>
                        </a:rPr>
                        <a:t>管理</a:t>
                      </a:r>
                      <a:r>
                        <a:rPr lang="zh-CN" sz="1300" kern="100" dirty="0" smtClean="0">
                          <a:solidFill>
                            <a:srgbClr val="C00000"/>
                          </a:solidFill>
                          <a:effectLst/>
                          <a:latin typeface="微软雅黑" pitchFamily="34" charset="-122"/>
                          <a:ea typeface="微软雅黑" pitchFamily="34" charset="-122"/>
                        </a:rPr>
                        <a:t>沟通</a:t>
                      </a:r>
                      <a:r>
                        <a:rPr lang="zh-CN" altLang="en-US" sz="1300" kern="100" dirty="0" smtClean="0">
                          <a:solidFill>
                            <a:schemeClr val="tx1"/>
                          </a:solidFill>
                          <a:effectLst/>
                          <a:latin typeface="微软雅黑" pitchFamily="34" charset="-122"/>
                          <a:ea typeface="微软雅黑" pitchFamily="34" charset="-122"/>
                        </a:rPr>
                        <a:t>、</a:t>
                      </a:r>
                      <a:r>
                        <a:rPr lang="zh-CN" sz="1300" kern="100" dirty="0" smtClean="0">
                          <a:solidFill>
                            <a:schemeClr val="tx1"/>
                          </a:solidFill>
                          <a:effectLst/>
                          <a:latin typeface="微软雅黑" pitchFamily="34" charset="-122"/>
                          <a:ea typeface="微软雅黑" pitchFamily="34" charset="-122"/>
                        </a:rPr>
                        <a:t>小</a:t>
                      </a:r>
                      <a:r>
                        <a:rPr lang="zh-CN" sz="1300" kern="100" dirty="0">
                          <a:solidFill>
                            <a:schemeClr val="tx1"/>
                          </a:solidFill>
                          <a:effectLst/>
                          <a:latin typeface="微软雅黑" pitchFamily="34" charset="-122"/>
                          <a:ea typeface="微软雅黑" pitchFamily="34" charset="-122"/>
                        </a:rPr>
                        <a:t>微企业经营管理、小微企业</a:t>
                      </a:r>
                      <a:r>
                        <a:rPr lang="zh-CN" sz="1300" kern="100" dirty="0" smtClean="0">
                          <a:solidFill>
                            <a:schemeClr val="tx1"/>
                          </a:solidFill>
                          <a:effectLst/>
                          <a:latin typeface="微软雅黑" pitchFamily="34" charset="-122"/>
                          <a:ea typeface="微软雅黑" pitchFamily="34" charset="-122"/>
                        </a:rPr>
                        <a:t>、创业</a:t>
                      </a:r>
                      <a:r>
                        <a:rPr lang="zh-CN" sz="1300" kern="100" dirty="0">
                          <a:solidFill>
                            <a:schemeClr val="tx1"/>
                          </a:solidFill>
                          <a:effectLst/>
                          <a:latin typeface="微软雅黑" pitchFamily="34" charset="-122"/>
                          <a:ea typeface="微软雅黑" pitchFamily="34" charset="-122"/>
                        </a:rPr>
                        <a:t>融资、创业风险</a:t>
                      </a:r>
                      <a:r>
                        <a:rPr lang="zh-CN" sz="1300" kern="100" dirty="0" smtClean="0">
                          <a:solidFill>
                            <a:schemeClr val="tx1"/>
                          </a:solidFill>
                          <a:effectLst/>
                          <a:latin typeface="微软雅黑" pitchFamily="34" charset="-122"/>
                          <a:ea typeface="微软雅黑" pitchFamily="34" charset="-122"/>
                        </a:rPr>
                        <a:t>管理；</a:t>
                      </a:r>
                      <a:r>
                        <a:rPr lang="zh-CN" sz="1300" kern="100" dirty="0" smtClean="0">
                          <a:solidFill>
                            <a:srgbClr val="C00000"/>
                          </a:solidFill>
                          <a:effectLst/>
                          <a:latin typeface="微软雅黑" pitchFamily="34" charset="-122"/>
                          <a:ea typeface="微软雅黑" pitchFamily="34" charset="-122"/>
                        </a:rPr>
                        <a:t>就业</a:t>
                      </a:r>
                      <a:r>
                        <a:rPr lang="zh-CN" sz="1300" kern="100" dirty="0">
                          <a:solidFill>
                            <a:srgbClr val="C00000"/>
                          </a:solidFill>
                          <a:effectLst/>
                          <a:latin typeface="微软雅黑" pitchFamily="34" charset="-122"/>
                          <a:ea typeface="微软雅黑" pitchFamily="34" charset="-122"/>
                        </a:rPr>
                        <a:t>实践、创业实战对抗演练</a:t>
                      </a:r>
                      <a:r>
                        <a:rPr lang="zh-CN" sz="1300" kern="100" dirty="0">
                          <a:solidFill>
                            <a:schemeClr val="tx1"/>
                          </a:solidFill>
                          <a:effectLst/>
                          <a:latin typeface="微软雅黑" pitchFamily="34" charset="-122"/>
                          <a:ea typeface="微软雅黑" pitchFamily="34" charset="-122"/>
                        </a:rPr>
                        <a:t>、项目</a:t>
                      </a:r>
                      <a:r>
                        <a:rPr lang="zh-CN" sz="1300" kern="100" dirty="0" smtClean="0">
                          <a:solidFill>
                            <a:schemeClr val="tx1"/>
                          </a:solidFill>
                          <a:effectLst/>
                          <a:latin typeface="微软雅黑" pitchFamily="34" charset="-122"/>
                          <a:ea typeface="微软雅黑" pitchFamily="34" charset="-122"/>
                        </a:rPr>
                        <a:t>融资</a:t>
                      </a:r>
                      <a:r>
                        <a:rPr lang="zh-CN" altLang="en-US" sz="1300" kern="100" dirty="0" smtClean="0">
                          <a:solidFill>
                            <a:schemeClr val="tx1"/>
                          </a:solidFill>
                          <a:effectLst/>
                          <a:latin typeface="微软雅黑" pitchFamily="34" charset="-122"/>
                          <a:ea typeface="微软雅黑" pitchFamily="34" charset="-122"/>
                        </a:rPr>
                        <a:t>等</a:t>
                      </a:r>
                      <a:endParaRPr lang="zh-CN" sz="1300" kern="100" dirty="0">
                        <a:solidFill>
                          <a:schemeClr val="tx1"/>
                        </a:solidFill>
                        <a:effectLst/>
                        <a:latin typeface="微软雅黑" pitchFamily="34" charset="-122"/>
                        <a:ea typeface="微软雅黑" pitchFamily="34" charset="-122"/>
                        <a:cs typeface="Times New Roman"/>
                      </a:endParaRPr>
                    </a:p>
                  </a:txBody>
                  <a:tcPr marL="27861" marR="278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hMerge="1">
                  <a:txBody>
                    <a:bodyPr/>
                    <a:lstStyle/>
                    <a:p>
                      <a:endParaRPr lang="zh-CN" altLang="en-US"/>
                    </a:p>
                  </a:txBody>
                  <a:tcPr/>
                </a:tc>
                <a:extLst>
                  <a:ext uri="{0D108BD9-81ED-4DB2-BD59-A6C34878D82A}">
                    <a16:rowId xmlns:a16="http://schemas.microsoft.com/office/drawing/2014/main" xmlns="" val="10007"/>
                  </a:ext>
                </a:extLst>
              </a:tr>
            </a:tbl>
          </a:graphicData>
        </a:graphic>
      </p:graphicFrame>
    </p:spTree>
    <p:extLst>
      <p:ext uri="{BB962C8B-B14F-4D97-AF65-F5344CB8AC3E}">
        <p14:creationId xmlns:p14="http://schemas.microsoft.com/office/powerpoint/2010/main" val="17247148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1850701" y="235536"/>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t>17</a:t>
            </a:r>
            <a:endParaRPr lang="zh-CN" altLang="en-US" sz="1600" b="1" dirty="0"/>
          </a:p>
        </p:txBody>
      </p:sp>
      <p:sp>
        <p:nvSpPr>
          <p:cNvPr id="10" name="矩形 9">
            <a:extLst>
              <a:ext uri="{FF2B5EF4-FFF2-40B4-BE49-F238E27FC236}">
                <a16:creationId xmlns:a16="http://schemas.microsoft.com/office/drawing/2014/main" xmlns="" id="{4F3015A4-3B7C-442E-9AC4-0E869F74829E}"/>
              </a:ext>
            </a:extLst>
          </p:cNvPr>
          <p:cNvSpPr/>
          <p:nvPr/>
        </p:nvSpPr>
        <p:spPr>
          <a:xfrm>
            <a:off x="1936773" y="1790384"/>
            <a:ext cx="1569660" cy="369332"/>
          </a:xfrm>
          <a:prstGeom prst="rect">
            <a:avLst/>
          </a:prstGeom>
        </p:spPr>
        <p:txBody>
          <a:bodyPr wrap="none">
            <a:spAutoFit/>
          </a:bodyPr>
          <a:lstStyle/>
          <a:p>
            <a:r>
              <a:rPr lang="zh-CN" altLang="zh-SG" b="1" dirty="0">
                <a:ea typeface="微软雅黑" panose="020B0503020204020204" pitchFamily="34" charset="-122"/>
                <a:cs typeface="Times New Roman" panose="02020603050405020304" pitchFamily="18" charset="0"/>
              </a:rPr>
              <a:t>教学资源创新</a:t>
            </a:r>
            <a:endParaRPr lang="zh-SG" altLang="en-US" b="1" dirty="0"/>
          </a:p>
        </p:txBody>
      </p:sp>
      <p:pic>
        <p:nvPicPr>
          <p:cNvPr id="11" name="图片 10">
            <a:extLst>
              <a:ext uri="{FF2B5EF4-FFF2-40B4-BE49-F238E27FC236}">
                <a16:creationId xmlns:a16="http://schemas.microsoft.com/office/drawing/2014/main" xmlns="" id="{1C3EEE18-343D-4743-BF40-8C732D439093}"/>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1415" y="2848803"/>
            <a:ext cx="5396042" cy="2390172"/>
          </a:xfrm>
          <a:prstGeom prst="rect">
            <a:avLst/>
          </a:prstGeom>
          <a:noFill/>
        </p:spPr>
      </p:pic>
      <p:sp>
        <p:nvSpPr>
          <p:cNvPr id="12" name="矩形 11">
            <a:extLst>
              <a:ext uri="{FF2B5EF4-FFF2-40B4-BE49-F238E27FC236}">
                <a16:creationId xmlns:a16="http://schemas.microsoft.com/office/drawing/2014/main" xmlns="" id="{C395CF84-A695-4396-990F-60034A666865}"/>
              </a:ext>
            </a:extLst>
          </p:cNvPr>
          <p:cNvSpPr/>
          <p:nvPr/>
        </p:nvSpPr>
        <p:spPr>
          <a:xfrm>
            <a:off x="6811139" y="1790384"/>
            <a:ext cx="2723823" cy="369332"/>
          </a:xfrm>
          <a:prstGeom prst="rect">
            <a:avLst/>
          </a:prstGeom>
        </p:spPr>
        <p:txBody>
          <a:bodyPr wrap="none">
            <a:spAutoFit/>
          </a:bodyPr>
          <a:lstStyle/>
          <a:p>
            <a:r>
              <a:rPr lang="zh-CN" altLang="zh-SG" b="1" dirty="0">
                <a:ea typeface="微软雅黑" panose="020B0503020204020204" pitchFamily="34" charset="-122"/>
                <a:cs typeface="Times New Roman" panose="02020603050405020304" pitchFamily="18" charset="0"/>
              </a:rPr>
              <a:t>教学理念方法与模式创新</a:t>
            </a:r>
            <a:endParaRPr lang="zh-SG" altLang="en-US" b="1" dirty="0"/>
          </a:p>
        </p:txBody>
      </p:sp>
      <p:pic>
        <p:nvPicPr>
          <p:cNvPr id="13" name="图片 12" descr="图片2">
            <a:extLst>
              <a:ext uri="{FF2B5EF4-FFF2-40B4-BE49-F238E27FC236}">
                <a16:creationId xmlns:a16="http://schemas.microsoft.com/office/drawing/2014/main" xmlns="" id="{644382EC-CF9A-4B88-9B95-227D9367F2BC}"/>
              </a:ext>
            </a:extLst>
          </p:cNvPr>
          <p:cNvPicPr/>
          <p:nvPr/>
        </p:nvPicPr>
        <p:blipFill>
          <a:blip r:embed="rId3"/>
          <a:srcRect l="4263" t="3302" r="4190" b="3894"/>
          <a:stretch>
            <a:fillRect/>
          </a:stretch>
        </p:blipFill>
        <p:spPr bwMode="auto">
          <a:xfrm>
            <a:off x="6435481" y="2243833"/>
            <a:ext cx="4321524" cy="3600111"/>
          </a:xfrm>
          <a:prstGeom prst="rect">
            <a:avLst/>
          </a:prstGeom>
          <a:noFill/>
          <a:ln w="9525">
            <a:noFill/>
            <a:miter lim="800000"/>
            <a:headEnd/>
            <a:tailEnd/>
          </a:ln>
        </p:spPr>
      </p:pic>
      <p:grpSp>
        <p:nvGrpSpPr>
          <p:cNvPr id="14" name="组合 13"/>
          <p:cNvGrpSpPr/>
          <p:nvPr/>
        </p:nvGrpSpPr>
        <p:grpSpPr>
          <a:xfrm>
            <a:off x="-1" y="350874"/>
            <a:ext cx="11553715" cy="295169"/>
            <a:chOff x="0" y="404813"/>
            <a:chExt cx="10020232" cy="241230"/>
          </a:xfrm>
        </p:grpSpPr>
        <p:cxnSp>
          <p:nvCxnSpPr>
            <p:cNvPr id="15" name="直接连接符 14"/>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1794013" y="404813"/>
              <a:ext cx="8226219"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sp>
        <p:nvSpPr>
          <p:cNvPr id="20" name="矩形 19"/>
          <p:cNvSpPr/>
          <p:nvPr/>
        </p:nvSpPr>
        <p:spPr>
          <a:xfrm>
            <a:off x="-186392" y="633013"/>
            <a:ext cx="2908497" cy="507831"/>
          </a:xfrm>
          <a:prstGeom prst="rect">
            <a:avLst/>
          </a:prstGeom>
        </p:spPr>
        <p:txBody>
          <a:bodyPr wrap="square">
            <a:spAutoFit/>
          </a:bodyPr>
          <a:lstStyle/>
          <a:p>
            <a:pPr indent="355600">
              <a:lnSpc>
                <a:spcPct val="150000"/>
              </a:lnSpc>
            </a:pPr>
            <a:r>
              <a:rPr lang="en-US" altLang="zh-CN" b="1" dirty="0" smtClean="0">
                <a:solidFill>
                  <a:srgbClr val="C00000"/>
                </a:solidFill>
                <a:latin typeface="微软雅黑" pitchFamily="34" charset="-122"/>
                <a:ea typeface="微软雅黑" pitchFamily="34" charset="-122"/>
              </a:rPr>
              <a:t>4</a:t>
            </a:r>
            <a:r>
              <a:rPr lang="zh-CN" altLang="en-US" b="1" dirty="0" smtClean="0">
                <a:solidFill>
                  <a:srgbClr val="C00000"/>
                </a:solidFill>
                <a:latin typeface="微软雅黑" pitchFamily="34" charset="-122"/>
                <a:ea typeface="微软雅黑" pitchFamily="34" charset="-122"/>
              </a:rPr>
              <a:t>、教学改革创新</a:t>
            </a:r>
            <a:endParaRPr lang="zh-CN" altLang="en-US" b="1" dirty="0">
              <a:solidFill>
                <a:srgbClr val="C00000"/>
              </a:solidFill>
              <a:latin typeface="微软雅黑" pitchFamily="34" charset="-122"/>
              <a:ea typeface="微软雅黑" pitchFamily="34" charset="-122"/>
            </a:endParaRPr>
          </a:p>
        </p:txBody>
      </p:sp>
    </p:spTree>
    <p:extLst>
      <p:ext uri="{BB962C8B-B14F-4D97-AF65-F5344CB8AC3E}">
        <p14:creationId xmlns:p14="http://schemas.microsoft.com/office/powerpoint/2010/main" val="15401986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rotWithShape="1">
          <a:blip r:embed="rId2">
            <a:extLst>
              <a:ext uri="{28A0092B-C50C-407E-A947-70E740481C1C}">
                <a14:useLocalDpi xmlns:a14="http://schemas.microsoft.com/office/drawing/2010/main" val="0"/>
              </a:ext>
            </a:extLst>
          </a:blip>
          <a:srcRect t="35243" b="47019"/>
          <a:stretch/>
        </p:blipFill>
        <p:spPr>
          <a:xfrm flipH="1">
            <a:off x="-7620" y="609601"/>
            <a:ext cx="12199620" cy="1546747"/>
          </a:xfrm>
          <a:prstGeom prst="rect">
            <a:avLst/>
          </a:prstGeom>
        </p:spPr>
      </p:pic>
      <p:sp>
        <p:nvSpPr>
          <p:cNvPr id="3" name="矩形 2"/>
          <p:cNvSpPr/>
          <p:nvPr/>
        </p:nvSpPr>
        <p:spPr>
          <a:xfrm>
            <a:off x="2086854" y="614151"/>
            <a:ext cx="5443500" cy="1542196"/>
          </a:xfrm>
          <a:prstGeom prst="rect">
            <a:avLst/>
          </a:prstGeom>
          <a:solidFill>
            <a:srgbClr val="1074BB">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2" rIns="91427" bIns="45712" numCol="1" spcCol="0" rtlCol="0" fromWordArt="0" anchor="ctr" anchorCtr="0" forceAA="0" compatLnSpc="1">
            <a:prstTxWarp prst="textNoShape">
              <a:avLst/>
            </a:prstTxWarp>
            <a:noAutofit/>
          </a:bodyPr>
          <a:lstStyle/>
          <a:p>
            <a:pPr algn="ctr" defTabSz="914274"/>
            <a:endParaRPr lang="zh-CN" altLang="en-US">
              <a:solidFill>
                <a:prstClr val="white"/>
              </a:solidFill>
            </a:endParaRPr>
          </a:p>
        </p:txBody>
      </p:sp>
      <p:sp>
        <p:nvSpPr>
          <p:cNvPr id="4" name="文本框 3"/>
          <p:cNvSpPr txBox="1"/>
          <p:nvPr/>
        </p:nvSpPr>
        <p:spPr>
          <a:xfrm>
            <a:off x="4338202" y="1219373"/>
            <a:ext cx="2613546" cy="584759"/>
          </a:xfrm>
          <a:prstGeom prst="rect">
            <a:avLst/>
          </a:prstGeom>
          <a:noFill/>
        </p:spPr>
        <p:txBody>
          <a:bodyPr wrap="square" lIns="91427" tIns="45712" rIns="91427" bIns="45712" rtlCol="0">
            <a:spAutoFit/>
          </a:bodyPr>
          <a:lstStyle/>
          <a:p>
            <a:pPr defTabSz="914274"/>
            <a:r>
              <a:rPr lang="zh-CN" altLang="en-US" sz="3200" b="1" dirty="0" smtClean="0">
                <a:solidFill>
                  <a:prstClr val="white"/>
                </a:solidFill>
                <a:latin typeface="微软雅黑" panose="020B0503020204020204" pitchFamily="34" charset="-122"/>
                <a:ea typeface="微软雅黑" panose="020B0503020204020204" pitchFamily="34" charset="-122"/>
              </a:rPr>
              <a:t>目     录</a:t>
            </a:r>
            <a:endParaRPr lang="zh-CN" altLang="en-US" sz="3200" b="1" dirty="0">
              <a:solidFill>
                <a:prstClr val="white"/>
              </a:solidFill>
              <a:latin typeface="微软雅黑" panose="020B0503020204020204" pitchFamily="34" charset="-122"/>
              <a:ea typeface="微软雅黑" panose="020B0503020204020204" pitchFamily="34" charset="-122"/>
            </a:endParaRPr>
          </a:p>
        </p:txBody>
      </p:sp>
      <p:grpSp>
        <p:nvGrpSpPr>
          <p:cNvPr id="25" name="组合 24"/>
          <p:cNvGrpSpPr/>
          <p:nvPr/>
        </p:nvGrpSpPr>
        <p:grpSpPr>
          <a:xfrm>
            <a:off x="3841092" y="2440687"/>
            <a:ext cx="3948628" cy="3444855"/>
            <a:chOff x="3452633" y="2388466"/>
            <a:chExt cx="3948628" cy="3444855"/>
          </a:xfrm>
        </p:grpSpPr>
        <p:grpSp>
          <p:nvGrpSpPr>
            <p:cNvPr id="26" name="组合 25"/>
            <p:cNvGrpSpPr/>
            <p:nvPr/>
          </p:nvGrpSpPr>
          <p:grpSpPr>
            <a:xfrm>
              <a:off x="3452633" y="2388466"/>
              <a:ext cx="3948628" cy="3444855"/>
              <a:chOff x="3452633" y="2388466"/>
              <a:chExt cx="3948628" cy="3444855"/>
            </a:xfrm>
          </p:grpSpPr>
          <p:grpSp>
            <p:nvGrpSpPr>
              <p:cNvPr id="29" name="组合 28"/>
              <p:cNvGrpSpPr/>
              <p:nvPr/>
            </p:nvGrpSpPr>
            <p:grpSpPr>
              <a:xfrm>
                <a:off x="3452633" y="2388466"/>
                <a:ext cx="3948628" cy="2014593"/>
                <a:chOff x="3934926" y="2764764"/>
                <a:chExt cx="3948628" cy="2014593"/>
              </a:xfrm>
            </p:grpSpPr>
            <p:sp>
              <p:nvSpPr>
                <p:cNvPr id="32" name="文本框 32"/>
                <p:cNvSpPr txBox="1"/>
                <p:nvPr/>
              </p:nvSpPr>
              <p:spPr>
                <a:xfrm>
                  <a:off x="4745579" y="4229324"/>
                  <a:ext cx="3137975" cy="550033"/>
                </a:xfrm>
                <a:prstGeom prst="rect">
                  <a:avLst/>
                </a:prstGeom>
                <a:noFill/>
              </p:spPr>
              <p:txBody>
                <a:bodyPr wrap="square" lIns="117994" tIns="58997" rIns="117994" bIns="58997" rtlCol="0">
                  <a:spAutoFit/>
                </a:bodyPr>
                <a:lstStyle/>
                <a:p>
                  <a:pPr lvl="0" defTabSz="914274"/>
                  <a:r>
                    <a:rPr lang="zh-CN" altLang="en-US" sz="2800" b="1" dirty="0" smtClean="0">
                      <a:solidFill>
                        <a:srgbClr val="0070C0"/>
                      </a:solidFill>
                      <a:latin typeface="微软雅黑" panose="020B0503020204020204" pitchFamily="34" charset="-122"/>
                      <a:ea typeface="微软雅黑" panose="020B0503020204020204" pitchFamily="34" charset="-122"/>
                      <a:cs typeface="Segoe UI Semibold" panose="020B0702040204020203" pitchFamily="34" charset="0"/>
                    </a:rPr>
                    <a:t>建设内容措施</a:t>
                  </a:r>
                  <a:endParaRPr kumimoji="0" lang="zh-CN" altLang="en-US" sz="28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Segoe UI Semibold" panose="020B0702040204020203" pitchFamily="34" charset="0"/>
                  </a:endParaRPr>
                </a:p>
              </p:txBody>
            </p:sp>
            <p:sp>
              <p:nvSpPr>
                <p:cNvPr id="33" name="文本框 34"/>
                <p:cNvSpPr txBox="1"/>
                <p:nvPr/>
              </p:nvSpPr>
              <p:spPr>
                <a:xfrm>
                  <a:off x="3934926" y="4202064"/>
                  <a:ext cx="715871" cy="550033"/>
                </a:xfrm>
                <a:prstGeom prst="rect">
                  <a:avLst/>
                </a:prstGeom>
                <a:noFill/>
              </p:spPr>
              <p:txBody>
                <a:bodyPr wrap="square" lIns="117994" tIns="58997" rIns="117994" bIns="58997" rtlCol="0">
                  <a:spAutoFit/>
                </a:bodyPr>
                <a:lstStyle/>
                <a:p>
                  <a:pPr marR="0" lvl="0" indent="0" defTabSz="914274" fontAlgn="auto">
                    <a:lnSpc>
                      <a:spcPct val="100000"/>
                    </a:lnSpc>
                    <a:spcBef>
                      <a:spcPts val="0"/>
                    </a:spcBef>
                    <a:spcAft>
                      <a:spcPts val="0"/>
                    </a:spcAft>
                    <a:buClrTx/>
                    <a:buSzTx/>
                    <a:buFontTx/>
                    <a:buNone/>
                    <a:tabLst/>
                    <a:defRPr/>
                  </a:pPr>
                  <a:r>
                    <a:rPr lang="zh-CN" altLang="en-US" sz="2800" b="1" dirty="0">
                      <a:solidFill>
                        <a:srgbClr val="0070C0"/>
                      </a:solidFill>
                      <a:latin typeface="微软雅黑" panose="020B0503020204020204" pitchFamily="34" charset="-122"/>
                      <a:ea typeface="微软雅黑" panose="020B0503020204020204" pitchFamily="34" charset="-122"/>
                      <a:cs typeface="Segoe UI Semibold" panose="020B0702040204020203" pitchFamily="34" charset="0"/>
                    </a:rPr>
                    <a:t>三</a:t>
                  </a:r>
                </a:p>
              </p:txBody>
            </p:sp>
            <p:sp>
              <p:nvSpPr>
                <p:cNvPr id="34" name="文本框 32"/>
                <p:cNvSpPr txBox="1"/>
                <p:nvPr/>
              </p:nvSpPr>
              <p:spPr>
                <a:xfrm>
                  <a:off x="4745578" y="3514193"/>
                  <a:ext cx="3137976" cy="550033"/>
                </a:xfrm>
                <a:prstGeom prst="rect">
                  <a:avLst/>
                </a:prstGeom>
                <a:noFill/>
              </p:spPr>
              <p:txBody>
                <a:bodyPr wrap="square" lIns="117994" tIns="58997" rIns="117994" bIns="58997" rtlCol="0">
                  <a:spAutoFit/>
                </a:bodyPr>
                <a:lstStyle/>
                <a:p>
                  <a:pPr marL="0" marR="0" lvl="0" indent="0" algn="l" defTabSz="914274"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Segoe UI Semibold" panose="020B0702040204020203" pitchFamily="34" charset="0"/>
                    </a:rPr>
                    <a:t>建设目标思路</a:t>
                  </a:r>
                </a:p>
              </p:txBody>
            </p:sp>
            <p:sp>
              <p:nvSpPr>
                <p:cNvPr id="35" name="文本框 34"/>
                <p:cNvSpPr txBox="1"/>
                <p:nvPr/>
              </p:nvSpPr>
              <p:spPr>
                <a:xfrm>
                  <a:off x="3934926" y="3483414"/>
                  <a:ext cx="715871" cy="550033"/>
                </a:xfrm>
                <a:prstGeom prst="rect">
                  <a:avLst/>
                </a:prstGeom>
                <a:noFill/>
              </p:spPr>
              <p:txBody>
                <a:bodyPr wrap="square" lIns="117994" tIns="58997" rIns="117994" bIns="58997" rtlCol="0">
                  <a:spAutoFit/>
                </a:bodyPr>
                <a:lstStyle/>
                <a:p>
                  <a:pPr defTabSz="914274">
                    <a:defRPr/>
                  </a:pPr>
                  <a:r>
                    <a:rPr lang="zh-CN" altLang="en-US" sz="2800" b="1" dirty="0">
                      <a:solidFill>
                        <a:srgbClr val="0070C0"/>
                      </a:solidFill>
                      <a:latin typeface="微软雅黑" panose="020B0503020204020204" pitchFamily="34" charset="-122"/>
                      <a:ea typeface="微软雅黑" panose="020B0503020204020204" pitchFamily="34" charset="-122"/>
                      <a:cs typeface="Segoe UI Semibold" panose="020B0702040204020203" pitchFamily="34" charset="0"/>
                    </a:rPr>
                    <a:t>二</a:t>
                  </a:r>
                </a:p>
              </p:txBody>
            </p:sp>
            <p:sp>
              <p:nvSpPr>
                <p:cNvPr id="36" name="文本框 32"/>
                <p:cNvSpPr txBox="1"/>
                <p:nvPr/>
              </p:nvSpPr>
              <p:spPr>
                <a:xfrm>
                  <a:off x="4745578" y="2795541"/>
                  <a:ext cx="3137976" cy="550033"/>
                </a:xfrm>
                <a:prstGeom prst="rect">
                  <a:avLst/>
                </a:prstGeom>
                <a:noFill/>
              </p:spPr>
              <p:txBody>
                <a:bodyPr wrap="square" lIns="117994" tIns="58997" rIns="117994" bIns="58997" rtlCol="0">
                  <a:spAutoFit/>
                </a:bodyPr>
                <a:lstStyle/>
                <a:p>
                  <a:pPr marL="0" marR="0" lvl="0" indent="0" algn="l" defTabSz="914274"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Segoe UI Semibold" panose="020B0702040204020203" pitchFamily="34" charset="0"/>
                    </a:rPr>
                    <a:t>建设</a:t>
                  </a:r>
                  <a:r>
                    <a:rPr kumimoji="0" lang="zh-CN" altLang="en-US" sz="2800" b="1" i="0" u="none" strike="noStrike" kern="1200" cap="none" spc="0" normalizeH="0" baseline="0" noProof="0" dirty="0" smtClean="0">
                      <a:ln>
                        <a:noFill/>
                      </a:ln>
                      <a:solidFill>
                        <a:srgbClr val="0070C0"/>
                      </a:solidFill>
                      <a:effectLst/>
                      <a:uLnTx/>
                      <a:uFillTx/>
                      <a:latin typeface="微软雅黑" panose="020B0503020204020204" pitchFamily="34" charset="-122"/>
                      <a:ea typeface="微软雅黑" panose="020B0503020204020204" pitchFamily="34" charset="-122"/>
                      <a:cs typeface="Segoe UI Semibold" panose="020B0702040204020203" pitchFamily="34" charset="0"/>
                    </a:rPr>
                    <a:t>背景</a:t>
                  </a:r>
                  <a:r>
                    <a:rPr kumimoji="0" lang="zh-CN" altLang="en-US" sz="28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Segoe UI Semibold" panose="020B0702040204020203" pitchFamily="34" charset="0"/>
                    </a:rPr>
                    <a:t>意义</a:t>
                  </a:r>
                </a:p>
              </p:txBody>
            </p:sp>
            <p:sp>
              <p:nvSpPr>
                <p:cNvPr id="37" name="文本框 34"/>
                <p:cNvSpPr txBox="1"/>
                <p:nvPr/>
              </p:nvSpPr>
              <p:spPr>
                <a:xfrm>
                  <a:off x="3934926" y="2764764"/>
                  <a:ext cx="715871" cy="550033"/>
                </a:xfrm>
                <a:prstGeom prst="rect">
                  <a:avLst/>
                </a:prstGeom>
                <a:noFill/>
              </p:spPr>
              <p:txBody>
                <a:bodyPr wrap="square" lIns="117994" tIns="58997" rIns="117994" bIns="58997" rtlCol="0">
                  <a:spAutoFit/>
                </a:bodyPr>
                <a:lstStyle/>
                <a:p>
                  <a:pPr marL="0" marR="0" lvl="0" indent="0" algn="l" defTabSz="914274" rtl="0" eaLnBrk="1" fontAlgn="auto" latinLnBrk="0" hangingPunct="1">
                    <a:lnSpc>
                      <a:spcPct val="100000"/>
                    </a:lnSpc>
                    <a:spcBef>
                      <a:spcPts val="0"/>
                    </a:spcBef>
                    <a:spcAft>
                      <a:spcPts val="0"/>
                    </a:spcAft>
                    <a:buClrTx/>
                    <a:buSzTx/>
                    <a:buFontTx/>
                    <a:buNone/>
                    <a:tabLst/>
                    <a:defRPr/>
                  </a:pPr>
                  <a:r>
                    <a:rPr lang="zh-CN" altLang="en-US" sz="2800" b="1" dirty="0">
                      <a:solidFill>
                        <a:srgbClr val="0070C0"/>
                      </a:solidFill>
                      <a:latin typeface="微软雅黑" panose="020B0503020204020204" pitchFamily="34" charset="-122"/>
                      <a:ea typeface="微软雅黑" panose="020B0503020204020204" pitchFamily="34" charset="-122"/>
                      <a:cs typeface="Segoe UI Semibold" panose="020B0702040204020203" pitchFamily="34" charset="0"/>
                    </a:rPr>
                    <a:t>一</a:t>
                  </a:r>
                </a:p>
              </p:txBody>
            </p:sp>
          </p:grpSp>
          <p:sp>
            <p:nvSpPr>
              <p:cNvPr id="30" name="文本框 32"/>
              <p:cNvSpPr txBox="1"/>
              <p:nvPr/>
            </p:nvSpPr>
            <p:spPr>
              <a:xfrm>
                <a:off x="4263286" y="4568157"/>
                <a:ext cx="3137975" cy="550033"/>
              </a:xfrm>
              <a:prstGeom prst="rect">
                <a:avLst/>
              </a:prstGeom>
              <a:noFill/>
            </p:spPr>
            <p:txBody>
              <a:bodyPr wrap="square" lIns="117994" tIns="58997" rIns="117994" bIns="58997" rtlCol="0">
                <a:spAutoFit/>
              </a:bodyPr>
              <a:lstStyle/>
              <a:p>
                <a:pPr marL="0" marR="0" lvl="0" indent="0" algn="l" defTabSz="914274"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smtClean="0">
                    <a:ln>
                      <a:noFill/>
                    </a:ln>
                    <a:solidFill>
                      <a:srgbClr val="0070C0"/>
                    </a:solidFill>
                    <a:effectLst/>
                    <a:uLnTx/>
                    <a:uFillTx/>
                    <a:latin typeface="微软雅黑" panose="020B0503020204020204" pitchFamily="34" charset="-122"/>
                    <a:ea typeface="微软雅黑" panose="020B0503020204020204" pitchFamily="34" charset="-122"/>
                    <a:cs typeface="Segoe UI Semibold" panose="020B0702040204020203" pitchFamily="34" charset="0"/>
                  </a:rPr>
                  <a:t>项目建设保障</a:t>
                </a:r>
                <a:endParaRPr kumimoji="0" lang="zh-CN" altLang="en-US" sz="28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Segoe UI Semibold" panose="020B0702040204020203" pitchFamily="34" charset="0"/>
                </a:endParaRPr>
              </a:p>
            </p:txBody>
          </p:sp>
          <p:sp>
            <p:nvSpPr>
              <p:cNvPr id="31" name="文本框 32"/>
              <p:cNvSpPr txBox="1"/>
              <p:nvPr/>
            </p:nvSpPr>
            <p:spPr>
              <a:xfrm>
                <a:off x="4263286" y="5283288"/>
                <a:ext cx="3137975" cy="550033"/>
              </a:xfrm>
              <a:prstGeom prst="rect">
                <a:avLst/>
              </a:prstGeom>
              <a:noFill/>
            </p:spPr>
            <p:txBody>
              <a:bodyPr wrap="square" lIns="117994" tIns="58997" rIns="117994" bIns="58997" rtlCol="0">
                <a:spAutoFit/>
              </a:bodyPr>
              <a:lstStyle/>
              <a:p>
                <a:pPr marL="0" marR="0" lvl="0" indent="0" algn="l" defTabSz="914274"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smtClean="0">
                    <a:ln>
                      <a:noFill/>
                    </a:ln>
                    <a:solidFill>
                      <a:srgbClr val="0070C0"/>
                    </a:solidFill>
                    <a:effectLst/>
                    <a:uLnTx/>
                    <a:uFillTx/>
                    <a:latin typeface="微软雅黑" panose="020B0503020204020204" pitchFamily="34" charset="-122"/>
                    <a:ea typeface="微软雅黑" panose="020B0503020204020204" pitchFamily="34" charset="-122"/>
                    <a:cs typeface="Segoe UI Semibold" panose="020B0702040204020203" pitchFamily="34" charset="0"/>
                  </a:rPr>
                  <a:t>合作</a:t>
                </a:r>
                <a:r>
                  <a:rPr lang="zh-CN" altLang="en-US" sz="2800" b="1" noProof="0" dirty="0" smtClean="0">
                    <a:solidFill>
                      <a:srgbClr val="0070C0"/>
                    </a:solidFill>
                    <a:latin typeface="微软雅黑" panose="020B0503020204020204" pitchFamily="34" charset="-122"/>
                    <a:ea typeface="微软雅黑" panose="020B0503020204020204" pitchFamily="34" charset="-122"/>
                    <a:cs typeface="Segoe UI Semibold" panose="020B0702040204020203" pitchFamily="34" charset="0"/>
                  </a:rPr>
                  <a:t>项目案例</a:t>
                </a:r>
                <a:endParaRPr kumimoji="0" lang="zh-CN" altLang="en-US" sz="28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Segoe UI Semibold" panose="020B0702040204020203" pitchFamily="34" charset="0"/>
                </a:endParaRPr>
              </a:p>
            </p:txBody>
          </p:sp>
        </p:grpSp>
        <p:sp>
          <p:nvSpPr>
            <p:cNvPr id="27" name="文本框 34"/>
            <p:cNvSpPr txBox="1"/>
            <p:nvPr/>
          </p:nvSpPr>
          <p:spPr>
            <a:xfrm>
              <a:off x="3452633" y="4537378"/>
              <a:ext cx="715871" cy="550033"/>
            </a:xfrm>
            <a:prstGeom prst="rect">
              <a:avLst/>
            </a:prstGeom>
            <a:noFill/>
          </p:spPr>
          <p:txBody>
            <a:bodyPr wrap="square" lIns="117994" tIns="58997" rIns="117994" bIns="58997" rtlCol="0">
              <a:spAutoFit/>
            </a:bodyPr>
            <a:lstStyle/>
            <a:p>
              <a:pPr defTabSz="914274">
                <a:defRPr/>
              </a:pPr>
              <a:r>
                <a:rPr lang="zh-CN" altLang="en-US" sz="2800" b="1" dirty="0">
                  <a:solidFill>
                    <a:srgbClr val="0070C0"/>
                  </a:solidFill>
                  <a:latin typeface="微软雅黑" panose="020B0503020204020204" pitchFamily="34" charset="-122"/>
                  <a:ea typeface="微软雅黑" panose="020B0503020204020204" pitchFamily="34" charset="-122"/>
                  <a:cs typeface="Segoe UI Semibold" panose="020B0702040204020203" pitchFamily="34" charset="0"/>
                </a:rPr>
                <a:t>四</a:t>
              </a:r>
            </a:p>
          </p:txBody>
        </p:sp>
        <p:sp>
          <p:nvSpPr>
            <p:cNvPr id="28" name="文本框 34"/>
            <p:cNvSpPr txBox="1"/>
            <p:nvPr/>
          </p:nvSpPr>
          <p:spPr>
            <a:xfrm>
              <a:off x="3452633" y="5248990"/>
              <a:ext cx="715871" cy="550033"/>
            </a:xfrm>
            <a:prstGeom prst="rect">
              <a:avLst/>
            </a:prstGeom>
            <a:noFill/>
          </p:spPr>
          <p:txBody>
            <a:bodyPr wrap="square" lIns="117994" tIns="58997" rIns="117994" bIns="58997" rtlCol="0">
              <a:spAutoFit/>
            </a:bodyPr>
            <a:lstStyle/>
            <a:p>
              <a:pPr marR="0" lvl="0" indent="0" defTabSz="914274" fontAlgn="auto">
                <a:lnSpc>
                  <a:spcPct val="100000"/>
                </a:lnSpc>
                <a:spcBef>
                  <a:spcPts val="0"/>
                </a:spcBef>
                <a:spcAft>
                  <a:spcPts val="0"/>
                </a:spcAft>
                <a:buClrTx/>
                <a:buSzTx/>
                <a:buFontTx/>
                <a:buNone/>
                <a:tabLst/>
                <a:defRPr/>
              </a:pPr>
              <a:r>
                <a:rPr lang="zh-CN" altLang="en-US" sz="2800" b="1" dirty="0">
                  <a:solidFill>
                    <a:srgbClr val="0070C0"/>
                  </a:solidFill>
                  <a:latin typeface="微软雅黑" panose="020B0503020204020204" pitchFamily="34" charset="-122"/>
                  <a:ea typeface="微软雅黑" panose="020B0503020204020204" pitchFamily="34" charset="-122"/>
                  <a:cs typeface="Segoe UI Semibold" panose="020B0702040204020203" pitchFamily="34" charset="0"/>
                </a:rPr>
                <a:t>五</a:t>
              </a:r>
            </a:p>
          </p:txBody>
        </p:sp>
      </p:grpSp>
    </p:spTree>
    <p:extLst>
      <p:ext uri="{BB962C8B-B14F-4D97-AF65-F5344CB8AC3E}">
        <p14:creationId xmlns:p14="http://schemas.microsoft.com/office/powerpoint/2010/main" val="3940616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up)">
                                      <p:cBhvr>
                                        <p:cTn id="7" dur="750"/>
                                        <p:tgtEl>
                                          <p:spTgt spid="11"/>
                                        </p:tgtEl>
                                      </p:cBhvr>
                                    </p:animEffect>
                                  </p:childTnLst>
                                </p:cTn>
                              </p:par>
                              <p:par>
                                <p:cTn id="8" presetID="2" presetClass="entr" presetSubtype="2"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 calcmode="lin" valueType="num">
                                      <p:cBhvr additive="base">
                                        <p:cTn id="10" dur="500" fill="hold"/>
                                        <p:tgtEl>
                                          <p:spTgt spid="3"/>
                                        </p:tgtEl>
                                        <p:attrNameLst>
                                          <p:attrName>ppt_x</p:attrName>
                                        </p:attrNameLst>
                                      </p:cBhvr>
                                      <p:tavLst>
                                        <p:tav tm="0">
                                          <p:val>
                                            <p:strVal val="1+#ppt_w/2"/>
                                          </p:val>
                                        </p:tav>
                                        <p:tav tm="100000">
                                          <p:val>
                                            <p:strVal val="#ppt_x"/>
                                          </p:val>
                                        </p:tav>
                                      </p:tavLst>
                                    </p:anim>
                                    <p:anim calcmode="lin" valueType="num">
                                      <p:cBhvr additive="base">
                                        <p:cTn id="11" dur="500" fill="hold"/>
                                        <p:tgtEl>
                                          <p:spTgt spid="3"/>
                                        </p:tgtEl>
                                        <p:attrNameLst>
                                          <p:attrName>ppt_y</p:attrName>
                                        </p:attrNameLst>
                                      </p:cBhvr>
                                      <p:tavLst>
                                        <p:tav tm="0">
                                          <p:val>
                                            <p:strVal val="#ppt_y"/>
                                          </p:val>
                                        </p:tav>
                                        <p:tav tm="100000">
                                          <p:val>
                                            <p:strVal val="#ppt_y"/>
                                          </p:val>
                                        </p:tav>
                                      </p:tavLst>
                                    </p:anim>
                                  </p:childTnLst>
                                </p:cTn>
                              </p:par>
                            </p:childTnLst>
                          </p:cTn>
                        </p:par>
                        <p:par>
                          <p:cTn id="12" fill="hold">
                            <p:stCondLst>
                              <p:cond delay="750"/>
                            </p:stCondLst>
                            <p:childTnLst>
                              <p:par>
                                <p:cTn id="13" presetID="10" presetClass="entr" presetSubtype="0" fill="hold" grpId="0" nodeType="afterEffect">
                                  <p:stCondLst>
                                    <p:cond delay="0"/>
                                  </p:stCondLst>
                                  <p:iterate type="lt">
                                    <p:tmPct val="20000"/>
                                  </p:iterate>
                                  <p:childTnLst>
                                    <p:set>
                                      <p:cBhvr>
                                        <p:cTn id="14" dur="1" fill="hold">
                                          <p:stCondLst>
                                            <p:cond delay="0"/>
                                          </p:stCondLst>
                                        </p:cTn>
                                        <p:tgtEl>
                                          <p:spTgt spid="4"/>
                                        </p:tgtEl>
                                        <p:attrNameLst>
                                          <p:attrName>style.visibility</p:attrName>
                                        </p:attrNameLst>
                                      </p:cBhvr>
                                      <p:to>
                                        <p:strVal val="visible"/>
                                      </p:to>
                                    </p:set>
                                    <p:animEffect transition="in" filter="fade">
                                      <p:cBhvr>
                                        <p:cTn id="15" dur="75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1850701" y="235536"/>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t>18</a:t>
            </a:r>
            <a:endParaRPr lang="zh-CN" altLang="en-US" sz="1600" b="1" dirty="0"/>
          </a:p>
        </p:txBody>
      </p:sp>
      <p:sp>
        <p:nvSpPr>
          <p:cNvPr id="9" name="矩形 8">
            <a:extLst>
              <a:ext uri="{FF2B5EF4-FFF2-40B4-BE49-F238E27FC236}">
                <a16:creationId xmlns:a16="http://schemas.microsoft.com/office/drawing/2014/main" xmlns="" id="{D507C8E0-DE87-4150-AFB4-BAD089826FF8}"/>
              </a:ext>
            </a:extLst>
          </p:cNvPr>
          <p:cNvSpPr/>
          <p:nvPr/>
        </p:nvSpPr>
        <p:spPr>
          <a:xfrm>
            <a:off x="4847944" y="1356556"/>
            <a:ext cx="1723549" cy="400110"/>
          </a:xfrm>
          <a:prstGeom prst="rect">
            <a:avLst/>
          </a:prstGeom>
        </p:spPr>
        <p:txBody>
          <a:bodyPr wrap="none">
            <a:spAutoFit/>
          </a:bodyPr>
          <a:lstStyle/>
          <a:p>
            <a:r>
              <a:rPr lang="zh-CN" altLang="en-US" sz="2000" b="1" dirty="0" smtClean="0">
                <a:latin typeface="微软雅黑" panose="020B0503020204020204" pitchFamily="34" charset="-122"/>
                <a:ea typeface="微软雅黑" panose="020B0503020204020204" pitchFamily="34" charset="-122"/>
                <a:cs typeface="Times New Roman" panose="02020603050405020304" pitchFamily="18" charset="0"/>
              </a:rPr>
              <a:t>可视化课程包</a:t>
            </a:r>
            <a:endParaRPr lang="zh-SG" altLang="en-US" sz="2000" b="1" dirty="0">
              <a:latin typeface="微软雅黑" panose="020B0503020204020204" pitchFamily="34" charset="-122"/>
              <a:ea typeface="微软雅黑" panose="020B0503020204020204" pitchFamily="34" charset="-122"/>
            </a:endParaRPr>
          </a:p>
        </p:txBody>
      </p:sp>
      <p:grpSp>
        <p:nvGrpSpPr>
          <p:cNvPr id="10" name="组合 9"/>
          <p:cNvGrpSpPr/>
          <p:nvPr/>
        </p:nvGrpSpPr>
        <p:grpSpPr>
          <a:xfrm>
            <a:off x="1323394" y="1979471"/>
            <a:ext cx="9281368" cy="3827660"/>
            <a:chOff x="189191" y="1484784"/>
            <a:chExt cx="12138295" cy="5062000"/>
          </a:xfrm>
        </p:grpSpPr>
        <p:grpSp>
          <p:nvGrpSpPr>
            <p:cNvPr id="14" name="组合 13"/>
            <p:cNvGrpSpPr/>
            <p:nvPr/>
          </p:nvGrpSpPr>
          <p:grpSpPr>
            <a:xfrm>
              <a:off x="1703512" y="1484784"/>
              <a:ext cx="8956113" cy="5062000"/>
              <a:chOff x="329159" y="2172780"/>
              <a:chExt cx="7990890" cy="3667770"/>
            </a:xfrm>
          </p:grpSpPr>
          <p:sp>
            <p:nvSpPr>
              <p:cNvPr id="15" name="MH_SubTitle_1"/>
              <p:cNvSpPr/>
              <p:nvPr>
                <p:custDataLst>
                  <p:tags r:id="rId2"/>
                </p:custDataLst>
              </p:nvPr>
            </p:nvSpPr>
            <p:spPr>
              <a:xfrm>
                <a:off x="2562772" y="2733167"/>
                <a:ext cx="1533525" cy="1050925"/>
              </a:xfrm>
              <a:custGeom>
                <a:avLst/>
                <a:gdLst>
                  <a:gd name="connsiteX0" fmla="*/ 492296 w 2336641"/>
                  <a:gd name="connsiteY0" fmla="*/ 0 h 1601848"/>
                  <a:gd name="connsiteX1" fmla="*/ 1657485 w 2336641"/>
                  <a:gd name="connsiteY1" fmla="*/ 0 h 1601848"/>
                  <a:gd name="connsiteX2" fmla="*/ 1844345 w 2336641"/>
                  <a:gd name="connsiteY2" fmla="*/ 0 h 1601848"/>
                  <a:gd name="connsiteX3" fmla="*/ 2336641 w 2336641"/>
                  <a:gd name="connsiteY3" fmla="*/ 0 h 1601848"/>
                  <a:gd name="connsiteX4" fmla="*/ 2336641 w 2336641"/>
                  <a:gd name="connsiteY4" fmla="*/ 340586 h 1601848"/>
                  <a:gd name="connsiteX5" fmla="*/ 2336641 w 2336641"/>
                  <a:gd name="connsiteY5" fmla="*/ 413428 h 1601848"/>
                  <a:gd name="connsiteX6" fmla="*/ 2336641 w 2336641"/>
                  <a:gd name="connsiteY6" fmla="*/ 492296 h 1601848"/>
                  <a:gd name="connsiteX7" fmla="*/ 2336641 w 2336641"/>
                  <a:gd name="connsiteY7" fmla="*/ 557721 h 1601848"/>
                  <a:gd name="connsiteX8" fmla="*/ 2336641 w 2336641"/>
                  <a:gd name="connsiteY8" fmla="*/ 1109552 h 1601848"/>
                  <a:gd name="connsiteX9" fmla="*/ 1844345 w 2336641"/>
                  <a:gd name="connsiteY9" fmla="*/ 1601848 h 1601848"/>
                  <a:gd name="connsiteX10" fmla="*/ 679157 w 2336641"/>
                  <a:gd name="connsiteY10" fmla="*/ 1601848 h 1601848"/>
                  <a:gd name="connsiteX11" fmla="*/ 492296 w 2336641"/>
                  <a:gd name="connsiteY11" fmla="*/ 1601848 h 1601848"/>
                  <a:gd name="connsiteX12" fmla="*/ 0 w 2336641"/>
                  <a:gd name="connsiteY12" fmla="*/ 1601848 h 1601848"/>
                  <a:gd name="connsiteX13" fmla="*/ 0 w 2336641"/>
                  <a:gd name="connsiteY13" fmla="*/ 1312171 h 1601848"/>
                  <a:gd name="connsiteX14" fmla="*/ 0 w 2336641"/>
                  <a:gd name="connsiteY14" fmla="*/ 1188420 h 1601848"/>
                  <a:gd name="connsiteX15" fmla="*/ 0 w 2336641"/>
                  <a:gd name="connsiteY15" fmla="*/ 1109552 h 1601848"/>
                  <a:gd name="connsiteX16" fmla="*/ 0 w 2336641"/>
                  <a:gd name="connsiteY16" fmla="*/ 1045713 h 1601848"/>
                  <a:gd name="connsiteX17" fmla="*/ 0 w 2336641"/>
                  <a:gd name="connsiteY17" fmla="*/ 492296 h 1601848"/>
                  <a:gd name="connsiteX18" fmla="*/ 492296 w 2336641"/>
                  <a:gd name="connsiteY18" fmla="*/ 0 h 1601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336641" h="1601848">
                    <a:moveTo>
                      <a:pt x="492296" y="0"/>
                    </a:moveTo>
                    <a:lnTo>
                      <a:pt x="1657485" y="0"/>
                    </a:lnTo>
                    <a:lnTo>
                      <a:pt x="1844345" y="0"/>
                    </a:lnTo>
                    <a:lnTo>
                      <a:pt x="2336641" y="0"/>
                    </a:lnTo>
                    <a:lnTo>
                      <a:pt x="2336641" y="340586"/>
                    </a:lnTo>
                    <a:lnTo>
                      <a:pt x="2336641" y="413428"/>
                    </a:lnTo>
                    <a:lnTo>
                      <a:pt x="2336641" y="492296"/>
                    </a:lnTo>
                    <a:lnTo>
                      <a:pt x="2336641" y="557721"/>
                    </a:lnTo>
                    <a:lnTo>
                      <a:pt x="2336641" y="1109552"/>
                    </a:lnTo>
                    <a:cubicBezTo>
                      <a:pt x="2336641" y="1381439"/>
                      <a:pt x="2116232" y="1601848"/>
                      <a:pt x="1844345" y="1601848"/>
                    </a:cubicBezTo>
                    <a:lnTo>
                      <a:pt x="679157" y="1601848"/>
                    </a:lnTo>
                    <a:lnTo>
                      <a:pt x="492296" y="1601848"/>
                    </a:lnTo>
                    <a:lnTo>
                      <a:pt x="0" y="1601848"/>
                    </a:lnTo>
                    <a:lnTo>
                      <a:pt x="0" y="1312171"/>
                    </a:lnTo>
                    <a:lnTo>
                      <a:pt x="0" y="1188420"/>
                    </a:lnTo>
                    <a:lnTo>
                      <a:pt x="0" y="1109552"/>
                    </a:lnTo>
                    <a:lnTo>
                      <a:pt x="0" y="1045713"/>
                    </a:lnTo>
                    <a:lnTo>
                      <a:pt x="0" y="492296"/>
                    </a:lnTo>
                    <a:cubicBezTo>
                      <a:pt x="0" y="220409"/>
                      <a:pt x="220409" y="0"/>
                      <a:pt x="492296" y="0"/>
                    </a:cubicBezTo>
                    <a:close/>
                  </a:path>
                </a:pathLst>
              </a:custGeom>
              <a:solidFill>
                <a:srgbClr val="E49B3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fontAlgn="auto">
                  <a:spcBef>
                    <a:spcPts val="0"/>
                  </a:spcBef>
                  <a:spcAft>
                    <a:spcPts val="0"/>
                  </a:spcAft>
                  <a:defRPr/>
                </a:pPr>
                <a:r>
                  <a:rPr lang="zh-CN" altLang="en-US" dirty="0" smtClean="0">
                    <a:solidFill>
                      <a:srgbClr val="FFFFFF"/>
                    </a:solidFill>
                    <a:latin typeface="微软雅黑" panose="020B0503020204020204" pitchFamily="34" charset="-122"/>
                    <a:ea typeface="微软雅黑" panose="020B0503020204020204" pitchFamily="34" charset="-122"/>
                  </a:rPr>
                  <a:t>图文</a:t>
                </a:r>
                <a:endParaRPr lang="en-US" altLang="zh-CN" dirty="0" smtClean="0">
                  <a:solidFill>
                    <a:srgbClr val="FFFFFF"/>
                  </a:solidFill>
                  <a:latin typeface="微软雅黑" panose="020B0503020204020204" pitchFamily="34" charset="-122"/>
                  <a:ea typeface="微软雅黑" panose="020B0503020204020204" pitchFamily="34" charset="-122"/>
                </a:endParaRPr>
              </a:p>
              <a:p>
                <a:pPr algn="ctr" fontAlgn="auto">
                  <a:spcBef>
                    <a:spcPts val="0"/>
                  </a:spcBef>
                  <a:spcAft>
                    <a:spcPts val="0"/>
                  </a:spcAft>
                  <a:defRPr/>
                </a:pPr>
                <a:r>
                  <a:rPr lang="zh-CN" altLang="en-US" dirty="0" smtClean="0">
                    <a:solidFill>
                      <a:srgbClr val="FFFFFF"/>
                    </a:solidFill>
                    <a:latin typeface="微软雅黑" panose="020B0503020204020204" pitchFamily="34" charset="-122"/>
                    <a:ea typeface="微软雅黑" panose="020B0503020204020204" pitchFamily="34" charset="-122"/>
                  </a:rPr>
                  <a:t>资源</a:t>
                </a:r>
                <a:endParaRPr lang="zh-CN" altLang="en-US" dirty="0">
                  <a:solidFill>
                    <a:srgbClr val="FFFFFF"/>
                  </a:solidFill>
                  <a:latin typeface="微软雅黑" panose="020B0503020204020204" pitchFamily="34" charset="-122"/>
                  <a:ea typeface="微软雅黑" panose="020B0503020204020204" pitchFamily="34" charset="-122"/>
                </a:endParaRPr>
              </a:p>
            </p:txBody>
          </p:sp>
          <p:sp>
            <p:nvSpPr>
              <p:cNvPr id="16" name="MH_Text_1"/>
              <p:cNvSpPr txBox="1">
                <a:spLocks noChangeArrowheads="1"/>
              </p:cNvSpPr>
              <p:nvPr>
                <p:custDataLst>
                  <p:tags r:id="rId3"/>
                </p:custDataLst>
              </p:nvPr>
            </p:nvSpPr>
            <p:spPr bwMode="auto">
              <a:xfrm>
                <a:off x="329159" y="2172780"/>
                <a:ext cx="2233612" cy="19749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r" eaLnBrk="1" hangingPunct="1">
                  <a:lnSpc>
                    <a:spcPct val="140000"/>
                  </a:lnSpc>
                  <a:defRPr/>
                </a:pPr>
                <a:r>
                  <a:rPr lang="zh-CN" altLang="en-US" sz="1600" b="1" dirty="0">
                    <a:latin typeface="幼圆" panose="02010509060101010101" pitchFamily="49" charset="-122"/>
                    <a:ea typeface="幼圆" panose="02010509060101010101" pitchFamily="49" charset="-122"/>
                  </a:rPr>
                  <a:t>项目</a:t>
                </a:r>
                <a:r>
                  <a:rPr lang="zh-CN" altLang="en-US" sz="1600" b="1" dirty="0" smtClean="0">
                    <a:latin typeface="幼圆" panose="02010509060101010101" pitchFamily="49" charset="-122"/>
                    <a:ea typeface="幼圆" panose="02010509060101010101" pitchFamily="49" charset="-122"/>
                  </a:rPr>
                  <a:t>式教材</a:t>
                </a:r>
                <a:endParaRPr lang="en-US" altLang="zh-CN" sz="1600" b="1" dirty="0" smtClean="0">
                  <a:latin typeface="幼圆" panose="02010509060101010101" pitchFamily="49" charset="-122"/>
                  <a:ea typeface="幼圆" panose="02010509060101010101" pitchFamily="49" charset="-122"/>
                </a:endParaRPr>
              </a:p>
              <a:p>
                <a:pPr algn="r" eaLnBrk="1" hangingPunct="1">
                  <a:lnSpc>
                    <a:spcPct val="140000"/>
                  </a:lnSpc>
                  <a:defRPr/>
                </a:pPr>
                <a:r>
                  <a:rPr lang="zh-CN" altLang="en-US" sz="1600" b="1" dirty="0">
                    <a:latin typeface="幼圆" panose="02010509060101010101" pitchFamily="49" charset="-122"/>
                    <a:ea typeface="幼圆" panose="02010509060101010101" pitchFamily="49" charset="-122"/>
                  </a:rPr>
                  <a:t>实训指导</a:t>
                </a:r>
                <a:r>
                  <a:rPr lang="zh-CN" altLang="en-US" sz="1600" b="1" dirty="0" smtClean="0">
                    <a:latin typeface="幼圆" panose="02010509060101010101" pitchFamily="49" charset="-122"/>
                    <a:ea typeface="幼圆" panose="02010509060101010101" pitchFamily="49" charset="-122"/>
                  </a:rPr>
                  <a:t>书</a:t>
                </a:r>
                <a:endParaRPr lang="en-US" altLang="zh-CN" sz="1600" b="1" dirty="0" smtClean="0">
                  <a:latin typeface="幼圆" panose="02010509060101010101" pitchFamily="49" charset="-122"/>
                  <a:ea typeface="幼圆" panose="02010509060101010101" pitchFamily="49" charset="-122"/>
                </a:endParaRPr>
              </a:p>
              <a:p>
                <a:pPr algn="r" eaLnBrk="1" hangingPunct="1">
                  <a:lnSpc>
                    <a:spcPct val="140000"/>
                  </a:lnSpc>
                  <a:defRPr/>
                </a:pPr>
                <a:r>
                  <a:rPr lang="zh-CN" altLang="en-US" sz="1600" b="1" dirty="0" smtClean="0">
                    <a:latin typeface="幼圆" panose="02010509060101010101" pitchFamily="49" charset="-122"/>
                    <a:ea typeface="幼圆" panose="02010509060101010101" pitchFamily="49" charset="-122"/>
                  </a:rPr>
                  <a:t>教案</a:t>
                </a:r>
                <a:endParaRPr lang="en-US" altLang="zh-CN" sz="1600" b="1" dirty="0" smtClean="0">
                  <a:latin typeface="幼圆" panose="02010509060101010101" pitchFamily="49" charset="-122"/>
                  <a:ea typeface="幼圆" panose="02010509060101010101" pitchFamily="49" charset="-122"/>
                </a:endParaRPr>
              </a:p>
              <a:p>
                <a:pPr algn="r" eaLnBrk="1" hangingPunct="1">
                  <a:lnSpc>
                    <a:spcPct val="140000"/>
                  </a:lnSpc>
                  <a:defRPr/>
                </a:pPr>
                <a:r>
                  <a:rPr lang="zh-CN" altLang="en-US" sz="1600" b="1" dirty="0">
                    <a:latin typeface="幼圆" panose="02010509060101010101" pitchFamily="49" charset="-122"/>
                    <a:ea typeface="幼圆" panose="02010509060101010101" pitchFamily="49" charset="-122"/>
                  </a:rPr>
                  <a:t>评价</a:t>
                </a:r>
                <a:r>
                  <a:rPr lang="zh-CN" altLang="en-US" sz="1600" b="1" dirty="0" smtClean="0">
                    <a:latin typeface="幼圆" panose="02010509060101010101" pitchFamily="49" charset="-122"/>
                    <a:ea typeface="幼圆" panose="02010509060101010101" pitchFamily="49" charset="-122"/>
                  </a:rPr>
                  <a:t>表</a:t>
                </a:r>
                <a:endParaRPr lang="en-US" altLang="zh-CN" sz="1600" b="1" dirty="0" smtClean="0">
                  <a:latin typeface="幼圆" panose="02010509060101010101" pitchFamily="49" charset="-122"/>
                  <a:ea typeface="幼圆" panose="02010509060101010101" pitchFamily="49" charset="-122"/>
                </a:endParaRPr>
              </a:p>
              <a:p>
                <a:pPr algn="r" eaLnBrk="1" hangingPunct="1">
                  <a:lnSpc>
                    <a:spcPct val="140000"/>
                  </a:lnSpc>
                  <a:defRPr/>
                </a:pPr>
                <a:r>
                  <a:rPr lang="zh-CN" altLang="en-US" sz="1600" b="1" dirty="0" smtClean="0">
                    <a:latin typeface="幼圆" panose="02010509060101010101" pitchFamily="49" charset="-122"/>
                    <a:ea typeface="幼圆" panose="02010509060101010101" pitchFamily="49" charset="-122"/>
                  </a:rPr>
                  <a:t>素材</a:t>
                </a:r>
                <a:r>
                  <a:rPr lang="en-US" altLang="zh-CN" sz="1600" b="1" dirty="0" smtClean="0">
                    <a:latin typeface="幼圆" panose="02010509060101010101" pitchFamily="49" charset="-122"/>
                    <a:ea typeface="幼圆" panose="02010509060101010101" pitchFamily="49" charset="-122"/>
                  </a:rPr>
                  <a:t>/</a:t>
                </a:r>
                <a:r>
                  <a:rPr lang="zh-CN" altLang="en-US" sz="1600" b="1" dirty="0" smtClean="0">
                    <a:latin typeface="幼圆" panose="02010509060101010101" pitchFamily="49" charset="-122"/>
                    <a:ea typeface="幼圆" panose="02010509060101010101" pitchFamily="49" charset="-122"/>
                  </a:rPr>
                  <a:t>编程库</a:t>
                </a:r>
                <a:endParaRPr lang="en-US" altLang="zh-CN" sz="1600" b="1" dirty="0" smtClean="0">
                  <a:latin typeface="幼圆" panose="02010509060101010101" pitchFamily="49" charset="-122"/>
                  <a:ea typeface="幼圆" panose="02010509060101010101" pitchFamily="49" charset="-122"/>
                </a:endParaRPr>
              </a:p>
              <a:p>
                <a:pPr algn="r" eaLnBrk="1" hangingPunct="1">
                  <a:lnSpc>
                    <a:spcPct val="140000"/>
                  </a:lnSpc>
                  <a:defRPr/>
                </a:pPr>
                <a:r>
                  <a:rPr lang="en-US" altLang="zh-CN" sz="1600" b="1" dirty="0">
                    <a:latin typeface="幼圆" panose="02010509060101010101" pitchFamily="49" charset="-122"/>
                    <a:ea typeface="幼圆" panose="02010509060101010101" pitchFamily="49" charset="-122"/>
                  </a:rPr>
                  <a:t>……</a:t>
                </a:r>
                <a:endParaRPr lang="en-US" altLang="zh-CN" sz="1600" b="1" dirty="0" smtClean="0">
                  <a:latin typeface="幼圆" panose="02010509060101010101" pitchFamily="49" charset="-122"/>
                  <a:ea typeface="幼圆" panose="02010509060101010101" pitchFamily="49" charset="-122"/>
                </a:endParaRPr>
              </a:p>
            </p:txBody>
          </p:sp>
          <p:sp>
            <p:nvSpPr>
              <p:cNvPr id="17" name="MH_SubTitle_4"/>
              <p:cNvSpPr/>
              <p:nvPr>
                <p:custDataLst>
                  <p:tags r:id="rId4"/>
                </p:custDataLst>
              </p:nvPr>
            </p:nvSpPr>
            <p:spPr>
              <a:xfrm>
                <a:off x="2562772" y="3933317"/>
                <a:ext cx="1533525" cy="1050925"/>
              </a:xfrm>
              <a:custGeom>
                <a:avLst/>
                <a:gdLst>
                  <a:gd name="connsiteX0" fmla="*/ 0 w 2336641"/>
                  <a:gd name="connsiteY0" fmla="*/ 0 h 1601848"/>
                  <a:gd name="connsiteX1" fmla="*/ 492296 w 2336641"/>
                  <a:gd name="connsiteY1" fmla="*/ 0 h 1601848"/>
                  <a:gd name="connsiteX2" fmla="*/ 679156 w 2336641"/>
                  <a:gd name="connsiteY2" fmla="*/ 0 h 1601848"/>
                  <a:gd name="connsiteX3" fmla="*/ 1844345 w 2336641"/>
                  <a:gd name="connsiteY3" fmla="*/ 0 h 1601848"/>
                  <a:gd name="connsiteX4" fmla="*/ 2336641 w 2336641"/>
                  <a:gd name="connsiteY4" fmla="*/ 492296 h 1601848"/>
                  <a:gd name="connsiteX5" fmla="*/ 2336641 w 2336641"/>
                  <a:gd name="connsiteY5" fmla="*/ 953072 h 1601848"/>
                  <a:gd name="connsiteX6" fmla="*/ 2336641 w 2336641"/>
                  <a:gd name="connsiteY6" fmla="*/ 1109552 h 1601848"/>
                  <a:gd name="connsiteX7" fmla="*/ 2336641 w 2336641"/>
                  <a:gd name="connsiteY7" fmla="*/ 1188420 h 1601848"/>
                  <a:gd name="connsiteX8" fmla="*/ 2336641 w 2336641"/>
                  <a:gd name="connsiteY8" fmla="*/ 1372172 h 1601848"/>
                  <a:gd name="connsiteX9" fmla="*/ 2336641 w 2336641"/>
                  <a:gd name="connsiteY9" fmla="*/ 1601848 h 1601848"/>
                  <a:gd name="connsiteX10" fmla="*/ 1844345 w 2336641"/>
                  <a:gd name="connsiteY10" fmla="*/ 1601848 h 1601848"/>
                  <a:gd name="connsiteX11" fmla="*/ 1657484 w 2336641"/>
                  <a:gd name="connsiteY11" fmla="*/ 1601848 h 1601848"/>
                  <a:gd name="connsiteX12" fmla="*/ 492296 w 2336641"/>
                  <a:gd name="connsiteY12" fmla="*/ 1601848 h 1601848"/>
                  <a:gd name="connsiteX13" fmla="*/ 0 w 2336641"/>
                  <a:gd name="connsiteY13" fmla="*/ 1109552 h 1601848"/>
                  <a:gd name="connsiteX14" fmla="*/ 0 w 2336641"/>
                  <a:gd name="connsiteY14" fmla="*/ 614097 h 1601848"/>
                  <a:gd name="connsiteX15" fmla="*/ 0 w 2336641"/>
                  <a:gd name="connsiteY15" fmla="*/ 492296 h 1601848"/>
                  <a:gd name="connsiteX16" fmla="*/ 0 w 2336641"/>
                  <a:gd name="connsiteY16" fmla="*/ 413428 h 1601848"/>
                  <a:gd name="connsiteX17" fmla="*/ 0 w 2336641"/>
                  <a:gd name="connsiteY17" fmla="*/ 347639 h 1601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336641" h="1601848">
                    <a:moveTo>
                      <a:pt x="0" y="0"/>
                    </a:moveTo>
                    <a:lnTo>
                      <a:pt x="492296" y="0"/>
                    </a:lnTo>
                    <a:lnTo>
                      <a:pt x="679156" y="0"/>
                    </a:lnTo>
                    <a:lnTo>
                      <a:pt x="1844345" y="0"/>
                    </a:lnTo>
                    <a:cubicBezTo>
                      <a:pt x="2116233" y="0"/>
                      <a:pt x="2336641" y="220409"/>
                      <a:pt x="2336641" y="492296"/>
                    </a:cubicBezTo>
                    <a:lnTo>
                      <a:pt x="2336641" y="953072"/>
                    </a:lnTo>
                    <a:lnTo>
                      <a:pt x="2336641" y="1109552"/>
                    </a:lnTo>
                    <a:lnTo>
                      <a:pt x="2336641" y="1188420"/>
                    </a:lnTo>
                    <a:lnTo>
                      <a:pt x="2336641" y="1372172"/>
                    </a:lnTo>
                    <a:lnTo>
                      <a:pt x="2336641" y="1601848"/>
                    </a:lnTo>
                    <a:lnTo>
                      <a:pt x="1844345" y="1601848"/>
                    </a:lnTo>
                    <a:lnTo>
                      <a:pt x="1657484" y="1601848"/>
                    </a:lnTo>
                    <a:lnTo>
                      <a:pt x="492296" y="1601848"/>
                    </a:lnTo>
                    <a:cubicBezTo>
                      <a:pt x="220409" y="1601848"/>
                      <a:pt x="0" y="1381440"/>
                      <a:pt x="0" y="1109552"/>
                    </a:cubicBezTo>
                    <a:lnTo>
                      <a:pt x="0" y="614097"/>
                    </a:lnTo>
                    <a:lnTo>
                      <a:pt x="0" y="492296"/>
                    </a:lnTo>
                    <a:lnTo>
                      <a:pt x="0" y="413428"/>
                    </a:lnTo>
                    <a:lnTo>
                      <a:pt x="0" y="347639"/>
                    </a:lnTo>
                    <a:close/>
                  </a:path>
                </a:pathLst>
              </a:custGeom>
              <a:solidFill>
                <a:srgbClr val="89A67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fontAlgn="auto">
                  <a:spcBef>
                    <a:spcPts val="0"/>
                  </a:spcBef>
                  <a:spcAft>
                    <a:spcPts val="0"/>
                  </a:spcAft>
                  <a:defRPr/>
                </a:pPr>
                <a:r>
                  <a:rPr lang="zh-CN" altLang="en-US" dirty="0" smtClean="0">
                    <a:solidFill>
                      <a:srgbClr val="FFFFFF"/>
                    </a:solidFill>
                    <a:latin typeface="微软雅黑" panose="020B0503020204020204" pitchFamily="34" charset="-122"/>
                    <a:ea typeface="微软雅黑" panose="020B0503020204020204" pitchFamily="34" charset="-122"/>
                  </a:rPr>
                  <a:t>活动</a:t>
                </a:r>
                <a:endParaRPr lang="en-US" altLang="zh-CN" dirty="0" smtClean="0">
                  <a:solidFill>
                    <a:srgbClr val="FFFFFF"/>
                  </a:solidFill>
                  <a:latin typeface="微软雅黑" panose="020B0503020204020204" pitchFamily="34" charset="-122"/>
                  <a:ea typeface="微软雅黑" panose="020B0503020204020204" pitchFamily="34" charset="-122"/>
                </a:endParaRPr>
              </a:p>
              <a:p>
                <a:pPr algn="ctr" fontAlgn="auto">
                  <a:spcBef>
                    <a:spcPts val="0"/>
                  </a:spcBef>
                  <a:spcAft>
                    <a:spcPts val="0"/>
                  </a:spcAft>
                  <a:defRPr/>
                </a:pPr>
                <a:r>
                  <a:rPr lang="zh-CN" altLang="en-US" dirty="0" smtClean="0">
                    <a:solidFill>
                      <a:srgbClr val="FFFFFF"/>
                    </a:solidFill>
                    <a:latin typeface="微软雅黑" panose="020B0503020204020204" pitchFamily="34" charset="-122"/>
                    <a:ea typeface="微软雅黑" panose="020B0503020204020204" pitchFamily="34" charset="-122"/>
                  </a:rPr>
                  <a:t>资源</a:t>
                </a:r>
                <a:endParaRPr lang="zh-CN" altLang="en-US" dirty="0">
                  <a:solidFill>
                    <a:srgbClr val="FFFFFF"/>
                  </a:solidFill>
                  <a:latin typeface="微软雅黑" panose="020B0503020204020204" pitchFamily="34" charset="-122"/>
                  <a:ea typeface="微软雅黑" panose="020B0503020204020204" pitchFamily="34" charset="-122"/>
                </a:endParaRPr>
              </a:p>
            </p:txBody>
          </p:sp>
          <p:sp>
            <p:nvSpPr>
              <p:cNvPr id="18" name="MH_SubTitle_2"/>
              <p:cNvSpPr/>
              <p:nvPr>
                <p:custDataLst>
                  <p:tags r:id="rId5"/>
                </p:custDataLst>
              </p:nvPr>
            </p:nvSpPr>
            <p:spPr>
              <a:xfrm>
                <a:off x="4288385" y="2733167"/>
                <a:ext cx="1533525" cy="1050925"/>
              </a:xfrm>
              <a:custGeom>
                <a:avLst/>
                <a:gdLst>
                  <a:gd name="connsiteX0" fmla="*/ 0 w 2336641"/>
                  <a:gd name="connsiteY0" fmla="*/ 0 h 1601848"/>
                  <a:gd name="connsiteX1" fmla="*/ 492296 w 2336641"/>
                  <a:gd name="connsiteY1" fmla="*/ 0 h 1601848"/>
                  <a:gd name="connsiteX2" fmla="*/ 679156 w 2336641"/>
                  <a:gd name="connsiteY2" fmla="*/ 0 h 1601848"/>
                  <a:gd name="connsiteX3" fmla="*/ 1844345 w 2336641"/>
                  <a:gd name="connsiteY3" fmla="*/ 0 h 1601848"/>
                  <a:gd name="connsiteX4" fmla="*/ 2336641 w 2336641"/>
                  <a:gd name="connsiteY4" fmla="*/ 492296 h 1601848"/>
                  <a:gd name="connsiteX5" fmla="*/ 2336641 w 2336641"/>
                  <a:gd name="connsiteY5" fmla="*/ 1004404 h 1601848"/>
                  <a:gd name="connsiteX6" fmla="*/ 2336641 w 2336641"/>
                  <a:gd name="connsiteY6" fmla="*/ 1109552 h 1601848"/>
                  <a:gd name="connsiteX7" fmla="*/ 2336641 w 2336641"/>
                  <a:gd name="connsiteY7" fmla="*/ 1188420 h 1601848"/>
                  <a:gd name="connsiteX8" fmla="*/ 2336641 w 2336641"/>
                  <a:gd name="connsiteY8" fmla="*/ 1423504 h 1601848"/>
                  <a:gd name="connsiteX9" fmla="*/ 2336641 w 2336641"/>
                  <a:gd name="connsiteY9" fmla="*/ 1601848 h 1601848"/>
                  <a:gd name="connsiteX10" fmla="*/ 1844345 w 2336641"/>
                  <a:gd name="connsiteY10" fmla="*/ 1601848 h 1601848"/>
                  <a:gd name="connsiteX11" fmla="*/ 1657484 w 2336641"/>
                  <a:gd name="connsiteY11" fmla="*/ 1601848 h 1601848"/>
                  <a:gd name="connsiteX12" fmla="*/ 492296 w 2336641"/>
                  <a:gd name="connsiteY12" fmla="*/ 1601848 h 1601848"/>
                  <a:gd name="connsiteX13" fmla="*/ 0 w 2336641"/>
                  <a:gd name="connsiteY13" fmla="*/ 1109552 h 1601848"/>
                  <a:gd name="connsiteX14" fmla="*/ 0 w 2336641"/>
                  <a:gd name="connsiteY14" fmla="*/ 588548 h 1601848"/>
                  <a:gd name="connsiteX15" fmla="*/ 0 w 2336641"/>
                  <a:gd name="connsiteY15" fmla="*/ 492296 h 1601848"/>
                  <a:gd name="connsiteX16" fmla="*/ 0 w 2336641"/>
                  <a:gd name="connsiteY16" fmla="*/ 413428 h 1601848"/>
                  <a:gd name="connsiteX17" fmla="*/ 0 w 2336641"/>
                  <a:gd name="connsiteY17" fmla="*/ 371414 h 1601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336641" h="1601848">
                    <a:moveTo>
                      <a:pt x="0" y="0"/>
                    </a:moveTo>
                    <a:lnTo>
                      <a:pt x="492296" y="0"/>
                    </a:lnTo>
                    <a:lnTo>
                      <a:pt x="679156" y="0"/>
                    </a:lnTo>
                    <a:lnTo>
                      <a:pt x="1844345" y="0"/>
                    </a:lnTo>
                    <a:cubicBezTo>
                      <a:pt x="2116232" y="0"/>
                      <a:pt x="2336641" y="220409"/>
                      <a:pt x="2336641" y="492296"/>
                    </a:cubicBezTo>
                    <a:lnTo>
                      <a:pt x="2336641" y="1004404"/>
                    </a:lnTo>
                    <a:lnTo>
                      <a:pt x="2336641" y="1109552"/>
                    </a:lnTo>
                    <a:lnTo>
                      <a:pt x="2336641" y="1188420"/>
                    </a:lnTo>
                    <a:lnTo>
                      <a:pt x="2336641" y="1423504"/>
                    </a:lnTo>
                    <a:lnTo>
                      <a:pt x="2336641" y="1601848"/>
                    </a:lnTo>
                    <a:lnTo>
                      <a:pt x="1844345" y="1601848"/>
                    </a:lnTo>
                    <a:lnTo>
                      <a:pt x="1657484" y="1601848"/>
                    </a:lnTo>
                    <a:lnTo>
                      <a:pt x="492296" y="1601848"/>
                    </a:lnTo>
                    <a:cubicBezTo>
                      <a:pt x="220408" y="1601848"/>
                      <a:pt x="0" y="1381439"/>
                      <a:pt x="0" y="1109552"/>
                    </a:cubicBezTo>
                    <a:lnTo>
                      <a:pt x="0" y="588548"/>
                    </a:lnTo>
                    <a:lnTo>
                      <a:pt x="0" y="492296"/>
                    </a:lnTo>
                    <a:lnTo>
                      <a:pt x="0" y="413428"/>
                    </a:lnTo>
                    <a:lnTo>
                      <a:pt x="0" y="371414"/>
                    </a:lnTo>
                    <a:close/>
                  </a:path>
                </a:pathLst>
              </a:custGeom>
              <a:solidFill>
                <a:srgbClr val="ED6F6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fontAlgn="auto">
                  <a:spcBef>
                    <a:spcPts val="0"/>
                  </a:spcBef>
                  <a:spcAft>
                    <a:spcPts val="0"/>
                  </a:spcAft>
                  <a:defRPr/>
                </a:pPr>
                <a:r>
                  <a:rPr lang="zh-CN" altLang="en-US" dirty="0" smtClean="0">
                    <a:solidFill>
                      <a:srgbClr val="FFFFFF"/>
                    </a:solidFill>
                    <a:latin typeface="微软雅黑" panose="020B0503020204020204" pitchFamily="34" charset="-122"/>
                    <a:ea typeface="微软雅黑" panose="020B0503020204020204" pitchFamily="34" charset="-122"/>
                  </a:rPr>
                  <a:t>实物</a:t>
                </a:r>
                <a:endParaRPr lang="en-US" altLang="zh-CN" dirty="0" smtClean="0">
                  <a:solidFill>
                    <a:srgbClr val="FFFFFF"/>
                  </a:solidFill>
                  <a:latin typeface="微软雅黑" panose="020B0503020204020204" pitchFamily="34" charset="-122"/>
                  <a:ea typeface="微软雅黑" panose="020B0503020204020204" pitchFamily="34" charset="-122"/>
                </a:endParaRPr>
              </a:p>
              <a:p>
                <a:pPr algn="ctr" fontAlgn="auto">
                  <a:spcBef>
                    <a:spcPts val="0"/>
                  </a:spcBef>
                  <a:spcAft>
                    <a:spcPts val="0"/>
                  </a:spcAft>
                  <a:defRPr/>
                </a:pPr>
                <a:r>
                  <a:rPr lang="zh-CN" altLang="en-US" dirty="0" smtClean="0">
                    <a:solidFill>
                      <a:srgbClr val="FFFFFF"/>
                    </a:solidFill>
                    <a:latin typeface="微软雅黑" panose="020B0503020204020204" pitchFamily="34" charset="-122"/>
                    <a:ea typeface="微软雅黑" panose="020B0503020204020204" pitchFamily="34" charset="-122"/>
                  </a:rPr>
                  <a:t>资源</a:t>
                </a:r>
                <a:endParaRPr lang="zh-CN" altLang="en-US" dirty="0">
                  <a:solidFill>
                    <a:srgbClr val="FFFFFF"/>
                  </a:solidFill>
                  <a:latin typeface="微软雅黑" panose="020B0503020204020204" pitchFamily="34" charset="-122"/>
                  <a:ea typeface="微软雅黑" panose="020B0503020204020204" pitchFamily="34" charset="-122"/>
                </a:endParaRPr>
              </a:p>
            </p:txBody>
          </p:sp>
          <p:sp>
            <p:nvSpPr>
              <p:cNvPr id="19" name="MH_SubTitle_3"/>
              <p:cNvSpPr/>
              <p:nvPr>
                <p:custDataLst>
                  <p:tags r:id="rId6"/>
                </p:custDataLst>
              </p:nvPr>
            </p:nvSpPr>
            <p:spPr>
              <a:xfrm>
                <a:off x="4288385" y="3904742"/>
                <a:ext cx="1533525" cy="1050925"/>
              </a:xfrm>
              <a:custGeom>
                <a:avLst/>
                <a:gdLst>
                  <a:gd name="connsiteX0" fmla="*/ 492296 w 2336641"/>
                  <a:gd name="connsiteY0" fmla="*/ 0 h 1601848"/>
                  <a:gd name="connsiteX1" fmla="*/ 1657484 w 2336641"/>
                  <a:gd name="connsiteY1" fmla="*/ 0 h 1601848"/>
                  <a:gd name="connsiteX2" fmla="*/ 1844345 w 2336641"/>
                  <a:gd name="connsiteY2" fmla="*/ 0 h 1601848"/>
                  <a:gd name="connsiteX3" fmla="*/ 2336641 w 2336641"/>
                  <a:gd name="connsiteY3" fmla="*/ 0 h 1601848"/>
                  <a:gd name="connsiteX4" fmla="*/ 2336641 w 2336641"/>
                  <a:gd name="connsiteY4" fmla="*/ 297807 h 1601848"/>
                  <a:gd name="connsiteX5" fmla="*/ 2336641 w 2336641"/>
                  <a:gd name="connsiteY5" fmla="*/ 413429 h 1601848"/>
                  <a:gd name="connsiteX6" fmla="*/ 2336641 w 2336641"/>
                  <a:gd name="connsiteY6" fmla="*/ 492296 h 1601848"/>
                  <a:gd name="connsiteX7" fmla="*/ 2336641 w 2336641"/>
                  <a:gd name="connsiteY7" fmla="*/ 716907 h 1601848"/>
                  <a:gd name="connsiteX8" fmla="*/ 2336641 w 2336641"/>
                  <a:gd name="connsiteY8" fmla="*/ 1109552 h 1601848"/>
                  <a:gd name="connsiteX9" fmla="*/ 1844345 w 2336641"/>
                  <a:gd name="connsiteY9" fmla="*/ 1601848 h 1601848"/>
                  <a:gd name="connsiteX10" fmla="*/ 679156 w 2336641"/>
                  <a:gd name="connsiteY10" fmla="*/ 1601848 h 1601848"/>
                  <a:gd name="connsiteX11" fmla="*/ 492296 w 2336641"/>
                  <a:gd name="connsiteY11" fmla="*/ 1601848 h 1601848"/>
                  <a:gd name="connsiteX12" fmla="*/ 0 w 2336641"/>
                  <a:gd name="connsiteY12" fmla="*/ 1601848 h 1601848"/>
                  <a:gd name="connsiteX13" fmla="*/ 0 w 2336641"/>
                  <a:gd name="connsiteY13" fmla="*/ 1461527 h 1601848"/>
                  <a:gd name="connsiteX14" fmla="*/ 0 w 2336641"/>
                  <a:gd name="connsiteY14" fmla="*/ 1188420 h 1601848"/>
                  <a:gd name="connsiteX15" fmla="*/ 0 w 2336641"/>
                  <a:gd name="connsiteY15" fmla="*/ 1109552 h 1601848"/>
                  <a:gd name="connsiteX16" fmla="*/ 0 w 2336641"/>
                  <a:gd name="connsiteY16" fmla="*/ 1042427 h 1601848"/>
                  <a:gd name="connsiteX17" fmla="*/ 0 w 2336641"/>
                  <a:gd name="connsiteY17" fmla="*/ 492296 h 1601848"/>
                  <a:gd name="connsiteX18" fmla="*/ 492296 w 2336641"/>
                  <a:gd name="connsiteY18" fmla="*/ 0 h 1601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336641" h="1601848">
                    <a:moveTo>
                      <a:pt x="492296" y="0"/>
                    </a:moveTo>
                    <a:lnTo>
                      <a:pt x="1657484" y="0"/>
                    </a:lnTo>
                    <a:lnTo>
                      <a:pt x="1844345" y="0"/>
                    </a:lnTo>
                    <a:lnTo>
                      <a:pt x="2336641" y="0"/>
                    </a:lnTo>
                    <a:lnTo>
                      <a:pt x="2336641" y="297807"/>
                    </a:lnTo>
                    <a:lnTo>
                      <a:pt x="2336641" y="413429"/>
                    </a:lnTo>
                    <a:lnTo>
                      <a:pt x="2336641" y="492296"/>
                    </a:lnTo>
                    <a:lnTo>
                      <a:pt x="2336641" y="716907"/>
                    </a:lnTo>
                    <a:lnTo>
                      <a:pt x="2336641" y="1109552"/>
                    </a:lnTo>
                    <a:cubicBezTo>
                      <a:pt x="2336641" y="1381440"/>
                      <a:pt x="2116232" y="1601848"/>
                      <a:pt x="1844345" y="1601848"/>
                    </a:cubicBezTo>
                    <a:lnTo>
                      <a:pt x="679156" y="1601848"/>
                    </a:lnTo>
                    <a:lnTo>
                      <a:pt x="492296" y="1601848"/>
                    </a:lnTo>
                    <a:lnTo>
                      <a:pt x="0" y="1601848"/>
                    </a:lnTo>
                    <a:lnTo>
                      <a:pt x="0" y="1461527"/>
                    </a:lnTo>
                    <a:lnTo>
                      <a:pt x="0" y="1188420"/>
                    </a:lnTo>
                    <a:lnTo>
                      <a:pt x="0" y="1109552"/>
                    </a:lnTo>
                    <a:lnTo>
                      <a:pt x="0" y="1042427"/>
                    </a:lnTo>
                    <a:lnTo>
                      <a:pt x="0" y="492296"/>
                    </a:lnTo>
                    <a:cubicBezTo>
                      <a:pt x="0" y="220409"/>
                      <a:pt x="220408" y="0"/>
                      <a:pt x="492296" y="0"/>
                    </a:cubicBezTo>
                    <a:close/>
                  </a:path>
                </a:pathLst>
              </a:custGeom>
              <a:solidFill>
                <a:srgbClr val="50879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fontAlgn="auto">
                  <a:spcBef>
                    <a:spcPts val="0"/>
                  </a:spcBef>
                  <a:spcAft>
                    <a:spcPts val="0"/>
                  </a:spcAft>
                  <a:defRPr/>
                </a:pPr>
                <a:r>
                  <a:rPr lang="zh-CN" altLang="en-US" dirty="0" smtClean="0">
                    <a:solidFill>
                      <a:srgbClr val="FFFFFF"/>
                    </a:solidFill>
                    <a:latin typeface="微软雅黑" panose="020B0503020204020204" pitchFamily="34" charset="-122"/>
                    <a:ea typeface="微软雅黑" panose="020B0503020204020204" pitchFamily="34" charset="-122"/>
                  </a:rPr>
                  <a:t>信息化</a:t>
                </a:r>
                <a:endParaRPr lang="en-US" altLang="zh-CN" dirty="0" smtClean="0">
                  <a:solidFill>
                    <a:srgbClr val="FFFFFF"/>
                  </a:solidFill>
                  <a:latin typeface="微软雅黑" panose="020B0503020204020204" pitchFamily="34" charset="-122"/>
                  <a:ea typeface="微软雅黑" panose="020B0503020204020204" pitchFamily="34" charset="-122"/>
                </a:endParaRPr>
              </a:p>
              <a:p>
                <a:pPr algn="ctr" fontAlgn="auto">
                  <a:spcBef>
                    <a:spcPts val="0"/>
                  </a:spcBef>
                  <a:spcAft>
                    <a:spcPts val="0"/>
                  </a:spcAft>
                  <a:defRPr/>
                </a:pPr>
                <a:r>
                  <a:rPr lang="zh-CN" altLang="en-US" dirty="0" smtClean="0">
                    <a:solidFill>
                      <a:srgbClr val="FFFFFF"/>
                    </a:solidFill>
                    <a:latin typeface="微软雅黑" panose="020B0503020204020204" pitchFamily="34" charset="-122"/>
                    <a:ea typeface="微软雅黑" panose="020B0503020204020204" pitchFamily="34" charset="-122"/>
                  </a:rPr>
                  <a:t>资源</a:t>
                </a:r>
                <a:endParaRPr lang="zh-CN" altLang="en-US" dirty="0">
                  <a:solidFill>
                    <a:srgbClr val="FFFFFF"/>
                  </a:solidFill>
                  <a:latin typeface="微软雅黑" panose="020B0503020204020204" pitchFamily="34" charset="-122"/>
                  <a:ea typeface="微软雅黑" panose="020B0503020204020204" pitchFamily="34" charset="-122"/>
                </a:endParaRPr>
              </a:p>
            </p:txBody>
          </p:sp>
          <p:sp>
            <p:nvSpPr>
              <p:cNvPr id="20" name="MH_Text_2"/>
              <p:cNvSpPr txBox="1">
                <a:spLocks noChangeArrowheads="1"/>
              </p:cNvSpPr>
              <p:nvPr>
                <p:custDataLst>
                  <p:tags r:id="rId7"/>
                </p:custDataLst>
              </p:nvPr>
            </p:nvSpPr>
            <p:spPr bwMode="auto">
              <a:xfrm>
                <a:off x="5821909" y="2172780"/>
                <a:ext cx="2498140" cy="14136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140000"/>
                  </a:lnSpc>
                  <a:defRPr/>
                </a:pPr>
                <a:r>
                  <a:rPr lang="zh-CN" altLang="en-US" sz="1600" b="1" dirty="0" smtClean="0">
                    <a:latin typeface="幼圆" panose="02010509060101010101" pitchFamily="49" charset="-122"/>
                    <a:ea typeface="幼圆" panose="02010509060101010101" pitchFamily="49" charset="-122"/>
                  </a:rPr>
                  <a:t>现代化实训装置</a:t>
                </a:r>
                <a:endParaRPr lang="en-US" altLang="zh-CN" sz="1600" b="1" dirty="0" smtClean="0">
                  <a:latin typeface="幼圆" panose="02010509060101010101" pitchFamily="49" charset="-122"/>
                  <a:ea typeface="幼圆" panose="02010509060101010101" pitchFamily="49" charset="-122"/>
                </a:endParaRPr>
              </a:p>
              <a:p>
                <a:pPr eaLnBrk="1" hangingPunct="1">
                  <a:lnSpc>
                    <a:spcPct val="140000"/>
                  </a:lnSpc>
                  <a:defRPr/>
                </a:pPr>
                <a:r>
                  <a:rPr lang="zh-CN" altLang="en-US" sz="1600" b="1" dirty="0" smtClean="0">
                    <a:latin typeface="幼圆" panose="02010509060101010101" pitchFamily="49" charset="-122"/>
                    <a:ea typeface="幼圆" panose="02010509060101010101" pitchFamily="49" charset="-122"/>
                  </a:rPr>
                  <a:t>便携式实验箱</a:t>
                </a:r>
                <a:endParaRPr lang="en-US" altLang="zh-CN" sz="1600" b="1" dirty="0" smtClean="0">
                  <a:latin typeface="幼圆" panose="02010509060101010101" pitchFamily="49" charset="-122"/>
                  <a:ea typeface="幼圆" panose="02010509060101010101" pitchFamily="49" charset="-122"/>
                </a:endParaRPr>
              </a:p>
              <a:p>
                <a:pPr eaLnBrk="1" hangingPunct="1">
                  <a:lnSpc>
                    <a:spcPct val="140000"/>
                  </a:lnSpc>
                  <a:defRPr/>
                </a:pPr>
                <a:r>
                  <a:rPr lang="zh-CN" altLang="en-US" sz="1600" b="1" dirty="0">
                    <a:latin typeface="幼圆" panose="02010509060101010101" pitchFamily="49" charset="-122"/>
                    <a:ea typeface="幼圆" panose="02010509060101010101" pitchFamily="49" charset="-122"/>
                  </a:rPr>
                  <a:t>实训</a:t>
                </a:r>
                <a:r>
                  <a:rPr lang="zh-CN" altLang="en-US" sz="1600" b="1" dirty="0" smtClean="0">
                    <a:latin typeface="幼圆" panose="02010509060101010101" pitchFamily="49" charset="-122"/>
                    <a:ea typeface="幼圆" panose="02010509060101010101" pitchFamily="49" charset="-122"/>
                  </a:rPr>
                  <a:t>室</a:t>
                </a:r>
                <a:endParaRPr lang="en-US" altLang="zh-CN" sz="1600" b="1" dirty="0" smtClean="0">
                  <a:latin typeface="幼圆" panose="02010509060101010101" pitchFamily="49" charset="-122"/>
                  <a:ea typeface="幼圆" panose="02010509060101010101" pitchFamily="49" charset="-122"/>
                </a:endParaRPr>
              </a:p>
              <a:p>
                <a:pPr eaLnBrk="1" hangingPunct="1">
                  <a:lnSpc>
                    <a:spcPct val="140000"/>
                  </a:lnSpc>
                  <a:defRPr/>
                </a:pPr>
                <a:r>
                  <a:rPr lang="zh-CN" altLang="en-US" sz="1600" b="1" dirty="0" smtClean="0">
                    <a:latin typeface="幼圆" panose="02010509060101010101" pitchFamily="49" charset="-122"/>
                    <a:ea typeface="幼圆" panose="02010509060101010101" pitchFamily="49" charset="-122"/>
                  </a:rPr>
                  <a:t>教学设备</a:t>
                </a:r>
                <a:endParaRPr lang="en-US" altLang="zh-CN" sz="1600" b="1" dirty="0" smtClean="0">
                  <a:latin typeface="幼圆" panose="02010509060101010101" pitchFamily="49" charset="-122"/>
                  <a:ea typeface="幼圆" panose="02010509060101010101" pitchFamily="49" charset="-122"/>
                </a:endParaRPr>
              </a:p>
              <a:p>
                <a:pPr eaLnBrk="1" hangingPunct="1">
                  <a:lnSpc>
                    <a:spcPct val="140000"/>
                  </a:lnSpc>
                  <a:defRPr/>
                </a:pPr>
                <a:r>
                  <a:rPr lang="en-US" altLang="zh-CN" sz="1600" b="1" dirty="0">
                    <a:latin typeface="幼圆" panose="02010509060101010101" pitchFamily="49" charset="-122"/>
                    <a:ea typeface="幼圆" panose="02010509060101010101" pitchFamily="49" charset="-122"/>
                  </a:rPr>
                  <a:t>……</a:t>
                </a:r>
                <a:endParaRPr lang="en-US" altLang="zh-CN" sz="1600" b="1" dirty="0" smtClean="0">
                  <a:latin typeface="幼圆" panose="02010509060101010101" pitchFamily="49" charset="-122"/>
                  <a:ea typeface="幼圆" panose="02010509060101010101" pitchFamily="49" charset="-122"/>
                </a:endParaRPr>
              </a:p>
              <a:p>
                <a:pPr eaLnBrk="1" hangingPunct="1">
                  <a:lnSpc>
                    <a:spcPct val="140000"/>
                  </a:lnSpc>
                  <a:defRPr/>
                </a:pPr>
                <a:endParaRPr lang="zh-CN" altLang="en-US" sz="1600" b="1" dirty="0">
                  <a:latin typeface="幼圆" panose="02010509060101010101" pitchFamily="49" charset="-122"/>
                  <a:ea typeface="幼圆" panose="02010509060101010101" pitchFamily="49" charset="-122"/>
                </a:endParaRPr>
              </a:p>
            </p:txBody>
          </p:sp>
          <p:sp>
            <p:nvSpPr>
              <p:cNvPr id="21" name="MH_Text_4"/>
              <p:cNvSpPr txBox="1">
                <a:spLocks noChangeArrowheads="1"/>
              </p:cNvSpPr>
              <p:nvPr>
                <p:custDataLst>
                  <p:tags r:id="rId8"/>
                </p:custDataLst>
              </p:nvPr>
            </p:nvSpPr>
            <p:spPr bwMode="auto">
              <a:xfrm>
                <a:off x="329159" y="4420680"/>
                <a:ext cx="2233612" cy="1419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r" eaLnBrk="1" hangingPunct="1">
                  <a:lnSpc>
                    <a:spcPct val="140000"/>
                  </a:lnSpc>
                  <a:defRPr/>
                </a:pPr>
                <a:r>
                  <a:rPr lang="zh-CN" altLang="en-US" sz="1600" b="1" dirty="0" smtClean="0">
                    <a:latin typeface="幼圆" panose="02010509060101010101" pitchFamily="49" charset="-122"/>
                    <a:ea typeface="幼圆" panose="02010509060101010101" pitchFamily="49" charset="-122"/>
                  </a:rPr>
                  <a:t>实训环境设计</a:t>
                </a:r>
                <a:endParaRPr lang="en-US" altLang="zh-CN" sz="1600" b="1" dirty="0" smtClean="0">
                  <a:latin typeface="幼圆" panose="02010509060101010101" pitchFamily="49" charset="-122"/>
                  <a:ea typeface="幼圆" panose="02010509060101010101" pitchFamily="49" charset="-122"/>
                </a:endParaRPr>
              </a:p>
              <a:p>
                <a:pPr algn="r" eaLnBrk="1" hangingPunct="1">
                  <a:lnSpc>
                    <a:spcPct val="140000"/>
                  </a:lnSpc>
                  <a:defRPr/>
                </a:pPr>
                <a:r>
                  <a:rPr lang="zh-CN" altLang="en-US" sz="1600" b="1" dirty="0">
                    <a:latin typeface="幼圆" panose="02010509060101010101" pitchFamily="49" charset="-122"/>
                    <a:ea typeface="幼圆" panose="02010509060101010101" pitchFamily="49" charset="-122"/>
                  </a:rPr>
                  <a:t>实</a:t>
                </a:r>
                <a:r>
                  <a:rPr lang="zh-CN" altLang="en-US" sz="1600" b="1" dirty="0" smtClean="0">
                    <a:latin typeface="幼圆" panose="02010509060101010101" pitchFamily="49" charset="-122"/>
                    <a:ea typeface="幼圆" panose="02010509060101010101" pitchFamily="49" charset="-122"/>
                  </a:rPr>
                  <a:t>训文化设计</a:t>
                </a:r>
                <a:endParaRPr lang="en-US" altLang="zh-CN" sz="1600" b="1" dirty="0" smtClean="0">
                  <a:latin typeface="幼圆" panose="02010509060101010101" pitchFamily="49" charset="-122"/>
                  <a:ea typeface="幼圆" panose="02010509060101010101" pitchFamily="49" charset="-122"/>
                </a:endParaRPr>
              </a:p>
              <a:p>
                <a:pPr algn="r" eaLnBrk="1" hangingPunct="1">
                  <a:lnSpc>
                    <a:spcPct val="140000"/>
                  </a:lnSpc>
                  <a:defRPr/>
                </a:pPr>
                <a:r>
                  <a:rPr lang="zh-CN" altLang="en-US" sz="1600" b="1" dirty="0">
                    <a:latin typeface="幼圆" panose="02010509060101010101" pitchFamily="49" charset="-122"/>
                    <a:ea typeface="幼圆" panose="02010509060101010101" pitchFamily="49" charset="-122"/>
                  </a:rPr>
                  <a:t>实</a:t>
                </a:r>
                <a:r>
                  <a:rPr lang="zh-CN" altLang="en-US" sz="1600" b="1" dirty="0" smtClean="0">
                    <a:latin typeface="幼圆" panose="02010509060101010101" pitchFamily="49" charset="-122"/>
                    <a:ea typeface="幼圆" panose="02010509060101010101" pitchFamily="49" charset="-122"/>
                  </a:rPr>
                  <a:t>训活动设计</a:t>
                </a:r>
                <a:endParaRPr lang="en-US" altLang="zh-CN" sz="1600" b="1" dirty="0" smtClean="0">
                  <a:latin typeface="幼圆" panose="02010509060101010101" pitchFamily="49" charset="-122"/>
                  <a:ea typeface="幼圆" panose="02010509060101010101" pitchFamily="49" charset="-122"/>
                </a:endParaRPr>
              </a:p>
              <a:p>
                <a:pPr algn="r" eaLnBrk="1" hangingPunct="1">
                  <a:lnSpc>
                    <a:spcPct val="140000"/>
                  </a:lnSpc>
                  <a:defRPr/>
                </a:pPr>
                <a:r>
                  <a:rPr lang="zh-CN" altLang="en-US" sz="1600" b="1" dirty="0" smtClean="0">
                    <a:latin typeface="幼圆" panose="02010509060101010101" pitchFamily="49" charset="-122"/>
                    <a:ea typeface="幼圆" panose="02010509060101010101" pitchFamily="49" charset="-122"/>
                  </a:rPr>
                  <a:t>技能竞赛设计</a:t>
                </a:r>
                <a:endParaRPr lang="en-US" altLang="zh-CN" sz="1600" b="1" dirty="0" smtClean="0">
                  <a:latin typeface="幼圆" panose="02010509060101010101" pitchFamily="49" charset="-122"/>
                  <a:ea typeface="幼圆" panose="02010509060101010101" pitchFamily="49" charset="-122"/>
                </a:endParaRPr>
              </a:p>
              <a:p>
                <a:pPr algn="r" eaLnBrk="1" hangingPunct="1">
                  <a:lnSpc>
                    <a:spcPct val="140000"/>
                  </a:lnSpc>
                  <a:defRPr/>
                </a:pPr>
                <a:r>
                  <a:rPr lang="en-US" altLang="zh-CN" sz="1600" b="1" dirty="0">
                    <a:latin typeface="幼圆" panose="02010509060101010101" pitchFamily="49" charset="-122"/>
                    <a:ea typeface="幼圆" panose="02010509060101010101" pitchFamily="49" charset="-122"/>
                  </a:rPr>
                  <a:t>……</a:t>
                </a:r>
                <a:endParaRPr lang="zh-CN" altLang="en-US" sz="1600" b="1" dirty="0">
                  <a:latin typeface="幼圆" panose="02010509060101010101" pitchFamily="49" charset="-122"/>
                  <a:ea typeface="幼圆" panose="02010509060101010101" pitchFamily="49" charset="-122"/>
                </a:endParaRPr>
              </a:p>
            </p:txBody>
          </p:sp>
          <p:sp>
            <p:nvSpPr>
              <p:cNvPr id="22" name="MH_Text_3"/>
              <p:cNvSpPr txBox="1">
                <a:spLocks noChangeArrowheads="1"/>
              </p:cNvSpPr>
              <p:nvPr>
                <p:custDataLst>
                  <p:tags r:id="rId9"/>
                </p:custDataLst>
              </p:nvPr>
            </p:nvSpPr>
            <p:spPr bwMode="auto">
              <a:xfrm>
                <a:off x="5821908" y="4364103"/>
                <a:ext cx="2233612" cy="12909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140000"/>
                  </a:lnSpc>
                  <a:defRPr/>
                </a:pPr>
                <a:r>
                  <a:rPr lang="zh-CN" altLang="en-US" sz="1600" b="1" dirty="0" smtClean="0">
                    <a:latin typeface="幼圆" panose="02010509060101010101" pitchFamily="49" charset="-122"/>
                    <a:ea typeface="幼圆" panose="02010509060101010101" pitchFamily="49" charset="-122"/>
                  </a:rPr>
                  <a:t>虚拟仿真软件</a:t>
                </a:r>
                <a:endParaRPr lang="en-US" altLang="zh-CN" sz="1600" b="1" dirty="0" smtClean="0">
                  <a:latin typeface="幼圆" panose="02010509060101010101" pitchFamily="49" charset="-122"/>
                  <a:ea typeface="幼圆" panose="02010509060101010101" pitchFamily="49" charset="-122"/>
                </a:endParaRPr>
              </a:p>
              <a:p>
                <a:pPr eaLnBrk="1" hangingPunct="1">
                  <a:lnSpc>
                    <a:spcPct val="140000"/>
                  </a:lnSpc>
                  <a:defRPr/>
                </a:pPr>
                <a:r>
                  <a:rPr lang="en-US" altLang="zh-CN" sz="1600" b="1" dirty="0" smtClean="0">
                    <a:latin typeface="幼圆" panose="02010509060101010101" pitchFamily="49" charset="-122"/>
                    <a:ea typeface="幼圆" panose="02010509060101010101" pitchFamily="49" charset="-122"/>
                  </a:rPr>
                  <a:t>Flash</a:t>
                </a:r>
                <a:r>
                  <a:rPr lang="zh-CN" altLang="en-US" sz="1600" b="1" dirty="0" smtClean="0">
                    <a:latin typeface="幼圆" panose="02010509060101010101" pitchFamily="49" charset="-122"/>
                    <a:ea typeface="幼圆" panose="02010509060101010101" pitchFamily="49" charset="-122"/>
                  </a:rPr>
                  <a:t>动画</a:t>
                </a:r>
                <a:endParaRPr lang="en-US" altLang="zh-CN" sz="1600" b="1" dirty="0" smtClean="0">
                  <a:latin typeface="幼圆" panose="02010509060101010101" pitchFamily="49" charset="-122"/>
                  <a:ea typeface="幼圆" panose="02010509060101010101" pitchFamily="49" charset="-122"/>
                </a:endParaRPr>
              </a:p>
              <a:p>
                <a:pPr eaLnBrk="1" hangingPunct="1">
                  <a:lnSpc>
                    <a:spcPct val="140000"/>
                  </a:lnSpc>
                  <a:defRPr/>
                </a:pPr>
                <a:r>
                  <a:rPr lang="zh-CN" altLang="en-US" sz="1600" b="1" dirty="0">
                    <a:latin typeface="幼圆" panose="02010509060101010101" pitchFamily="49" charset="-122"/>
                    <a:ea typeface="幼圆" panose="02010509060101010101" pitchFamily="49" charset="-122"/>
                  </a:rPr>
                  <a:t>微</a:t>
                </a:r>
                <a:r>
                  <a:rPr lang="zh-CN" altLang="en-US" sz="1600" b="1" dirty="0" smtClean="0">
                    <a:latin typeface="幼圆" panose="02010509060101010101" pitchFamily="49" charset="-122"/>
                    <a:ea typeface="幼圆" panose="02010509060101010101" pitchFamily="49" charset="-122"/>
                  </a:rPr>
                  <a:t>视频</a:t>
                </a:r>
                <a:endParaRPr lang="en-US" altLang="zh-CN" sz="1600" b="1" dirty="0" smtClean="0">
                  <a:latin typeface="幼圆" panose="02010509060101010101" pitchFamily="49" charset="-122"/>
                  <a:ea typeface="幼圆" panose="02010509060101010101" pitchFamily="49" charset="-122"/>
                </a:endParaRPr>
              </a:p>
              <a:p>
                <a:pPr eaLnBrk="1" hangingPunct="1">
                  <a:lnSpc>
                    <a:spcPct val="140000"/>
                  </a:lnSpc>
                  <a:defRPr/>
                </a:pPr>
                <a:r>
                  <a:rPr lang="zh-CN" altLang="en-US" sz="1600" b="1" dirty="0" smtClean="0">
                    <a:latin typeface="幼圆" panose="02010509060101010101" pitchFamily="49" charset="-122"/>
                    <a:ea typeface="幼圆" panose="02010509060101010101" pitchFamily="49" charset="-122"/>
                  </a:rPr>
                  <a:t>教学管理平台</a:t>
                </a:r>
                <a:endParaRPr lang="en-US" altLang="zh-CN" sz="1600" b="1" dirty="0" smtClean="0">
                  <a:latin typeface="幼圆" panose="02010509060101010101" pitchFamily="49" charset="-122"/>
                  <a:ea typeface="幼圆" panose="02010509060101010101" pitchFamily="49" charset="-122"/>
                </a:endParaRPr>
              </a:p>
              <a:p>
                <a:pPr eaLnBrk="1" hangingPunct="1">
                  <a:lnSpc>
                    <a:spcPct val="140000"/>
                  </a:lnSpc>
                  <a:defRPr/>
                </a:pPr>
                <a:r>
                  <a:rPr lang="en-US" altLang="zh-CN" sz="1600" b="1" dirty="0">
                    <a:latin typeface="幼圆" panose="02010509060101010101" pitchFamily="49" charset="-122"/>
                    <a:ea typeface="幼圆" panose="02010509060101010101" pitchFamily="49" charset="-122"/>
                  </a:rPr>
                  <a:t>……</a:t>
                </a:r>
                <a:endParaRPr lang="zh-CN" altLang="en-US" sz="1600" b="1" dirty="0">
                  <a:latin typeface="幼圆" panose="02010509060101010101" pitchFamily="49" charset="-122"/>
                  <a:ea typeface="幼圆" panose="02010509060101010101" pitchFamily="49" charset="-122"/>
                </a:endParaRPr>
              </a:p>
            </p:txBody>
          </p:sp>
          <p:sp>
            <p:nvSpPr>
              <p:cNvPr id="23" name="MH_Other_1"/>
              <p:cNvSpPr/>
              <p:nvPr>
                <p:custDataLst>
                  <p:tags r:id="rId10"/>
                </p:custDataLst>
              </p:nvPr>
            </p:nvSpPr>
            <p:spPr>
              <a:xfrm>
                <a:off x="3554959" y="3177667"/>
                <a:ext cx="1274762" cy="1274763"/>
              </a:xfrm>
              <a:prstGeom prst="ellipse">
                <a:avLst/>
              </a:prstGeom>
              <a:solidFill>
                <a:srgbClr val="FFFFFF">
                  <a:alpha val="4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grpSp>
          <p:nvGrpSpPr>
            <p:cNvPr id="24" name="组合 23"/>
            <p:cNvGrpSpPr/>
            <p:nvPr/>
          </p:nvGrpSpPr>
          <p:grpSpPr>
            <a:xfrm>
              <a:off x="10100568" y="1664760"/>
              <a:ext cx="2226918" cy="1626936"/>
              <a:chOff x="8076417" y="1671633"/>
              <a:chExt cx="4847113" cy="3845753"/>
            </a:xfrm>
          </p:grpSpPr>
          <p:pic>
            <p:nvPicPr>
              <p:cNvPr id="50" name="图片 49" descr="F:\2015年电气群资料\5 产品资料\产品图片\GTAZB-DLJ01B1型多功能电力系统继电保护实训装置.png"/>
              <p:cNvPicPr/>
              <p:nvPr/>
            </p:nvPicPr>
            <p:blipFill rotWithShape="1">
              <a:blip r:embed="rId12" cstate="print">
                <a:extLst>
                  <a:ext uri="{28A0092B-C50C-407E-A947-70E740481C1C}">
                    <a14:useLocalDpi xmlns:a14="http://schemas.microsoft.com/office/drawing/2010/main" val="0"/>
                  </a:ext>
                </a:extLst>
              </a:blip>
              <a:srcRect l="22428" r="21486"/>
              <a:stretch/>
            </p:blipFill>
            <p:spPr bwMode="auto">
              <a:xfrm>
                <a:off x="10609035" y="1671633"/>
                <a:ext cx="2309827" cy="1934551"/>
              </a:xfrm>
              <a:prstGeom prst="rect">
                <a:avLst/>
              </a:prstGeom>
              <a:noFill/>
              <a:ln>
                <a:noFill/>
              </a:ln>
            </p:spPr>
          </p:pic>
          <p:pic>
            <p:nvPicPr>
              <p:cNvPr id="51" name="图片 13" descr="QQImage_41835640.jp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8076417" y="3712733"/>
                <a:ext cx="2433688" cy="18046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 name="Picture 2" descr="工业生产自动化实训室"/>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8076417" y="1671633"/>
                <a:ext cx="2433690" cy="19519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 name="图片 1"/>
              <p:cNvPicPr>
                <a:picLocks noChangeAspect="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10613037" y="3714805"/>
                <a:ext cx="2310493" cy="17860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9" name="组合 28"/>
            <p:cNvGrpSpPr/>
            <p:nvPr/>
          </p:nvGrpSpPr>
          <p:grpSpPr>
            <a:xfrm>
              <a:off x="10069314" y="4553778"/>
              <a:ext cx="2224776" cy="1481446"/>
              <a:chOff x="10563622" y="4600877"/>
              <a:chExt cx="2870150" cy="2120279"/>
            </a:xfrm>
          </p:grpSpPr>
          <p:pic>
            <p:nvPicPr>
              <p:cNvPr id="30" name="图片 29"/>
              <p:cNvPicPr>
                <a:picLocks noChangeAspect="1"/>
              </p:cNvPicPr>
              <p:nvPr/>
            </p:nvPicPr>
            <p:blipFill>
              <a:blip r:embed="rId16"/>
              <a:stretch>
                <a:fillRect/>
              </a:stretch>
            </p:blipFill>
            <p:spPr>
              <a:xfrm>
                <a:off x="10563622" y="4600877"/>
                <a:ext cx="1429994" cy="1018637"/>
              </a:xfrm>
              <a:prstGeom prst="rect">
                <a:avLst/>
              </a:prstGeom>
            </p:spPr>
          </p:pic>
          <p:pic>
            <p:nvPicPr>
              <p:cNvPr id="31" name="图片 30"/>
              <p:cNvPicPr/>
              <p:nvPr/>
            </p:nvPicPr>
            <p:blipFill>
              <a:blip r:embed="rId17" cstate="print">
                <a:extLst>
                  <a:ext uri="{28A0092B-C50C-407E-A947-70E740481C1C}">
                    <a14:useLocalDpi xmlns:a14="http://schemas.microsoft.com/office/drawing/2010/main" val="0"/>
                  </a:ext>
                </a:extLst>
              </a:blip>
              <a:stretch>
                <a:fillRect/>
              </a:stretch>
            </p:blipFill>
            <p:spPr>
              <a:xfrm>
                <a:off x="12026105" y="4600877"/>
                <a:ext cx="1407667" cy="1018637"/>
              </a:xfrm>
              <a:prstGeom prst="rect">
                <a:avLst/>
              </a:prstGeom>
            </p:spPr>
          </p:pic>
          <p:pic>
            <p:nvPicPr>
              <p:cNvPr id="32" name="图片 31"/>
              <p:cNvPicPr/>
              <p:nvPr/>
            </p:nvPicPr>
            <p:blipFill>
              <a:blip r:embed="rId18" cstate="print">
                <a:extLst>
                  <a:ext uri="{28A0092B-C50C-407E-A947-70E740481C1C}">
                    <a14:useLocalDpi xmlns:a14="http://schemas.microsoft.com/office/drawing/2010/main" val="0"/>
                  </a:ext>
                </a:extLst>
              </a:blip>
              <a:stretch>
                <a:fillRect/>
              </a:stretch>
            </p:blipFill>
            <p:spPr>
              <a:xfrm>
                <a:off x="12025977" y="5656962"/>
                <a:ext cx="1407793" cy="1064194"/>
              </a:xfrm>
              <a:prstGeom prst="rect">
                <a:avLst/>
              </a:prstGeom>
            </p:spPr>
          </p:pic>
          <p:pic>
            <p:nvPicPr>
              <p:cNvPr id="33" name="图片 32"/>
              <p:cNvPicPr>
                <a:picLocks noChangeAspect="1"/>
              </p:cNvPicPr>
              <p:nvPr/>
            </p:nvPicPr>
            <p:blipFill rotWithShape="1">
              <a:blip r:embed="rId19" cstate="print">
                <a:extLst>
                  <a:ext uri="{28A0092B-C50C-407E-A947-70E740481C1C}">
                    <a14:useLocalDpi xmlns:a14="http://schemas.microsoft.com/office/drawing/2010/main" val="0"/>
                  </a:ext>
                </a:extLst>
              </a:blip>
              <a:srcRect r="23635"/>
              <a:stretch/>
            </p:blipFill>
            <p:spPr>
              <a:xfrm>
                <a:off x="10574835" y="5656962"/>
                <a:ext cx="1418782" cy="1064194"/>
              </a:xfrm>
              <a:prstGeom prst="rect">
                <a:avLst/>
              </a:prstGeom>
            </p:spPr>
          </p:pic>
        </p:grpSp>
        <p:grpSp>
          <p:nvGrpSpPr>
            <p:cNvPr id="34" name="组合 33"/>
            <p:cNvGrpSpPr/>
            <p:nvPr/>
          </p:nvGrpSpPr>
          <p:grpSpPr>
            <a:xfrm>
              <a:off x="197954" y="1664760"/>
              <a:ext cx="2225364" cy="1622485"/>
              <a:chOff x="-392447" y="2072614"/>
              <a:chExt cx="2904095" cy="2283196"/>
            </a:xfrm>
          </p:grpSpPr>
          <p:pic>
            <p:nvPicPr>
              <p:cNvPr id="35" name="图片 34"/>
              <p:cNvPicPr/>
              <p:nvPr/>
            </p:nvPicPr>
            <p:blipFill>
              <a:blip r:embed="rId20"/>
              <a:stretch>
                <a:fillRect/>
              </a:stretch>
            </p:blipFill>
            <p:spPr>
              <a:xfrm>
                <a:off x="1106815" y="2072614"/>
                <a:ext cx="1404832" cy="1123270"/>
              </a:xfrm>
              <a:prstGeom prst="rect">
                <a:avLst/>
              </a:prstGeom>
            </p:spPr>
          </p:pic>
          <p:pic>
            <p:nvPicPr>
              <p:cNvPr id="36" name="图片 35"/>
              <p:cNvPicPr/>
              <p:nvPr/>
            </p:nvPicPr>
            <p:blipFill>
              <a:blip r:embed="rId21" cstate="print">
                <a:extLst>
                  <a:ext uri="{28A0092B-C50C-407E-A947-70E740481C1C}">
                    <a14:useLocalDpi xmlns:a14="http://schemas.microsoft.com/office/drawing/2010/main" val="0"/>
                  </a:ext>
                </a:extLst>
              </a:blip>
              <a:stretch>
                <a:fillRect/>
              </a:stretch>
            </p:blipFill>
            <p:spPr>
              <a:xfrm>
                <a:off x="-388373" y="2072614"/>
                <a:ext cx="1429994" cy="1123270"/>
              </a:xfrm>
              <a:prstGeom prst="rect">
                <a:avLst/>
              </a:prstGeom>
            </p:spPr>
          </p:pic>
          <p:pic>
            <p:nvPicPr>
              <p:cNvPr id="37" name="图片 36"/>
              <p:cNvPicPr/>
              <p:nvPr/>
            </p:nvPicPr>
            <p:blipFill>
              <a:blip r:embed="rId22" cstate="print">
                <a:extLst>
                  <a:ext uri="{28A0092B-C50C-407E-A947-70E740481C1C}">
                    <a14:useLocalDpi xmlns:a14="http://schemas.microsoft.com/office/drawing/2010/main" val="0"/>
                  </a:ext>
                </a:extLst>
              </a:blip>
              <a:stretch>
                <a:fillRect/>
              </a:stretch>
            </p:blipFill>
            <p:spPr>
              <a:xfrm>
                <a:off x="1108010" y="3256227"/>
                <a:ext cx="1403638" cy="1099583"/>
              </a:xfrm>
              <a:prstGeom prst="rect">
                <a:avLst/>
              </a:prstGeom>
            </p:spPr>
          </p:pic>
          <p:pic>
            <p:nvPicPr>
              <p:cNvPr id="38" name="图片 37"/>
              <p:cNvPicPr/>
              <p:nvPr/>
            </p:nvPicPr>
            <p:blipFill>
              <a:blip r:embed="rId23" cstate="print">
                <a:extLst>
                  <a:ext uri="{28A0092B-C50C-407E-A947-70E740481C1C}">
                    <a14:useLocalDpi xmlns:a14="http://schemas.microsoft.com/office/drawing/2010/main" val="0"/>
                  </a:ext>
                </a:extLst>
              </a:blip>
              <a:stretch>
                <a:fillRect/>
              </a:stretch>
            </p:blipFill>
            <p:spPr>
              <a:xfrm>
                <a:off x="-392447" y="3261662"/>
                <a:ext cx="1434068" cy="1094148"/>
              </a:xfrm>
              <a:prstGeom prst="rect">
                <a:avLst/>
              </a:prstGeom>
            </p:spPr>
          </p:pic>
        </p:grpSp>
        <p:grpSp>
          <p:nvGrpSpPr>
            <p:cNvPr id="39" name="组合 38"/>
            <p:cNvGrpSpPr/>
            <p:nvPr/>
          </p:nvGrpSpPr>
          <p:grpSpPr>
            <a:xfrm>
              <a:off x="189191" y="4727783"/>
              <a:ext cx="2202242" cy="1600591"/>
              <a:chOff x="54261" y="4586469"/>
              <a:chExt cx="2202242" cy="1600591"/>
            </a:xfrm>
          </p:grpSpPr>
          <p:pic>
            <p:nvPicPr>
              <p:cNvPr id="40" name="图片 5" descr="F:\picture_for_rice\2013.3\广西商务职院3D_1_物流.jpg"/>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54261" y="4586469"/>
                <a:ext cx="1090207" cy="7557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 name="图片 40"/>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1209419" y="4586469"/>
                <a:ext cx="1047084" cy="755731"/>
              </a:xfrm>
              <a:prstGeom prst="rect">
                <a:avLst/>
              </a:prstGeom>
              <a:noFill/>
              <a:ln>
                <a:noFill/>
              </a:ln>
            </p:spPr>
          </p:pic>
          <p:pic>
            <p:nvPicPr>
              <p:cNvPr id="42" name="图片 41"/>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63023" y="5410736"/>
                <a:ext cx="1074636" cy="776323"/>
              </a:xfrm>
              <a:prstGeom prst="rect">
                <a:avLst/>
              </a:prstGeom>
            </p:spPr>
          </p:pic>
          <p:pic>
            <p:nvPicPr>
              <p:cNvPr id="43" name="图片 42"/>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1211888" y="5414818"/>
                <a:ext cx="1037806" cy="772242"/>
              </a:xfrm>
              <a:prstGeom prst="rect">
                <a:avLst/>
              </a:prstGeom>
            </p:spPr>
          </p:pic>
        </p:grpSp>
      </p:grpSp>
      <p:grpSp>
        <p:nvGrpSpPr>
          <p:cNvPr id="44" name="组合 43"/>
          <p:cNvGrpSpPr/>
          <p:nvPr/>
        </p:nvGrpSpPr>
        <p:grpSpPr>
          <a:xfrm>
            <a:off x="-1" y="350874"/>
            <a:ext cx="11553715" cy="295169"/>
            <a:chOff x="0" y="404813"/>
            <a:chExt cx="10020232" cy="241230"/>
          </a:xfrm>
        </p:grpSpPr>
        <p:cxnSp>
          <p:nvCxnSpPr>
            <p:cNvPr id="45" name="直接连接符 44"/>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a:off x="1794013" y="404813"/>
              <a:ext cx="8226219"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sp>
        <p:nvSpPr>
          <p:cNvPr id="54" name="矩形 53"/>
          <p:cNvSpPr/>
          <p:nvPr/>
        </p:nvSpPr>
        <p:spPr>
          <a:xfrm>
            <a:off x="-136779" y="1217724"/>
            <a:ext cx="2920786" cy="507831"/>
          </a:xfrm>
          <a:prstGeom prst="rect">
            <a:avLst/>
          </a:prstGeom>
        </p:spPr>
        <p:txBody>
          <a:bodyPr wrap="square">
            <a:spAutoFit/>
          </a:bodyPr>
          <a:lstStyle/>
          <a:p>
            <a:pPr indent="355600">
              <a:lnSpc>
                <a:spcPct val="150000"/>
              </a:lnSpc>
            </a:pPr>
            <a:r>
              <a:rPr lang="en-US" altLang="zh-CN" b="1" dirty="0" smtClean="0">
                <a:solidFill>
                  <a:srgbClr val="C00000"/>
                </a:solidFill>
                <a:latin typeface="微软雅黑" pitchFamily="34" charset="-122"/>
                <a:ea typeface="微软雅黑" pitchFamily="34" charset="-122"/>
              </a:rPr>
              <a:t>1</a:t>
            </a:r>
            <a:r>
              <a:rPr lang="zh-CN" altLang="en-US" b="1" dirty="0" smtClean="0">
                <a:solidFill>
                  <a:srgbClr val="C00000"/>
                </a:solidFill>
                <a:latin typeface="微软雅黑" pitchFamily="34" charset="-122"/>
                <a:ea typeface="微软雅黑" pitchFamily="34" charset="-122"/>
              </a:rPr>
              <a:t>、课程资源建设内容</a:t>
            </a:r>
            <a:endParaRPr lang="zh-CN" altLang="en-US" b="1" dirty="0">
              <a:solidFill>
                <a:srgbClr val="C00000"/>
              </a:solidFill>
              <a:latin typeface="微软雅黑" pitchFamily="34" charset="-122"/>
              <a:ea typeface="微软雅黑" pitchFamily="34" charset="-122"/>
            </a:endParaRPr>
          </a:p>
        </p:txBody>
      </p:sp>
      <p:sp>
        <p:nvSpPr>
          <p:cNvPr id="55" name="MH_Other_5"/>
          <p:cNvSpPr>
            <a:spLocks noChangeArrowheads="1"/>
          </p:cNvSpPr>
          <p:nvPr>
            <p:custDataLst>
              <p:tags r:id="rId1"/>
            </p:custDataLst>
          </p:nvPr>
        </p:nvSpPr>
        <p:spPr bwMode="auto">
          <a:xfrm>
            <a:off x="231483" y="735251"/>
            <a:ext cx="2535360" cy="519526"/>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r>
              <a:rPr lang="zh-CN" altLang="en-US" sz="2000" b="1" dirty="0" smtClean="0">
                <a:solidFill>
                  <a:srgbClr val="FFFFFF"/>
                </a:solidFill>
                <a:ea typeface="微软雅黑" pitchFamily="34" charset="-122"/>
              </a:rPr>
              <a:t>（四）课程资源建设</a:t>
            </a:r>
            <a:endParaRPr lang="zh-CN" altLang="en-US" sz="2000" b="1" dirty="0">
              <a:solidFill>
                <a:srgbClr val="FFFFFF"/>
              </a:solidFill>
              <a:ea typeface="微软雅黑" pitchFamily="34" charset="-122"/>
            </a:endParaRPr>
          </a:p>
        </p:txBody>
      </p:sp>
    </p:spTree>
    <p:extLst>
      <p:ext uri="{BB962C8B-B14F-4D97-AF65-F5344CB8AC3E}">
        <p14:creationId xmlns:p14="http://schemas.microsoft.com/office/powerpoint/2010/main" val="286904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2" y="404813"/>
            <a:ext cx="1768415" cy="241230"/>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sp>
        <p:nvSpPr>
          <p:cNvPr id="45" name="文本框 2"/>
          <p:cNvSpPr txBox="1"/>
          <p:nvPr/>
        </p:nvSpPr>
        <p:spPr>
          <a:xfrm>
            <a:off x="11850702" y="235536"/>
            <a:ext cx="453943" cy="323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6" tIns="45719" rIns="91436" bIns="45719">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500" b="1" dirty="0" smtClean="0">
                <a:solidFill>
                  <a:prstClr val="white"/>
                </a:solidFill>
              </a:rPr>
              <a:t>19</a:t>
            </a:r>
            <a:endParaRPr lang="zh-CN" altLang="en-US" sz="1500" b="1" dirty="0">
              <a:solidFill>
                <a:prstClr val="white"/>
              </a:solidFill>
            </a:endParaRPr>
          </a:p>
        </p:txBody>
      </p:sp>
      <p:cxnSp>
        <p:nvCxnSpPr>
          <p:cNvPr id="32" name="直接连接符 31"/>
          <p:cNvCxnSpPr/>
          <p:nvPr/>
        </p:nvCxnSpPr>
        <p:spPr>
          <a:xfrm flipV="1">
            <a:off x="1768417" y="397117"/>
            <a:ext cx="9842558" cy="769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 name="组合 1"/>
          <p:cNvGrpSpPr/>
          <p:nvPr/>
        </p:nvGrpSpPr>
        <p:grpSpPr>
          <a:xfrm>
            <a:off x="1103446" y="1614398"/>
            <a:ext cx="9595668" cy="4882740"/>
            <a:chOff x="1252373" y="1766020"/>
            <a:chExt cx="6771962" cy="3648262"/>
          </a:xfrm>
        </p:grpSpPr>
        <p:sp>
          <p:nvSpPr>
            <p:cNvPr id="92" name="MH_Other_1"/>
            <p:cNvSpPr/>
            <p:nvPr>
              <p:custDataLst>
                <p:tags r:id="rId1"/>
              </p:custDataLst>
            </p:nvPr>
          </p:nvSpPr>
          <p:spPr>
            <a:xfrm>
              <a:off x="2579785" y="2130004"/>
              <a:ext cx="3299448" cy="2242145"/>
            </a:xfrm>
            <a:custGeom>
              <a:avLst/>
              <a:gdLst>
                <a:gd name="connsiteX0" fmla="*/ 1828800 w 3644900"/>
                <a:gd name="connsiteY0" fmla="*/ 0 h 2006600"/>
                <a:gd name="connsiteX1" fmla="*/ 2755900 w 3644900"/>
                <a:gd name="connsiteY1" fmla="*/ 711200 h 2006600"/>
                <a:gd name="connsiteX2" fmla="*/ 3644900 w 3644900"/>
                <a:gd name="connsiteY2" fmla="*/ 1358900 h 2006600"/>
                <a:gd name="connsiteX3" fmla="*/ 2755900 w 3644900"/>
                <a:gd name="connsiteY3" fmla="*/ 2006600 h 2006600"/>
                <a:gd name="connsiteX4" fmla="*/ 1816100 w 3644900"/>
                <a:gd name="connsiteY4" fmla="*/ 1295400 h 2006600"/>
                <a:gd name="connsiteX5" fmla="*/ 914400 w 3644900"/>
                <a:gd name="connsiteY5" fmla="*/ 2006600 h 2006600"/>
                <a:gd name="connsiteX6" fmla="*/ 0 w 3644900"/>
                <a:gd name="connsiteY6" fmla="*/ 1320800 h 2006600"/>
                <a:gd name="connsiteX7" fmla="*/ 1828800 w 3644900"/>
                <a:gd name="connsiteY7" fmla="*/ 0 h 2006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44900" h="2006600">
                  <a:moveTo>
                    <a:pt x="1828800" y="0"/>
                  </a:moveTo>
                  <a:lnTo>
                    <a:pt x="2755900" y="711200"/>
                  </a:lnTo>
                  <a:lnTo>
                    <a:pt x="3644900" y="1358900"/>
                  </a:lnTo>
                  <a:lnTo>
                    <a:pt x="2755900" y="2006600"/>
                  </a:lnTo>
                  <a:lnTo>
                    <a:pt x="1816100" y="1295400"/>
                  </a:lnTo>
                  <a:lnTo>
                    <a:pt x="914400" y="2006600"/>
                  </a:lnTo>
                  <a:lnTo>
                    <a:pt x="0" y="1320800"/>
                  </a:lnTo>
                  <a:lnTo>
                    <a:pt x="1828800" y="0"/>
                  </a:lnTo>
                  <a:close/>
                </a:path>
              </a:pathLst>
            </a:custGeom>
            <a:noFill/>
            <a:ln w="38100" cap="flat" cmpd="sng" algn="ctr">
              <a:solidFill>
                <a:sysClr val="window" lastClr="FFFFFF">
                  <a:lumMod val="50000"/>
                </a:sysClr>
              </a:solidFill>
              <a:prstDash val="solid"/>
            </a:ln>
            <a:effectLst/>
          </p:spPr>
          <p:txBody>
            <a:bodyPr lIns="0" tIns="0" rIns="0" bIns="0" anchor="ctr">
              <a:normAutofit/>
            </a:bodyPr>
            <a:lstStyle/>
            <a:p>
              <a:pPr algn="ctr" defTabSz="950821">
                <a:defRPr/>
              </a:pPr>
              <a:endParaRPr lang="zh-CN" altLang="en-US" sz="1200" kern="0" dirty="0">
                <a:solidFill>
                  <a:prstClr val="white"/>
                </a:solidFill>
                <a:latin typeface="微软雅黑" panose="020B0503020204020204" pitchFamily="34" charset="-122"/>
                <a:ea typeface="微软雅黑" panose="020B0503020204020204" pitchFamily="34" charset="-122"/>
              </a:endParaRPr>
            </a:p>
          </p:txBody>
        </p:sp>
        <p:sp>
          <p:nvSpPr>
            <p:cNvPr id="93" name="MH_SubTitle_1"/>
            <p:cNvSpPr/>
            <p:nvPr>
              <p:custDataLst>
                <p:tags r:id="rId2"/>
              </p:custDataLst>
            </p:nvPr>
          </p:nvSpPr>
          <p:spPr>
            <a:xfrm>
              <a:off x="3942544" y="1766020"/>
              <a:ext cx="593586" cy="732822"/>
            </a:xfrm>
            <a:prstGeom prst="ellipse">
              <a:avLst/>
            </a:prstGeom>
            <a:solidFill>
              <a:srgbClr val="FFFFFF"/>
            </a:solidFill>
            <a:ln w="38100" cap="flat" cmpd="sng" algn="ctr">
              <a:solidFill>
                <a:srgbClr val="0070C0"/>
              </a:solidFill>
              <a:prstDash val="solid"/>
            </a:ln>
            <a:effectLst/>
          </p:spPr>
          <p:txBody>
            <a:bodyPr lIns="0" tIns="0" rIns="0" bIns="0" anchor="ctr">
              <a:normAutofit/>
            </a:bodyPr>
            <a:lstStyle/>
            <a:p>
              <a:pPr algn="ctr" defTabSz="950821">
                <a:defRPr/>
              </a:pPr>
              <a:endParaRPr lang="zh-CN" altLang="en-US" sz="1200" kern="0" dirty="0">
                <a:solidFill>
                  <a:srgbClr val="4F81BD">
                    <a:lumMod val="75000"/>
                  </a:srgbClr>
                </a:solidFill>
                <a:latin typeface="微软雅黑" panose="020B0503020204020204" pitchFamily="34" charset="-122"/>
                <a:ea typeface="微软雅黑" panose="020B0503020204020204" pitchFamily="34" charset="-122"/>
              </a:endParaRPr>
            </a:p>
          </p:txBody>
        </p:sp>
        <p:sp>
          <p:nvSpPr>
            <p:cNvPr id="94" name="MH_SubTitle_2"/>
            <p:cNvSpPr/>
            <p:nvPr>
              <p:custDataLst>
                <p:tags r:id="rId3"/>
              </p:custDataLst>
            </p:nvPr>
          </p:nvSpPr>
          <p:spPr>
            <a:xfrm>
              <a:off x="4762820" y="2513402"/>
              <a:ext cx="592276" cy="731205"/>
            </a:xfrm>
            <a:prstGeom prst="ellipse">
              <a:avLst/>
            </a:prstGeom>
            <a:solidFill>
              <a:srgbClr val="FFFFFF"/>
            </a:solidFill>
            <a:ln w="38100" cap="flat" cmpd="sng" algn="ctr">
              <a:solidFill>
                <a:srgbClr val="0070C0"/>
              </a:solidFill>
              <a:prstDash val="solid"/>
            </a:ln>
            <a:effectLst/>
          </p:spPr>
          <p:txBody>
            <a:bodyPr lIns="0" tIns="0" rIns="0" bIns="0" anchor="ctr">
              <a:normAutofit/>
            </a:bodyPr>
            <a:lstStyle/>
            <a:p>
              <a:pPr algn="ctr" defTabSz="950821">
                <a:defRPr/>
              </a:pPr>
              <a:endParaRPr lang="zh-CN" altLang="en-US" sz="1200" kern="0" dirty="0">
                <a:solidFill>
                  <a:srgbClr val="4F81BD">
                    <a:lumMod val="75000"/>
                  </a:srgbClr>
                </a:solidFill>
                <a:latin typeface="微软雅黑" panose="020B0503020204020204" pitchFamily="34" charset="-122"/>
                <a:ea typeface="微软雅黑" panose="020B0503020204020204" pitchFamily="34" charset="-122"/>
              </a:endParaRPr>
            </a:p>
          </p:txBody>
        </p:sp>
        <p:sp>
          <p:nvSpPr>
            <p:cNvPr id="95" name="MH_SubTitle_3"/>
            <p:cNvSpPr/>
            <p:nvPr>
              <p:custDataLst>
                <p:tags r:id="rId4"/>
              </p:custDataLst>
            </p:nvPr>
          </p:nvSpPr>
          <p:spPr>
            <a:xfrm>
              <a:off x="5581785" y="3273725"/>
              <a:ext cx="593587" cy="732822"/>
            </a:xfrm>
            <a:prstGeom prst="ellipse">
              <a:avLst/>
            </a:prstGeom>
            <a:solidFill>
              <a:srgbClr val="FFFFFF"/>
            </a:solidFill>
            <a:ln w="38100" cap="flat" cmpd="sng" algn="ctr">
              <a:solidFill>
                <a:srgbClr val="0070C0"/>
              </a:solidFill>
              <a:prstDash val="solid"/>
            </a:ln>
            <a:effectLst/>
          </p:spPr>
          <p:txBody>
            <a:bodyPr lIns="0" tIns="0" rIns="0" bIns="0" anchor="ctr">
              <a:normAutofit/>
            </a:bodyPr>
            <a:lstStyle/>
            <a:p>
              <a:pPr algn="ctr" defTabSz="950821">
                <a:defRPr/>
              </a:pPr>
              <a:endParaRPr lang="zh-CN" altLang="en-US" sz="1200" kern="0" dirty="0">
                <a:solidFill>
                  <a:srgbClr val="4F81BD">
                    <a:lumMod val="75000"/>
                  </a:srgbClr>
                </a:solidFill>
                <a:latin typeface="微软雅黑" panose="020B0503020204020204" pitchFamily="34" charset="-122"/>
                <a:ea typeface="微软雅黑" panose="020B0503020204020204" pitchFamily="34" charset="-122"/>
              </a:endParaRPr>
            </a:p>
          </p:txBody>
        </p:sp>
        <p:sp>
          <p:nvSpPr>
            <p:cNvPr id="96" name="MH_SubTitle_4"/>
            <p:cNvSpPr/>
            <p:nvPr>
              <p:custDataLst>
                <p:tags r:id="rId5"/>
              </p:custDataLst>
            </p:nvPr>
          </p:nvSpPr>
          <p:spPr>
            <a:xfrm>
              <a:off x="4762820" y="4004930"/>
              <a:ext cx="592276" cy="732822"/>
            </a:xfrm>
            <a:prstGeom prst="ellipse">
              <a:avLst/>
            </a:prstGeom>
            <a:solidFill>
              <a:srgbClr val="FFFFFF"/>
            </a:solidFill>
            <a:ln w="38100" cap="flat" cmpd="sng" algn="ctr">
              <a:solidFill>
                <a:srgbClr val="0070C0"/>
              </a:solidFill>
              <a:prstDash val="solid"/>
            </a:ln>
            <a:effectLst/>
          </p:spPr>
          <p:txBody>
            <a:bodyPr lIns="0" tIns="0" rIns="0" bIns="0" anchor="ctr">
              <a:normAutofit/>
            </a:bodyPr>
            <a:lstStyle/>
            <a:p>
              <a:pPr algn="ctr" defTabSz="950821">
                <a:defRPr/>
              </a:pPr>
              <a:endParaRPr lang="zh-CN" altLang="en-US" sz="1200" kern="0" dirty="0">
                <a:solidFill>
                  <a:srgbClr val="4F81BD">
                    <a:lumMod val="75000"/>
                  </a:srgbClr>
                </a:solidFill>
                <a:latin typeface="微软雅黑" panose="020B0503020204020204" pitchFamily="34" charset="-122"/>
                <a:ea typeface="微软雅黑" panose="020B0503020204020204" pitchFamily="34" charset="-122"/>
              </a:endParaRPr>
            </a:p>
          </p:txBody>
        </p:sp>
        <p:sp>
          <p:nvSpPr>
            <p:cNvPr id="97" name="MH_SubTitle_5"/>
            <p:cNvSpPr/>
            <p:nvPr>
              <p:custDataLst>
                <p:tags r:id="rId6"/>
              </p:custDataLst>
            </p:nvPr>
          </p:nvSpPr>
          <p:spPr>
            <a:xfrm>
              <a:off x="3942544" y="3259165"/>
              <a:ext cx="593586" cy="732823"/>
            </a:xfrm>
            <a:prstGeom prst="ellipse">
              <a:avLst/>
            </a:prstGeom>
            <a:solidFill>
              <a:srgbClr val="FFFFFF"/>
            </a:solidFill>
            <a:ln w="38100" cap="flat" cmpd="sng" algn="ctr">
              <a:solidFill>
                <a:srgbClr val="0070C0"/>
              </a:solidFill>
              <a:prstDash val="solid"/>
            </a:ln>
            <a:effectLst/>
          </p:spPr>
          <p:txBody>
            <a:bodyPr lIns="0" tIns="0" rIns="0" bIns="0" anchor="ctr">
              <a:normAutofit/>
            </a:bodyPr>
            <a:lstStyle/>
            <a:p>
              <a:pPr algn="ctr" defTabSz="950821">
                <a:defRPr/>
              </a:pPr>
              <a:endParaRPr lang="zh-CN" altLang="en-US" sz="1200" kern="0" dirty="0">
                <a:solidFill>
                  <a:srgbClr val="4F81BD">
                    <a:lumMod val="75000"/>
                  </a:srgbClr>
                </a:solidFill>
                <a:latin typeface="微软雅黑" panose="020B0503020204020204" pitchFamily="34" charset="-122"/>
                <a:ea typeface="微软雅黑" panose="020B0503020204020204" pitchFamily="34" charset="-122"/>
              </a:endParaRPr>
            </a:p>
          </p:txBody>
        </p:sp>
        <p:sp>
          <p:nvSpPr>
            <p:cNvPr id="98" name="MH_SubTitle_6"/>
            <p:cNvSpPr/>
            <p:nvPr>
              <p:custDataLst>
                <p:tags r:id="rId7"/>
              </p:custDataLst>
            </p:nvPr>
          </p:nvSpPr>
          <p:spPr>
            <a:xfrm>
              <a:off x="3122268" y="4004930"/>
              <a:ext cx="593586" cy="732822"/>
            </a:xfrm>
            <a:prstGeom prst="ellipse">
              <a:avLst/>
            </a:prstGeom>
            <a:solidFill>
              <a:srgbClr val="FFFFFF"/>
            </a:solidFill>
            <a:ln w="38100" cap="flat" cmpd="sng" algn="ctr">
              <a:solidFill>
                <a:srgbClr val="0070C0"/>
              </a:solidFill>
              <a:prstDash val="solid"/>
            </a:ln>
            <a:effectLst/>
          </p:spPr>
          <p:txBody>
            <a:bodyPr lIns="0" tIns="0" rIns="0" bIns="0" anchor="ctr">
              <a:normAutofit/>
            </a:bodyPr>
            <a:lstStyle/>
            <a:p>
              <a:pPr algn="ctr" defTabSz="950821">
                <a:defRPr/>
              </a:pPr>
              <a:endParaRPr lang="zh-CN" altLang="en-US" sz="1200" kern="0" dirty="0">
                <a:solidFill>
                  <a:srgbClr val="4F81BD">
                    <a:lumMod val="75000"/>
                  </a:srgbClr>
                </a:solidFill>
                <a:latin typeface="微软雅黑" panose="020B0503020204020204" pitchFamily="34" charset="-122"/>
                <a:ea typeface="微软雅黑" panose="020B0503020204020204" pitchFamily="34" charset="-122"/>
              </a:endParaRPr>
            </a:p>
          </p:txBody>
        </p:sp>
        <p:sp>
          <p:nvSpPr>
            <p:cNvPr id="99" name="MH_SubTitle_8"/>
            <p:cNvSpPr/>
            <p:nvPr>
              <p:custDataLst>
                <p:tags r:id="rId8"/>
              </p:custDataLst>
            </p:nvPr>
          </p:nvSpPr>
          <p:spPr>
            <a:xfrm>
              <a:off x="3122268" y="2513402"/>
              <a:ext cx="593586" cy="731205"/>
            </a:xfrm>
            <a:prstGeom prst="ellipse">
              <a:avLst/>
            </a:prstGeom>
            <a:solidFill>
              <a:srgbClr val="FFFFFF"/>
            </a:solidFill>
            <a:ln w="38100" cap="flat" cmpd="sng" algn="ctr">
              <a:solidFill>
                <a:srgbClr val="0070C0"/>
              </a:solidFill>
              <a:prstDash val="solid"/>
            </a:ln>
            <a:effectLst/>
          </p:spPr>
          <p:txBody>
            <a:bodyPr lIns="0" tIns="0" rIns="0" bIns="0" anchor="ctr">
              <a:normAutofit/>
            </a:bodyPr>
            <a:lstStyle/>
            <a:p>
              <a:pPr algn="ctr" defTabSz="950821">
                <a:defRPr/>
              </a:pPr>
              <a:endParaRPr lang="zh-CN" altLang="en-US" sz="1200" kern="0" dirty="0">
                <a:solidFill>
                  <a:srgbClr val="4F81BD">
                    <a:lumMod val="75000"/>
                  </a:srgbClr>
                </a:solidFill>
                <a:latin typeface="微软雅黑" panose="020B0503020204020204" pitchFamily="34" charset="-122"/>
                <a:ea typeface="微软雅黑" panose="020B0503020204020204" pitchFamily="34" charset="-122"/>
              </a:endParaRPr>
            </a:p>
          </p:txBody>
        </p:sp>
        <p:sp>
          <p:nvSpPr>
            <p:cNvPr id="100" name="MH_SubTitle_7"/>
            <p:cNvSpPr/>
            <p:nvPr>
              <p:custDataLst>
                <p:tags r:id="rId9"/>
              </p:custDataLst>
            </p:nvPr>
          </p:nvSpPr>
          <p:spPr>
            <a:xfrm>
              <a:off x="2303302" y="3273725"/>
              <a:ext cx="592276" cy="732822"/>
            </a:xfrm>
            <a:prstGeom prst="ellipse">
              <a:avLst/>
            </a:prstGeom>
            <a:solidFill>
              <a:srgbClr val="FFFFFF"/>
            </a:solidFill>
            <a:ln w="38100" cap="flat" cmpd="sng" algn="ctr">
              <a:solidFill>
                <a:srgbClr val="0070C0"/>
              </a:solidFill>
              <a:prstDash val="solid"/>
            </a:ln>
            <a:effectLst/>
          </p:spPr>
          <p:txBody>
            <a:bodyPr lIns="0" tIns="0" rIns="0" bIns="0" anchor="ctr">
              <a:normAutofit/>
            </a:bodyPr>
            <a:lstStyle/>
            <a:p>
              <a:pPr algn="ctr" defTabSz="950821">
                <a:defRPr/>
              </a:pPr>
              <a:endParaRPr lang="zh-CN" altLang="en-US" sz="1200" kern="0" dirty="0">
                <a:solidFill>
                  <a:srgbClr val="4F81BD">
                    <a:lumMod val="75000"/>
                  </a:srgbClr>
                </a:solidFill>
                <a:latin typeface="微软雅黑" panose="020B0503020204020204" pitchFamily="34" charset="-122"/>
                <a:ea typeface="微软雅黑" panose="020B0503020204020204" pitchFamily="34" charset="-122"/>
              </a:endParaRPr>
            </a:p>
          </p:txBody>
        </p:sp>
        <p:sp>
          <p:nvSpPr>
            <p:cNvPr id="101" name="TextBox 100"/>
            <p:cNvSpPr txBox="1"/>
            <p:nvPr/>
          </p:nvSpPr>
          <p:spPr>
            <a:xfrm>
              <a:off x="2250330" y="3540069"/>
              <a:ext cx="698219" cy="179949"/>
            </a:xfrm>
            <a:prstGeom prst="rect">
              <a:avLst/>
            </a:prstGeom>
            <a:noFill/>
          </p:spPr>
          <p:txBody>
            <a:bodyPr wrap="square" lIns="55630" tIns="27815" rIns="55630" bIns="27815" rtlCol="0">
              <a:spAutoFit/>
            </a:bodyPr>
            <a:lstStyle/>
            <a:p>
              <a:pPr algn="ctr" defTabSz="950821">
                <a:defRPr/>
              </a:pPr>
              <a:r>
                <a:rPr lang="zh-CN" altLang="en-US" sz="1200" kern="0" dirty="0">
                  <a:solidFill>
                    <a:prstClr val="black"/>
                  </a:solidFill>
                  <a:latin typeface="微软雅黑" panose="020B0503020204020204" pitchFamily="34" charset="-122"/>
                  <a:ea typeface="微软雅黑" panose="020B0503020204020204" pitchFamily="34" charset="-122"/>
                </a:rPr>
                <a:t>备课中心</a:t>
              </a:r>
            </a:p>
          </p:txBody>
        </p:sp>
        <p:sp>
          <p:nvSpPr>
            <p:cNvPr id="102" name="TextBox 101"/>
            <p:cNvSpPr txBox="1"/>
            <p:nvPr/>
          </p:nvSpPr>
          <p:spPr>
            <a:xfrm>
              <a:off x="3088798" y="2778814"/>
              <a:ext cx="698219" cy="179949"/>
            </a:xfrm>
            <a:prstGeom prst="rect">
              <a:avLst/>
            </a:prstGeom>
            <a:noFill/>
          </p:spPr>
          <p:txBody>
            <a:bodyPr wrap="square" lIns="55630" tIns="27815" rIns="55630" bIns="27815" rtlCol="0">
              <a:spAutoFit/>
            </a:bodyPr>
            <a:lstStyle/>
            <a:p>
              <a:pPr algn="ctr" defTabSz="950821">
                <a:defRPr/>
              </a:pPr>
              <a:r>
                <a:rPr lang="zh-CN" altLang="en-US" sz="1200" kern="0" dirty="0">
                  <a:solidFill>
                    <a:prstClr val="black"/>
                  </a:solidFill>
                  <a:latin typeface="微软雅黑" panose="020B0503020204020204" pitchFamily="34" charset="-122"/>
                  <a:ea typeface="微软雅黑" panose="020B0503020204020204" pitchFamily="34" charset="-122"/>
                </a:rPr>
                <a:t>授课中心</a:t>
              </a:r>
            </a:p>
          </p:txBody>
        </p:sp>
        <p:sp>
          <p:nvSpPr>
            <p:cNvPr id="103" name="TextBox 102"/>
            <p:cNvSpPr txBox="1"/>
            <p:nvPr/>
          </p:nvSpPr>
          <p:spPr>
            <a:xfrm>
              <a:off x="3902704" y="2032241"/>
              <a:ext cx="698219" cy="179949"/>
            </a:xfrm>
            <a:prstGeom prst="rect">
              <a:avLst/>
            </a:prstGeom>
            <a:noFill/>
          </p:spPr>
          <p:txBody>
            <a:bodyPr wrap="square" lIns="55630" tIns="27815" rIns="55630" bIns="27815" rtlCol="0">
              <a:spAutoFit/>
            </a:bodyPr>
            <a:lstStyle/>
            <a:p>
              <a:pPr algn="ctr" defTabSz="950821">
                <a:defRPr/>
              </a:pPr>
              <a:r>
                <a:rPr lang="zh-CN" altLang="en-US" sz="1200" kern="0" dirty="0">
                  <a:solidFill>
                    <a:prstClr val="black"/>
                  </a:solidFill>
                  <a:latin typeface="微软雅黑" panose="020B0503020204020204" pitchFamily="34" charset="-122"/>
                  <a:ea typeface="微软雅黑" panose="020B0503020204020204" pitchFamily="34" charset="-122"/>
                </a:rPr>
                <a:t>互动讨论</a:t>
              </a:r>
            </a:p>
          </p:txBody>
        </p:sp>
        <p:sp>
          <p:nvSpPr>
            <p:cNvPr id="104" name="TextBox 103"/>
            <p:cNvSpPr txBox="1"/>
            <p:nvPr/>
          </p:nvSpPr>
          <p:spPr>
            <a:xfrm>
              <a:off x="3902704" y="3516477"/>
              <a:ext cx="698219" cy="179949"/>
            </a:xfrm>
            <a:prstGeom prst="rect">
              <a:avLst/>
            </a:prstGeom>
            <a:noFill/>
          </p:spPr>
          <p:txBody>
            <a:bodyPr wrap="square" lIns="55630" tIns="27815" rIns="55630" bIns="27815" rtlCol="0">
              <a:spAutoFit/>
            </a:bodyPr>
            <a:lstStyle/>
            <a:p>
              <a:pPr algn="ctr" defTabSz="950821">
                <a:defRPr/>
              </a:pPr>
              <a:r>
                <a:rPr lang="zh-CN" altLang="en-US" sz="1200" kern="0" dirty="0">
                  <a:latin typeface="微软雅黑" panose="020B0503020204020204" pitchFamily="34" charset="-122"/>
                  <a:ea typeface="微软雅黑" panose="020B0503020204020204" pitchFamily="34" charset="-122"/>
                </a:rPr>
                <a:t>精准推送</a:t>
              </a:r>
            </a:p>
          </p:txBody>
        </p:sp>
        <p:sp>
          <p:nvSpPr>
            <p:cNvPr id="105" name="TextBox 104"/>
            <p:cNvSpPr txBox="1"/>
            <p:nvPr/>
          </p:nvSpPr>
          <p:spPr>
            <a:xfrm>
              <a:off x="5529468" y="3516477"/>
              <a:ext cx="698219" cy="179949"/>
            </a:xfrm>
            <a:prstGeom prst="rect">
              <a:avLst/>
            </a:prstGeom>
            <a:noFill/>
          </p:spPr>
          <p:txBody>
            <a:bodyPr wrap="square" lIns="55630" tIns="27815" rIns="55630" bIns="27815" rtlCol="0">
              <a:spAutoFit/>
            </a:bodyPr>
            <a:lstStyle/>
            <a:p>
              <a:pPr algn="ctr" defTabSz="950821">
                <a:defRPr/>
              </a:pPr>
              <a:r>
                <a:rPr lang="zh-CN" altLang="en-US" sz="1200" kern="0" dirty="0">
                  <a:latin typeface="微软雅黑" panose="020B0503020204020204" pitchFamily="34" charset="-122"/>
                  <a:ea typeface="微软雅黑" panose="020B0503020204020204" pitchFamily="34" charset="-122"/>
                </a:rPr>
                <a:t>智能录播</a:t>
              </a:r>
            </a:p>
          </p:txBody>
        </p:sp>
        <p:sp>
          <p:nvSpPr>
            <p:cNvPr id="106" name="TextBox 105"/>
            <p:cNvSpPr txBox="1"/>
            <p:nvPr/>
          </p:nvSpPr>
          <p:spPr>
            <a:xfrm>
              <a:off x="4709846" y="2778814"/>
              <a:ext cx="698219" cy="179949"/>
            </a:xfrm>
            <a:prstGeom prst="rect">
              <a:avLst/>
            </a:prstGeom>
            <a:noFill/>
          </p:spPr>
          <p:txBody>
            <a:bodyPr wrap="square" lIns="55630" tIns="27815" rIns="55630" bIns="27815" rtlCol="0">
              <a:spAutoFit/>
            </a:bodyPr>
            <a:lstStyle/>
            <a:p>
              <a:pPr algn="ctr" defTabSz="950821">
                <a:defRPr/>
              </a:pPr>
              <a:r>
                <a:rPr lang="zh-CN" altLang="en-US" sz="1200" kern="0" dirty="0">
                  <a:solidFill>
                    <a:prstClr val="black"/>
                  </a:solidFill>
                  <a:latin typeface="微软雅黑" panose="020B0503020204020204" pitchFamily="34" charset="-122"/>
                  <a:ea typeface="微软雅黑" panose="020B0503020204020204" pitchFamily="34" charset="-122"/>
                </a:rPr>
                <a:t>智慧笔记</a:t>
              </a:r>
            </a:p>
          </p:txBody>
        </p:sp>
        <p:sp>
          <p:nvSpPr>
            <p:cNvPr id="107" name="TextBox 106"/>
            <p:cNvSpPr txBox="1"/>
            <p:nvPr/>
          </p:nvSpPr>
          <p:spPr>
            <a:xfrm>
              <a:off x="4709846" y="4179043"/>
              <a:ext cx="698219" cy="317927"/>
            </a:xfrm>
            <a:prstGeom prst="rect">
              <a:avLst/>
            </a:prstGeom>
            <a:noFill/>
          </p:spPr>
          <p:txBody>
            <a:bodyPr wrap="square" lIns="55630" tIns="27815" rIns="55630" bIns="27815" rtlCol="0">
              <a:spAutoFit/>
            </a:bodyPr>
            <a:lstStyle/>
            <a:p>
              <a:pPr algn="ctr" defTabSz="950821">
                <a:defRPr/>
              </a:pPr>
              <a:r>
                <a:rPr lang="zh-CN" altLang="en-US" sz="1200" kern="0" dirty="0">
                  <a:solidFill>
                    <a:prstClr val="black"/>
                  </a:solidFill>
                  <a:latin typeface="微软雅黑" panose="020B0503020204020204" pitchFamily="34" charset="-122"/>
                  <a:ea typeface="微软雅黑" panose="020B0503020204020204" pitchFamily="34" charset="-122"/>
                </a:rPr>
                <a:t>在线作业</a:t>
              </a:r>
              <a:endParaRPr lang="en-US" altLang="zh-CN" sz="1200" kern="0" dirty="0">
                <a:solidFill>
                  <a:prstClr val="black"/>
                </a:solidFill>
                <a:latin typeface="微软雅黑" panose="020B0503020204020204" pitchFamily="34" charset="-122"/>
                <a:ea typeface="微软雅黑" panose="020B0503020204020204" pitchFamily="34" charset="-122"/>
              </a:endParaRPr>
            </a:p>
            <a:p>
              <a:pPr algn="ctr" defTabSz="950821">
                <a:defRPr/>
              </a:pPr>
              <a:r>
                <a:rPr lang="zh-CN" altLang="en-US" sz="1200" kern="0" dirty="0">
                  <a:solidFill>
                    <a:prstClr val="black"/>
                  </a:solidFill>
                  <a:latin typeface="微软雅黑" panose="020B0503020204020204" pitchFamily="34" charset="-122"/>
                  <a:ea typeface="微软雅黑" panose="020B0503020204020204" pitchFamily="34" charset="-122"/>
                </a:rPr>
                <a:t>在线测试</a:t>
              </a:r>
            </a:p>
          </p:txBody>
        </p:sp>
        <p:sp>
          <p:nvSpPr>
            <p:cNvPr id="108" name="TextBox 107"/>
            <p:cNvSpPr txBox="1"/>
            <p:nvPr/>
          </p:nvSpPr>
          <p:spPr>
            <a:xfrm>
              <a:off x="3069949" y="4271151"/>
              <a:ext cx="698219" cy="179949"/>
            </a:xfrm>
            <a:prstGeom prst="rect">
              <a:avLst/>
            </a:prstGeom>
            <a:noFill/>
          </p:spPr>
          <p:txBody>
            <a:bodyPr wrap="square" lIns="55630" tIns="27815" rIns="55630" bIns="27815" rtlCol="0">
              <a:spAutoFit/>
            </a:bodyPr>
            <a:lstStyle/>
            <a:p>
              <a:pPr algn="ctr" defTabSz="950821">
                <a:defRPr/>
              </a:pPr>
              <a:r>
                <a:rPr lang="zh-CN" altLang="en-US" sz="1200" kern="0" dirty="0">
                  <a:latin typeface="微软雅黑" panose="020B0503020204020204" pitchFamily="34" charset="-122"/>
                  <a:ea typeface="微软雅黑" panose="020B0503020204020204" pitchFamily="34" charset="-122"/>
                </a:rPr>
                <a:t>多元评价</a:t>
              </a:r>
            </a:p>
          </p:txBody>
        </p:sp>
        <p:cxnSp>
          <p:nvCxnSpPr>
            <p:cNvPr id="109" name="肘形连接符 108"/>
            <p:cNvCxnSpPr/>
            <p:nvPr/>
          </p:nvCxnSpPr>
          <p:spPr>
            <a:xfrm rot="16200000" flipH="1">
              <a:off x="5420743" y="4298784"/>
              <a:ext cx="686300" cy="99173"/>
            </a:xfrm>
            <a:prstGeom prst="bentConnector3">
              <a:avLst>
                <a:gd name="adj1" fmla="val 102045"/>
              </a:avLst>
            </a:prstGeom>
            <a:noFill/>
            <a:ln w="9525" cap="flat" cmpd="sng" algn="ctr">
              <a:solidFill>
                <a:sysClr val="window" lastClr="FFFFFF">
                  <a:lumMod val="50000"/>
                </a:sysClr>
              </a:solidFill>
              <a:prstDash val="solid"/>
              <a:headEnd type="oval" w="med" len="med"/>
              <a:tailEnd type="oval" w="med" len="med"/>
            </a:ln>
            <a:effectLst/>
          </p:spPr>
        </p:cxnSp>
        <p:sp>
          <p:nvSpPr>
            <p:cNvPr id="110" name="TextBox 109"/>
            <p:cNvSpPr txBox="1"/>
            <p:nvPr/>
          </p:nvSpPr>
          <p:spPr>
            <a:xfrm>
              <a:off x="3788765" y="2913474"/>
              <a:ext cx="911250" cy="317927"/>
            </a:xfrm>
            <a:prstGeom prst="rect">
              <a:avLst/>
            </a:prstGeom>
            <a:solidFill>
              <a:srgbClr val="0070C0"/>
            </a:solidFill>
          </p:spPr>
          <p:txBody>
            <a:bodyPr wrap="square" lIns="0" tIns="27815" rIns="0" bIns="27815" rtlCol="0">
              <a:spAutoFit/>
            </a:bodyPr>
            <a:lstStyle/>
            <a:p>
              <a:pPr algn="ctr" defTabSz="950821">
                <a:defRPr/>
              </a:pPr>
              <a:r>
                <a:rPr lang="zh-CN" altLang="en-US" sz="1200" b="1" kern="0" dirty="0">
                  <a:solidFill>
                    <a:prstClr val="white"/>
                  </a:solidFill>
                  <a:latin typeface="微软雅黑" panose="020B0503020204020204" pitchFamily="34" charset="-122"/>
                  <a:ea typeface="微软雅黑" panose="020B0503020204020204" pitchFamily="34" charset="-122"/>
                </a:rPr>
                <a:t>多维互动的教学平台</a:t>
              </a:r>
            </a:p>
          </p:txBody>
        </p:sp>
        <p:cxnSp>
          <p:nvCxnSpPr>
            <p:cNvPr id="111" name="肘形连接符 110"/>
            <p:cNvCxnSpPr/>
            <p:nvPr/>
          </p:nvCxnSpPr>
          <p:spPr>
            <a:xfrm rot="5400000">
              <a:off x="1848415" y="3553369"/>
              <a:ext cx="545014" cy="335918"/>
            </a:xfrm>
            <a:prstGeom prst="bentConnector3">
              <a:avLst>
                <a:gd name="adj1" fmla="val -973"/>
              </a:avLst>
            </a:prstGeom>
            <a:noFill/>
            <a:ln w="9525" cap="flat" cmpd="sng" algn="ctr">
              <a:solidFill>
                <a:sysClr val="window" lastClr="FFFFFF">
                  <a:lumMod val="50000"/>
                </a:sysClr>
              </a:solidFill>
              <a:prstDash val="solid"/>
              <a:headEnd type="oval" w="med" len="med"/>
              <a:tailEnd type="oval" w="med" len="med"/>
            </a:ln>
            <a:effectLst/>
          </p:spPr>
        </p:cxnSp>
        <p:cxnSp>
          <p:nvCxnSpPr>
            <p:cNvPr id="112" name="肘形连接符 111"/>
            <p:cNvCxnSpPr/>
            <p:nvPr/>
          </p:nvCxnSpPr>
          <p:spPr>
            <a:xfrm>
              <a:off x="3121671" y="2032005"/>
              <a:ext cx="497533" cy="491207"/>
            </a:xfrm>
            <a:prstGeom prst="bentConnector3">
              <a:avLst>
                <a:gd name="adj1" fmla="val 99536"/>
              </a:avLst>
            </a:prstGeom>
            <a:noFill/>
            <a:ln w="9525" cap="flat" cmpd="sng" algn="ctr">
              <a:solidFill>
                <a:sysClr val="window" lastClr="FFFFFF">
                  <a:lumMod val="50000"/>
                </a:sysClr>
              </a:solidFill>
              <a:prstDash val="solid"/>
              <a:headEnd type="oval" w="med" len="med"/>
              <a:tailEnd type="oval" w="med" len="med"/>
            </a:ln>
            <a:effectLst/>
          </p:spPr>
        </p:cxnSp>
        <p:cxnSp>
          <p:nvCxnSpPr>
            <p:cNvPr id="113" name="肘形连接符 112"/>
            <p:cNvCxnSpPr/>
            <p:nvPr/>
          </p:nvCxnSpPr>
          <p:spPr>
            <a:xfrm flipV="1">
              <a:off x="4568775" y="1774946"/>
              <a:ext cx="807143" cy="361618"/>
            </a:xfrm>
            <a:prstGeom prst="bentConnector3">
              <a:avLst>
                <a:gd name="adj1" fmla="val -450"/>
              </a:avLst>
            </a:prstGeom>
            <a:noFill/>
            <a:ln w="9525" cap="flat" cmpd="sng" algn="ctr">
              <a:solidFill>
                <a:sysClr val="window" lastClr="FFFFFF">
                  <a:lumMod val="50000"/>
                </a:sysClr>
              </a:solidFill>
              <a:prstDash val="solid"/>
              <a:headEnd type="oval" w="med" len="med"/>
              <a:tailEnd type="oval" w="med" len="med"/>
            </a:ln>
            <a:effectLst/>
          </p:spPr>
        </p:cxnSp>
        <p:grpSp>
          <p:nvGrpSpPr>
            <p:cNvPr id="114" name="组合 113"/>
            <p:cNvGrpSpPr/>
            <p:nvPr/>
          </p:nvGrpSpPr>
          <p:grpSpPr>
            <a:xfrm>
              <a:off x="1278495" y="1774675"/>
              <a:ext cx="1823028" cy="1025003"/>
              <a:chOff x="315686" y="1497625"/>
              <a:chExt cx="3761599" cy="1677227"/>
            </a:xfrm>
          </p:grpSpPr>
          <p:pic>
            <p:nvPicPr>
              <p:cNvPr id="115" name="图片 114"/>
              <p:cNvPicPr/>
              <p:nvPr/>
            </p:nvPicPr>
            <p:blipFill>
              <a:blip r:embed="rId11"/>
              <a:stretch>
                <a:fillRect/>
              </a:stretch>
            </p:blipFill>
            <p:spPr>
              <a:xfrm>
                <a:off x="315686" y="1497628"/>
                <a:ext cx="2466977" cy="1677224"/>
              </a:xfrm>
              <a:prstGeom prst="roundRect">
                <a:avLst>
                  <a:gd name="adj" fmla="val 8594"/>
                </a:avLst>
              </a:prstGeom>
              <a:solidFill>
                <a:srgbClr val="FFFFFF">
                  <a:shade val="85000"/>
                </a:srgbClr>
              </a:solidFill>
              <a:ln>
                <a:solidFill>
                  <a:srgbClr val="0070C0"/>
                </a:solidFill>
              </a:ln>
              <a:effectLst>
                <a:reflection blurRad="12700" stA="38000" endPos="28000" dist="5000" dir="5400000" sy="-100000" algn="bl" rotWithShape="0"/>
              </a:effectLst>
            </p:spPr>
          </p:pic>
          <p:sp>
            <p:nvSpPr>
              <p:cNvPr id="116" name="TextBox 115"/>
              <p:cNvSpPr txBox="1"/>
              <p:nvPr/>
            </p:nvSpPr>
            <p:spPr>
              <a:xfrm>
                <a:off x="2800351" y="1497625"/>
                <a:ext cx="1276934" cy="1269984"/>
              </a:xfrm>
              <a:prstGeom prst="rect">
                <a:avLst/>
              </a:prstGeom>
              <a:noFill/>
              <a:ln>
                <a:solidFill>
                  <a:srgbClr val="0070C0"/>
                </a:solidFill>
              </a:ln>
            </p:spPr>
            <p:txBody>
              <a:bodyPr wrap="square" lIns="0" tIns="0" rIns="0" bIns="0" rtlCol="0">
                <a:spAutoFit/>
              </a:bodyPr>
              <a:lstStyle/>
              <a:p>
                <a:pPr defTabSz="950821">
                  <a:lnSpc>
                    <a:spcPct val="150000"/>
                  </a:lnSpc>
                  <a:buFont typeface="Wingdings" panose="05000000000000000000" pitchFamily="2" charset="2"/>
                  <a:buChar char="Ø"/>
                </a:pPr>
                <a:r>
                  <a:rPr lang="zh-CN" altLang="en-US" sz="900" kern="0" dirty="0">
                    <a:latin typeface="微软雅黑" panose="020B0503020204020204" pitchFamily="34" charset="-122"/>
                    <a:ea typeface="微软雅黑" panose="020B0503020204020204" pitchFamily="34" charset="-122"/>
                  </a:rPr>
                  <a:t>教学内容展示</a:t>
                </a:r>
                <a:endParaRPr lang="en-US" altLang="zh-CN" sz="900" kern="0" dirty="0">
                  <a:latin typeface="微软雅黑" panose="020B0503020204020204" pitchFamily="34" charset="-122"/>
                  <a:ea typeface="微软雅黑" panose="020B0503020204020204" pitchFamily="34" charset="-122"/>
                </a:endParaRPr>
              </a:p>
              <a:p>
                <a:pPr defTabSz="950821">
                  <a:lnSpc>
                    <a:spcPct val="150000"/>
                  </a:lnSpc>
                  <a:buFont typeface="Wingdings" panose="05000000000000000000" pitchFamily="2" charset="2"/>
                  <a:buChar char="Ø"/>
                </a:pPr>
                <a:r>
                  <a:rPr lang="zh-CN" altLang="en-US" sz="900" kern="0" dirty="0">
                    <a:latin typeface="微软雅黑" panose="020B0503020204020204" pitchFamily="34" charset="-122"/>
                    <a:ea typeface="微软雅黑" panose="020B0503020204020204" pitchFamily="34" charset="-122"/>
                  </a:rPr>
                  <a:t>学习资源推送</a:t>
                </a:r>
              </a:p>
              <a:p>
                <a:pPr defTabSz="950821">
                  <a:lnSpc>
                    <a:spcPct val="150000"/>
                  </a:lnSpc>
                  <a:buFont typeface="Wingdings" panose="05000000000000000000" pitchFamily="2" charset="2"/>
                  <a:buChar char="Ø"/>
                </a:pPr>
                <a:r>
                  <a:rPr lang="zh-CN" altLang="en-US" sz="900" kern="0" dirty="0">
                    <a:latin typeface="微软雅黑" panose="020B0503020204020204" pitchFamily="34" charset="-122"/>
                    <a:ea typeface="微软雅黑" panose="020B0503020204020204" pitchFamily="34" charset="-122"/>
                  </a:rPr>
                  <a:t>学习任务发布</a:t>
                </a:r>
              </a:p>
              <a:p>
                <a:pPr defTabSz="950821">
                  <a:lnSpc>
                    <a:spcPct val="150000"/>
                  </a:lnSpc>
                  <a:buFont typeface="Wingdings" panose="05000000000000000000" pitchFamily="2" charset="2"/>
                  <a:buChar char="Ø"/>
                </a:pPr>
                <a:r>
                  <a:rPr lang="zh-CN" altLang="en-US" sz="900" kern="0" dirty="0">
                    <a:latin typeface="微软雅黑" panose="020B0503020204020204" pitchFamily="34" charset="-122"/>
                    <a:ea typeface="微软雅黑" panose="020B0503020204020204" pitchFamily="34" charset="-122"/>
                  </a:rPr>
                  <a:t>学生协作互动</a:t>
                </a:r>
              </a:p>
              <a:p>
                <a:pPr defTabSz="950821">
                  <a:lnSpc>
                    <a:spcPct val="150000"/>
                  </a:lnSpc>
                  <a:buFont typeface="Wingdings" panose="05000000000000000000" pitchFamily="2" charset="2"/>
                  <a:buChar char="Ø"/>
                </a:pPr>
                <a:r>
                  <a:rPr lang="zh-CN" altLang="en-US" sz="900" kern="0" dirty="0">
                    <a:latin typeface="微软雅黑" panose="020B0503020204020204" pitchFamily="34" charset="-122"/>
                    <a:ea typeface="微软雅黑" panose="020B0503020204020204" pitchFamily="34" charset="-122"/>
                  </a:rPr>
                  <a:t>学生自主探究</a:t>
                </a:r>
              </a:p>
            </p:txBody>
          </p:sp>
        </p:grpSp>
        <p:grpSp>
          <p:nvGrpSpPr>
            <p:cNvPr id="117" name="组合 116"/>
            <p:cNvGrpSpPr/>
            <p:nvPr/>
          </p:nvGrpSpPr>
          <p:grpSpPr>
            <a:xfrm>
              <a:off x="1252373" y="4152540"/>
              <a:ext cx="1813722" cy="1025001"/>
              <a:chOff x="186893" y="5130190"/>
              <a:chExt cx="3242935" cy="1476002"/>
            </a:xfrm>
          </p:grpSpPr>
          <p:sp>
            <p:nvSpPr>
              <p:cNvPr id="118" name="TextBox 117"/>
              <p:cNvSpPr txBox="1"/>
              <p:nvPr/>
            </p:nvSpPr>
            <p:spPr>
              <a:xfrm>
                <a:off x="2324628" y="5130190"/>
                <a:ext cx="1105200" cy="894097"/>
              </a:xfrm>
              <a:prstGeom prst="rect">
                <a:avLst/>
              </a:prstGeom>
              <a:noFill/>
              <a:ln>
                <a:solidFill>
                  <a:srgbClr val="0070C0"/>
                </a:solidFill>
              </a:ln>
            </p:spPr>
            <p:txBody>
              <a:bodyPr wrap="square" lIns="91436" tIns="0" rIns="91436" bIns="0" rtlCol="0">
                <a:spAutoFit/>
              </a:bodyPr>
              <a:lstStyle/>
              <a:p>
                <a:pPr defTabSz="950821">
                  <a:lnSpc>
                    <a:spcPct val="150000"/>
                  </a:lnSpc>
                  <a:buFont typeface="Wingdings" panose="05000000000000000000" pitchFamily="2" charset="2"/>
                  <a:buChar char="Ø"/>
                </a:pPr>
                <a:r>
                  <a:rPr lang="zh-CN" altLang="en-US" sz="900" kern="0" dirty="0">
                    <a:latin typeface="微软雅黑" panose="020B0503020204020204" pitchFamily="34" charset="-122"/>
                    <a:ea typeface="微软雅黑" panose="020B0503020204020204" pitchFamily="34" charset="-122"/>
                  </a:rPr>
                  <a:t>教师备课</a:t>
                </a:r>
                <a:endParaRPr lang="en-US" altLang="zh-CN" sz="900" kern="0" dirty="0">
                  <a:latin typeface="微软雅黑" panose="020B0503020204020204" pitchFamily="34" charset="-122"/>
                  <a:ea typeface="微软雅黑" panose="020B0503020204020204" pitchFamily="34" charset="-122"/>
                </a:endParaRPr>
              </a:p>
              <a:p>
                <a:pPr defTabSz="950821">
                  <a:lnSpc>
                    <a:spcPct val="150000"/>
                  </a:lnSpc>
                  <a:buFont typeface="Wingdings" panose="05000000000000000000" pitchFamily="2" charset="2"/>
                  <a:buChar char="Ø"/>
                </a:pPr>
                <a:r>
                  <a:rPr lang="zh-CN" altLang="en-US" sz="900" kern="0" dirty="0">
                    <a:latin typeface="微软雅黑" panose="020B0503020204020204" pitchFamily="34" charset="-122"/>
                    <a:ea typeface="微软雅黑" panose="020B0503020204020204" pitchFamily="34" charset="-122"/>
                  </a:rPr>
                  <a:t>学生预习</a:t>
                </a:r>
                <a:endParaRPr lang="en-US" altLang="zh-CN" sz="900" kern="0" dirty="0">
                  <a:latin typeface="微软雅黑" panose="020B0503020204020204" pitchFamily="34" charset="-122"/>
                  <a:ea typeface="微软雅黑" panose="020B0503020204020204" pitchFamily="34" charset="-122"/>
                </a:endParaRPr>
              </a:p>
              <a:p>
                <a:pPr defTabSz="950821">
                  <a:lnSpc>
                    <a:spcPct val="150000"/>
                  </a:lnSpc>
                  <a:buFont typeface="Wingdings" panose="05000000000000000000" pitchFamily="2" charset="2"/>
                  <a:buChar char="Ø"/>
                </a:pPr>
                <a:r>
                  <a:rPr lang="zh-CN" altLang="en-US" sz="900" kern="0" dirty="0">
                    <a:latin typeface="微软雅黑" panose="020B0503020204020204" pitchFamily="34" charset="-122"/>
                    <a:ea typeface="微软雅黑" panose="020B0503020204020204" pitchFamily="34" charset="-122"/>
                  </a:rPr>
                  <a:t>学情诊断</a:t>
                </a:r>
                <a:endParaRPr lang="en-US" altLang="zh-CN" sz="900" kern="0" dirty="0">
                  <a:latin typeface="微软雅黑" panose="020B0503020204020204" pitchFamily="34" charset="-122"/>
                  <a:ea typeface="微软雅黑" panose="020B0503020204020204" pitchFamily="34" charset="-122"/>
                </a:endParaRPr>
              </a:p>
              <a:p>
                <a:pPr defTabSz="950821">
                  <a:lnSpc>
                    <a:spcPct val="150000"/>
                  </a:lnSpc>
                  <a:buFont typeface="Wingdings" panose="05000000000000000000" pitchFamily="2" charset="2"/>
                  <a:buChar char="Ø"/>
                </a:pPr>
                <a:r>
                  <a:rPr lang="en-US" altLang="zh-CN" sz="900" kern="0" dirty="0">
                    <a:latin typeface="微软雅黑" panose="020B0503020204020204" pitchFamily="34" charset="-122"/>
                    <a:ea typeface="微软雅黑" panose="020B0503020204020204" pitchFamily="34" charset="-122"/>
                  </a:rPr>
                  <a:t>……</a:t>
                </a:r>
                <a:r>
                  <a:rPr lang="zh-CN" altLang="en-US" sz="900" kern="0" dirty="0">
                    <a:latin typeface="微软雅黑" panose="020B0503020204020204" pitchFamily="34" charset="-122"/>
                    <a:ea typeface="微软雅黑" panose="020B0503020204020204" pitchFamily="34" charset="-122"/>
                  </a:rPr>
                  <a:t> </a:t>
                </a:r>
              </a:p>
            </p:txBody>
          </p:sp>
          <p:pic>
            <p:nvPicPr>
              <p:cNvPr id="119" name="图片 118"/>
              <p:cNvPicPr/>
              <p:nvPr/>
            </p:nvPicPr>
            <p:blipFill>
              <a:blip r:embed="rId12"/>
              <a:stretch>
                <a:fillRect/>
              </a:stretch>
            </p:blipFill>
            <p:spPr>
              <a:xfrm>
                <a:off x="186893" y="5130192"/>
                <a:ext cx="2137734" cy="1476000"/>
              </a:xfrm>
              <a:prstGeom prst="roundRect">
                <a:avLst>
                  <a:gd name="adj" fmla="val 8594"/>
                </a:avLst>
              </a:prstGeom>
              <a:solidFill>
                <a:srgbClr val="FFFFFF">
                  <a:shade val="85000"/>
                </a:srgbClr>
              </a:solidFill>
              <a:ln>
                <a:solidFill>
                  <a:srgbClr val="0070C0"/>
                </a:solidFill>
              </a:ln>
              <a:effectLst>
                <a:reflection blurRad="12700" stA="38000" endPos="28000" dist="5000" dir="5400000" sy="-100000" algn="bl" rotWithShape="0"/>
              </a:effectLst>
            </p:spPr>
          </p:pic>
        </p:grpSp>
        <p:grpSp>
          <p:nvGrpSpPr>
            <p:cNvPr id="120" name="组合 119"/>
            <p:cNvGrpSpPr/>
            <p:nvPr/>
          </p:nvGrpSpPr>
          <p:grpSpPr>
            <a:xfrm>
              <a:off x="5840906" y="4258394"/>
              <a:ext cx="1813722" cy="1025003"/>
              <a:chOff x="8290639" y="5168252"/>
              <a:chExt cx="3242934" cy="1476002"/>
            </a:xfrm>
          </p:grpSpPr>
          <p:pic>
            <p:nvPicPr>
              <p:cNvPr id="121" name="图片 120"/>
              <p:cNvPicPr>
                <a:picLocks noChangeAspect="1"/>
              </p:cNvPicPr>
              <p:nvPr/>
            </p:nvPicPr>
            <p:blipFill rotWithShape="1">
              <a:blip r:embed="rId13"/>
              <a:srcRect t="5169"/>
              <a:stretch/>
            </p:blipFill>
            <p:spPr>
              <a:xfrm>
                <a:off x="8290639" y="5168255"/>
                <a:ext cx="2137733" cy="1475999"/>
              </a:xfrm>
              <a:prstGeom prst="roundRect">
                <a:avLst>
                  <a:gd name="adj" fmla="val 8594"/>
                </a:avLst>
              </a:prstGeom>
              <a:solidFill>
                <a:srgbClr val="FFFFFF">
                  <a:shade val="85000"/>
                </a:srgbClr>
              </a:solidFill>
              <a:ln>
                <a:solidFill>
                  <a:srgbClr val="0070C0"/>
                </a:solidFill>
              </a:ln>
              <a:effectLst>
                <a:reflection blurRad="12700" stA="38000" endPos="28000" dist="5000" dir="5400000" sy="-100000" algn="bl" rotWithShape="0"/>
              </a:effectLst>
            </p:spPr>
          </p:pic>
          <p:sp>
            <p:nvSpPr>
              <p:cNvPr id="122" name="TextBox 121"/>
              <p:cNvSpPr txBox="1"/>
              <p:nvPr/>
            </p:nvSpPr>
            <p:spPr>
              <a:xfrm>
                <a:off x="10428373" y="5168252"/>
                <a:ext cx="1105200" cy="1117618"/>
              </a:xfrm>
              <a:prstGeom prst="rect">
                <a:avLst/>
              </a:prstGeom>
              <a:noFill/>
              <a:ln>
                <a:solidFill>
                  <a:srgbClr val="0070C0"/>
                </a:solidFill>
              </a:ln>
            </p:spPr>
            <p:txBody>
              <a:bodyPr wrap="square" lIns="91436" tIns="0" rIns="91436" bIns="0" rtlCol="0">
                <a:spAutoFit/>
              </a:bodyPr>
              <a:lstStyle/>
              <a:p>
                <a:pPr defTabSz="950821">
                  <a:lnSpc>
                    <a:spcPct val="150000"/>
                  </a:lnSpc>
                  <a:buFont typeface="Wingdings" panose="05000000000000000000" pitchFamily="2" charset="2"/>
                  <a:buChar char="Ø"/>
                </a:pPr>
                <a:r>
                  <a:rPr lang="zh-CN" altLang="en-US" sz="900" kern="0" dirty="0">
                    <a:latin typeface="微软雅黑" panose="020B0503020204020204" pitchFamily="34" charset="-122"/>
                    <a:ea typeface="微软雅黑" panose="020B0503020204020204" pitchFamily="34" charset="-122"/>
                  </a:rPr>
                  <a:t>课程直播</a:t>
                </a:r>
              </a:p>
              <a:p>
                <a:pPr defTabSz="950821">
                  <a:lnSpc>
                    <a:spcPct val="150000"/>
                  </a:lnSpc>
                  <a:buFont typeface="Wingdings" panose="05000000000000000000" pitchFamily="2" charset="2"/>
                  <a:buChar char="Ø"/>
                </a:pPr>
                <a:r>
                  <a:rPr lang="zh-CN" altLang="en-US" sz="900" kern="0" dirty="0">
                    <a:latin typeface="微软雅黑" panose="020B0503020204020204" pitchFamily="34" charset="-122"/>
                    <a:ea typeface="微软雅黑" panose="020B0503020204020204" pitchFamily="34" charset="-122"/>
                  </a:rPr>
                  <a:t>课程点播</a:t>
                </a:r>
              </a:p>
              <a:p>
                <a:pPr defTabSz="950821">
                  <a:lnSpc>
                    <a:spcPct val="150000"/>
                  </a:lnSpc>
                  <a:buFont typeface="Wingdings" panose="05000000000000000000" pitchFamily="2" charset="2"/>
                  <a:buChar char="Ø"/>
                </a:pPr>
                <a:r>
                  <a:rPr lang="zh-CN" altLang="en-US" sz="900" kern="0" dirty="0">
                    <a:latin typeface="微软雅黑" panose="020B0503020204020204" pitchFamily="34" charset="-122"/>
                    <a:ea typeface="微软雅黑" panose="020B0503020204020204" pitchFamily="34" charset="-122"/>
                  </a:rPr>
                  <a:t>优课评选</a:t>
                </a:r>
              </a:p>
              <a:p>
                <a:pPr defTabSz="950821">
                  <a:lnSpc>
                    <a:spcPct val="150000"/>
                  </a:lnSpc>
                  <a:buFont typeface="Wingdings" panose="05000000000000000000" pitchFamily="2" charset="2"/>
                  <a:buChar char="Ø"/>
                </a:pPr>
                <a:r>
                  <a:rPr lang="zh-CN" altLang="en-US" sz="900" kern="0" dirty="0">
                    <a:latin typeface="微软雅黑" panose="020B0503020204020204" pitchFamily="34" charset="-122"/>
                    <a:ea typeface="微软雅黑" panose="020B0503020204020204" pitchFamily="34" charset="-122"/>
                  </a:rPr>
                  <a:t>联动教学</a:t>
                </a:r>
                <a:endParaRPr lang="en-US" altLang="zh-CN" sz="900" kern="0" dirty="0">
                  <a:latin typeface="微软雅黑" panose="020B0503020204020204" pitchFamily="34" charset="-122"/>
                  <a:ea typeface="微软雅黑" panose="020B0503020204020204" pitchFamily="34" charset="-122"/>
                </a:endParaRPr>
              </a:p>
              <a:p>
                <a:pPr defTabSz="950821">
                  <a:lnSpc>
                    <a:spcPct val="150000"/>
                  </a:lnSpc>
                  <a:buFont typeface="Wingdings" panose="05000000000000000000" pitchFamily="2" charset="2"/>
                  <a:buChar char="Ø"/>
                </a:pPr>
                <a:r>
                  <a:rPr lang="en-US" altLang="zh-CN" sz="900" kern="0" dirty="0">
                    <a:latin typeface="微软雅黑" panose="020B0503020204020204" pitchFamily="34" charset="-122"/>
                    <a:ea typeface="微软雅黑" panose="020B0503020204020204" pitchFamily="34" charset="-122"/>
                  </a:rPr>
                  <a:t>……</a:t>
                </a:r>
                <a:endParaRPr lang="zh-CN" altLang="en-US" sz="900" kern="0" dirty="0">
                  <a:latin typeface="微软雅黑" panose="020B0503020204020204" pitchFamily="34" charset="-122"/>
                  <a:ea typeface="微软雅黑" panose="020B0503020204020204" pitchFamily="34" charset="-122"/>
                </a:endParaRPr>
              </a:p>
            </p:txBody>
          </p:sp>
        </p:grpSp>
        <p:grpSp>
          <p:nvGrpSpPr>
            <p:cNvPr id="123" name="组合 122"/>
            <p:cNvGrpSpPr/>
            <p:nvPr/>
          </p:nvGrpSpPr>
          <p:grpSpPr>
            <a:xfrm>
              <a:off x="6210614" y="3001527"/>
              <a:ext cx="1813721" cy="1025003"/>
              <a:chOff x="8670069" y="1915482"/>
              <a:chExt cx="3242933" cy="1476003"/>
            </a:xfrm>
          </p:grpSpPr>
          <p:sp>
            <p:nvSpPr>
              <p:cNvPr id="124" name="TextBox 123"/>
              <p:cNvSpPr txBox="1"/>
              <p:nvPr/>
            </p:nvSpPr>
            <p:spPr>
              <a:xfrm>
                <a:off x="10807802" y="1915482"/>
                <a:ext cx="1105200" cy="670572"/>
              </a:xfrm>
              <a:prstGeom prst="rect">
                <a:avLst/>
              </a:prstGeom>
              <a:noFill/>
              <a:ln>
                <a:solidFill>
                  <a:srgbClr val="0070C0"/>
                </a:solidFill>
              </a:ln>
            </p:spPr>
            <p:txBody>
              <a:bodyPr wrap="square" lIns="91436" tIns="0" rIns="91436" bIns="0" rtlCol="0">
                <a:spAutoFit/>
              </a:bodyPr>
              <a:lstStyle/>
              <a:p>
                <a:pPr defTabSz="950821">
                  <a:lnSpc>
                    <a:spcPct val="150000"/>
                  </a:lnSpc>
                  <a:buFont typeface="Wingdings" panose="05000000000000000000" pitchFamily="2" charset="2"/>
                  <a:buChar char="Ø"/>
                </a:pPr>
                <a:r>
                  <a:rPr lang="zh-CN" altLang="en-US" sz="900" kern="0" dirty="0">
                    <a:latin typeface="微软雅黑" panose="020B0503020204020204" pitchFamily="34" charset="-122"/>
                    <a:ea typeface="微软雅黑" panose="020B0503020204020204" pitchFamily="34" charset="-122"/>
                  </a:rPr>
                  <a:t>上传笔记</a:t>
                </a:r>
              </a:p>
              <a:p>
                <a:pPr defTabSz="950821">
                  <a:lnSpc>
                    <a:spcPct val="150000"/>
                  </a:lnSpc>
                  <a:buFont typeface="Wingdings" panose="05000000000000000000" pitchFamily="2" charset="2"/>
                  <a:buChar char="Ø"/>
                </a:pPr>
                <a:r>
                  <a:rPr lang="zh-CN" altLang="en-US" sz="900" kern="0" dirty="0">
                    <a:latin typeface="微软雅黑" panose="020B0503020204020204" pitchFamily="34" charset="-122"/>
                    <a:ea typeface="微软雅黑" panose="020B0503020204020204" pitchFamily="34" charset="-122"/>
                  </a:rPr>
                  <a:t>笔记分享</a:t>
                </a:r>
                <a:endParaRPr lang="en-US" altLang="zh-CN" sz="900" kern="0" dirty="0">
                  <a:latin typeface="微软雅黑" panose="020B0503020204020204" pitchFamily="34" charset="-122"/>
                  <a:ea typeface="微软雅黑" panose="020B0503020204020204" pitchFamily="34" charset="-122"/>
                </a:endParaRPr>
              </a:p>
              <a:p>
                <a:pPr defTabSz="950821">
                  <a:lnSpc>
                    <a:spcPct val="150000"/>
                  </a:lnSpc>
                  <a:buFont typeface="Wingdings" panose="05000000000000000000" pitchFamily="2" charset="2"/>
                  <a:buChar char="Ø"/>
                </a:pPr>
                <a:r>
                  <a:rPr lang="en-US" altLang="zh-CN" sz="900" kern="0" dirty="0">
                    <a:latin typeface="微软雅黑" panose="020B0503020204020204" pitchFamily="34" charset="-122"/>
                    <a:ea typeface="微软雅黑" panose="020B0503020204020204" pitchFamily="34" charset="-122"/>
                  </a:rPr>
                  <a:t>……</a:t>
                </a:r>
                <a:endParaRPr lang="zh-CN" altLang="en-US" sz="900" kern="0" dirty="0">
                  <a:latin typeface="微软雅黑" panose="020B0503020204020204" pitchFamily="34" charset="-122"/>
                  <a:ea typeface="微软雅黑" panose="020B0503020204020204" pitchFamily="34" charset="-122"/>
                </a:endParaRPr>
              </a:p>
            </p:txBody>
          </p:sp>
          <p:pic>
            <p:nvPicPr>
              <p:cNvPr id="125" name="图片 124"/>
              <p:cNvPicPr/>
              <p:nvPr/>
            </p:nvPicPr>
            <p:blipFill>
              <a:blip r:embed="rId14"/>
              <a:stretch>
                <a:fillRect/>
              </a:stretch>
            </p:blipFill>
            <p:spPr>
              <a:xfrm>
                <a:off x="8670069" y="1915486"/>
                <a:ext cx="2137733" cy="1475999"/>
              </a:xfrm>
              <a:prstGeom prst="roundRect">
                <a:avLst>
                  <a:gd name="adj" fmla="val 8594"/>
                </a:avLst>
              </a:prstGeom>
              <a:solidFill>
                <a:srgbClr val="FFFFFF">
                  <a:shade val="85000"/>
                </a:srgbClr>
              </a:solidFill>
              <a:ln>
                <a:solidFill>
                  <a:srgbClr val="0070C0"/>
                </a:solidFill>
              </a:ln>
              <a:effectLst>
                <a:reflection blurRad="12700" stA="38000" endPos="28000" dist="5000" dir="5400000" sy="-100000" algn="bl" rotWithShape="0"/>
              </a:effectLst>
            </p:spPr>
          </p:pic>
        </p:grpSp>
        <p:sp>
          <p:nvSpPr>
            <p:cNvPr id="126" name="TextBox 125"/>
            <p:cNvSpPr txBox="1"/>
            <p:nvPr/>
          </p:nvSpPr>
          <p:spPr>
            <a:xfrm>
              <a:off x="6645306" y="1774943"/>
              <a:ext cx="618121" cy="776125"/>
            </a:xfrm>
            <a:prstGeom prst="rect">
              <a:avLst/>
            </a:prstGeom>
            <a:noFill/>
            <a:ln>
              <a:solidFill>
                <a:srgbClr val="0070C0"/>
              </a:solidFill>
            </a:ln>
          </p:spPr>
          <p:txBody>
            <a:bodyPr wrap="square" lIns="55630" tIns="0" rIns="55630" bIns="0" rtlCol="0">
              <a:spAutoFit/>
            </a:bodyPr>
            <a:lstStyle/>
            <a:p>
              <a:pPr defTabSz="950821">
                <a:lnSpc>
                  <a:spcPct val="150000"/>
                </a:lnSpc>
                <a:buFont typeface="Wingdings" panose="05000000000000000000" pitchFamily="2" charset="2"/>
                <a:buChar char="Ø"/>
              </a:pPr>
              <a:r>
                <a:rPr lang="zh-CN" altLang="en-US" sz="900" kern="0" dirty="0">
                  <a:latin typeface="微软雅黑" panose="020B0503020204020204" pitchFamily="34" charset="-122"/>
                  <a:ea typeface="微软雅黑" panose="020B0503020204020204" pitchFamily="34" charset="-122"/>
                </a:rPr>
                <a:t>辅导答疑</a:t>
              </a:r>
            </a:p>
            <a:p>
              <a:pPr defTabSz="950821">
                <a:lnSpc>
                  <a:spcPct val="150000"/>
                </a:lnSpc>
                <a:buFont typeface="Wingdings" panose="05000000000000000000" pitchFamily="2" charset="2"/>
                <a:buChar char="Ø"/>
              </a:pPr>
              <a:r>
                <a:rPr lang="zh-CN" altLang="en-US" sz="900" kern="0" dirty="0">
                  <a:latin typeface="微软雅黑" panose="020B0503020204020204" pitchFamily="34" charset="-122"/>
                  <a:ea typeface="微软雅黑" panose="020B0503020204020204" pitchFamily="34" charset="-122"/>
                </a:rPr>
                <a:t>主题讨论</a:t>
              </a:r>
            </a:p>
            <a:p>
              <a:pPr defTabSz="950821">
                <a:lnSpc>
                  <a:spcPct val="150000"/>
                </a:lnSpc>
                <a:buFont typeface="Wingdings" panose="05000000000000000000" pitchFamily="2" charset="2"/>
                <a:buChar char="Ø"/>
              </a:pPr>
              <a:r>
                <a:rPr lang="zh-CN" altLang="en-US" sz="900" kern="0" dirty="0">
                  <a:latin typeface="微软雅黑" panose="020B0503020204020204" pitchFamily="34" charset="-122"/>
                  <a:ea typeface="微软雅黑" panose="020B0503020204020204" pitchFamily="34" charset="-122"/>
                </a:rPr>
                <a:t>互动协作</a:t>
              </a:r>
            </a:p>
            <a:p>
              <a:pPr defTabSz="950821">
                <a:lnSpc>
                  <a:spcPct val="150000"/>
                </a:lnSpc>
                <a:buFont typeface="Wingdings" panose="05000000000000000000" pitchFamily="2" charset="2"/>
                <a:buChar char="Ø"/>
              </a:pPr>
              <a:r>
                <a:rPr lang="zh-CN" altLang="en-US" sz="900" kern="0" dirty="0">
                  <a:latin typeface="微软雅黑" panose="020B0503020204020204" pitchFamily="34" charset="-122"/>
                  <a:ea typeface="微软雅黑" panose="020B0503020204020204" pitchFamily="34" charset="-122"/>
                </a:rPr>
                <a:t>作品分享</a:t>
              </a:r>
              <a:endParaRPr lang="en-US" altLang="zh-CN" sz="900" kern="0" dirty="0">
                <a:latin typeface="微软雅黑" panose="020B0503020204020204" pitchFamily="34" charset="-122"/>
                <a:ea typeface="微软雅黑" panose="020B0503020204020204" pitchFamily="34" charset="-122"/>
              </a:endParaRPr>
            </a:p>
            <a:p>
              <a:pPr defTabSz="950821">
                <a:lnSpc>
                  <a:spcPct val="150000"/>
                </a:lnSpc>
                <a:buFont typeface="Wingdings" panose="05000000000000000000" pitchFamily="2" charset="2"/>
                <a:buChar char="Ø"/>
              </a:pPr>
              <a:r>
                <a:rPr lang="en-US" altLang="zh-CN" sz="900" kern="0" dirty="0">
                  <a:latin typeface="微软雅黑" panose="020B0503020204020204" pitchFamily="34" charset="-122"/>
                  <a:ea typeface="微软雅黑" panose="020B0503020204020204" pitchFamily="34" charset="-122"/>
                </a:rPr>
                <a:t>……</a:t>
              </a:r>
              <a:endParaRPr lang="zh-CN" altLang="en-US" sz="900" kern="0" dirty="0">
                <a:latin typeface="微软雅黑" panose="020B0503020204020204" pitchFamily="34" charset="-122"/>
                <a:ea typeface="微软雅黑" panose="020B0503020204020204" pitchFamily="34" charset="-122"/>
              </a:endParaRPr>
            </a:p>
          </p:txBody>
        </p:sp>
        <p:sp>
          <p:nvSpPr>
            <p:cNvPr id="127" name="TextBox 126"/>
            <p:cNvSpPr txBox="1"/>
            <p:nvPr/>
          </p:nvSpPr>
          <p:spPr>
            <a:xfrm>
              <a:off x="3788764" y="4078809"/>
              <a:ext cx="974055" cy="731860"/>
            </a:xfrm>
            <a:prstGeom prst="rect">
              <a:avLst/>
            </a:prstGeom>
            <a:solidFill>
              <a:srgbClr val="0070C0"/>
            </a:solidFill>
          </p:spPr>
          <p:txBody>
            <a:bodyPr wrap="square" lIns="0" tIns="27815" rIns="0" bIns="27815" rtlCol="0">
              <a:spAutoFit/>
            </a:bodyPr>
            <a:lstStyle/>
            <a:p>
              <a:pPr algn="ctr" defTabSz="950821">
                <a:defRPr/>
              </a:pPr>
              <a:r>
                <a:rPr lang="zh-CN" altLang="en-US" sz="1200" b="1" kern="0" dirty="0">
                  <a:solidFill>
                    <a:prstClr val="white"/>
                  </a:solidFill>
                  <a:latin typeface="微软雅黑" panose="020B0503020204020204" pitchFamily="34" charset="-122"/>
                  <a:ea typeface="微软雅黑" panose="020B0503020204020204" pitchFamily="34" charset="-122"/>
                </a:rPr>
                <a:t>智能高效的管理平台</a:t>
              </a:r>
              <a:endParaRPr lang="en-US" altLang="zh-CN" sz="1200" b="1" kern="0" dirty="0">
                <a:solidFill>
                  <a:prstClr val="white"/>
                </a:solidFill>
                <a:latin typeface="微软雅黑" panose="020B0503020204020204" pitchFamily="34" charset="-122"/>
                <a:ea typeface="微软雅黑" panose="020B0503020204020204" pitchFamily="34" charset="-122"/>
              </a:endParaRPr>
            </a:p>
            <a:p>
              <a:pPr algn="ctr" defTabSz="950821">
                <a:defRPr/>
              </a:pPr>
              <a:r>
                <a:rPr lang="zh-CN" altLang="en-US" sz="1200" kern="0" dirty="0">
                  <a:solidFill>
                    <a:sysClr val="window" lastClr="FFFFFF"/>
                  </a:solidFill>
                  <a:latin typeface="微软雅黑" panose="020B0503020204020204" pitchFamily="34" charset="-122"/>
                  <a:ea typeface="微软雅黑" panose="020B0503020204020204" pitchFamily="34" charset="-122"/>
                </a:rPr>
                <a:t>人脸考勤</a:t>
              </a:r>
            </a:p>
            <a:p>
              <a:pPr algn="ctr" defTabSz="950821">
                <a:defRPr/>
              </a:pPr>
              <a:r>
                <a:rPr lang="zh-CN" altLang="en-US" sz="1200" kern="0" dirty="0">
                  <a:solidFill>
                    <a:sysClr val="window" lastClr="FFFFFF"/>
                  </a:solidFill>
                  <a:latin typeface="微软雅黑" panose="020B0503020204020204" pitchFamily="34" charset="-122"/>
                  <a:ea typeface="微软雅黑" panose="020B0503020204020204" pitchFamily="34" charset="-122"/>
                </a:rPr>
                <a:t>消息推送</a:t>
              </a:r>
            </a:p>
            <a:p>
              <a:pPr algn="ctr" defTabSz="950821">
                <a:defRPr/>
              </a:pPr>
              <a:r>
                <a:rPr lang="zh-CN" altLang="en-US" sz="1200" kern="0" dirty="0">
                  <a:solidFill>
                    <a:sysClr val="window" lastClr="FFFFFF"/>
                  </a:solidFill>
                  <a:latin typeface="微软雅黑" panose="020B0503020204020204" pitchFamily="34" charset="-122"/>
                  <a:ea typeface="微软雅黑" panose="020B0503020204020204" pitchFamily="34" charset="-122"/>
                </a:rPr>
                <a:t>班牌发布</a:t>
              </a:r>
            </a:p>
            <a:p>
              <a:pPr algn="ctr" defTabSz="950821">
                <a:defRPr/>
              </a:pPr>
              <a:r>
                <a:rPr lang="zh-CN" altLang="en-US" sz="1200" kern="0" dirty="0">
                  <a:solidFill>
                    <a:sysClr val="window" lastClr="FFFFFF"/>
                  </a:solidFill>
                  <a:latin typeface="微软雅黑" panose="020B0503020204020204" pitchFamily="34" charset="-122"/>
                  <a:ea typeface="微软雅黑" panose="020B0503020204020204" pitchFamily="34" charset="-122"/>
                </a:rPr>
                <a:t>在线巡课</a:t>
              </a:r>
            </a:p>
          </p:txBody>
        </p:sp>
        <p:sp>
          <p:nvSpPr>
            <p:cNvPr id="128" name="椭圆 127"/>
            <p:cNvSpPr/>
            <p:nvPr/>
          </p:nvSpPr>
          <p:spPr>
            <a:xfrm>
              <a:off x="3297525" y="5124204"/>
              <a:ext cx="599503" cy="290078"/>
            </a:xfrm>
            <a:prstGeom prst="ellipse">
              <a:avLst/>
            </a:prstGeom>
            <a:solidFill>
              <a:sysClr val="window" lastClr="FFFFFF"/>
            </a:solidFill>
            <a:ln w="25400" cap="flat" cmpd="sng" algn="ctr">
              <a:solidFill>
                <a:srgbClr val="0070C0"/>
              </a:solidFill>
              <a:prstDash val="solid"/>
            </a:ln>
            <a:effectLst/>
          </p:spPr>
          <p:txBody>
            <a:bodyPr lIns="55632" tIns="27816" rIns="55632" bIns="27816" rtlCol="0" anchor="ctr"/>
            <a:lstStyle/>
            <a:p>
              <a:pPr algn="ctr" defTabSz="914363">
                <a:defRPr/>
              </a:pPr>
              <a:r>
                <a:rPr lang="zh-CN" altLang="en-US" sz="800" b="1" kern="0" dirty="0">
                  <a:latin typeface="微软雅黑" panose="020B0503020204020204" pitchFamily="34" charset="-122"/>
                  <a:ea typeface="微软雅黑" panose="020B0503020204020204" pitchFamily="34" charset="-122"/>
                </a:rPr>
                <a:t>课堂行为表现数据</a:t>
              </a:r>
            </a:p>
          </p:txBody>
        </p:sp>
        <p:pic>
          <p:nvPicPr>
            <p:cNvPr id="129" name="Picture 2" descr="D:\KeyShot 6\Renderings\untitled.18253.png"/>
            <p:cNvPicPr>
              <a:picLocks noChangeAspect="1" noChangeArrowheads="1"/>
            </p:cNvPicPr>
            <p:nvPr/>
          </p:nvPicPr>
          <p:blipFill rotWithShape="1">
            <a:blip r:embed="rId15" cstate="print">
              <a:extLst>
                <a:ext uri="{28A0092B-C50C-407E-A947-70E740481C1C}">
                  <a14:useLocalDpi xmlns:a14="http://schemas.microsoft.com/office/drawing/2010/main"/>
                </a:ext>
              </a:extLst>
            </a:blip>
            <a:srcRect l="21896" t="14151" r="19288" b="18020"/>
            <a:stretch/>
          </p:blipFill>
          <p:spPr bwMode="auto">
            <a:xfrm>
              <a:off x="3437907" y="4796488"/>
              <a:ext cx="318739" cy="339980"/>
            </a:xfrm>
            <a:prstGeom prst="rect">
              <a:avLst/>
            </a:prstGeom>
            <a:noFill/>
            <a:extLst>
              <a:ext uri="{909E8E84-426E-40DD-AFC4-6F175D3DCCD1}">
                <a14:hiddenFill xmlns:a14="http://schemas.microsoft.com/office/drawing/2010/main">
                  <a:solidFill>
                    <a:srgbClr val="FFFFFF"/>
                  </a:solidFill>
                </a14:hiddenFill>
              </a:ext>
            </a:extLst>
          </p:spPr>
        </p:pic>
        <p:sp>
          <p:nvSpPr>
            <p:cNvPr id="130" name="椭圆 129"/>
            <p:cNvSpPr/>
            <p:nvPr/>
          </p:nvSpPr>
          <p:spPr>
            <a:xfrm>
              <a:off x="4862687" y="3309955"/>
              <a:ext cx="599503" cy="290078"/>
            </a:xfrm>
            <a:prstGeom prst="ellipse">
              <a:avLst/>
            </a:prstGeom>
            <a:solidFill>
              <a:sysClr val="window" lastClr="FFFFFF"/>
            </a:solidFill>
            <a:ln w="25400" cap="flat" cmpd="sng" algn="ctr">
              <a:solidFill>
                <a:srgbClr val="0070C0"/>
              </a:solidFill>
              <a:prstDash val="solid"/>
            </a:ln>
            <a:effectLst/>
          </p:spPr>
          <p:txBody>
            <a:bodyPr lIns="55632" tIns="27816" rIns="55632" bIns="27816" rtlCol="0" anchor="ctr"/>
            <a:lstStyle/>
            <a:p>
              <a:pPr algn="ctr" defTabSz="914363">
                <a:defRPr/>
              </a:pPr>
              <a:r>
                <a:rPr lang="zh-CN" altLang="en-US" sz="800" b="1" kern="0" dirty="0">
                  <a:latin typeface="微软雅黑" panose="020B0503020204020204" pitchFamily="34" charset="-122"/>
                  <a:ea typeface="微软雅黑" panose="020B0503020204020204" pitchFamily="34" charset="-122"/>
                </a:rPr>
                <a:t>教学视频资源获取</a:t>
              </a:r>
            </a:p>
          </p:txBody>
        </p:sp>
        <p:pic>
          <p:nvPicPr>
            <p:cNvPr id="131" name="图片 130"/>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flipH="1">
              <a:off x="4866171" y="3619442"/>
              <a:ext cx="553221" cy="383567"/>
            </a:xfrm>
            <a:prstGeom prst="rect">
              <a:avLst/>
            </a:prstGeom>
          </p:spPr>
        </p:pic>
        <p:cxnSp>
          <p:nvCxnSpPr>
            <p:cNvPr id="132" name="直接箭头连接符 131"/>
            <p:cNvCxnSpPr/>
            <p:nvPr/>
          </p:nvCxnSpPr>
          <p:spPr>
            <a:xfrm flipV="1">
              <a:off x="5268357" y="3801633"/>
              <a:ext cx="313427" cy="1"/>
            </a:xfrm>
            <a:prstGeom prst="straightConnector1">
              <a:avLst/>
            </a:prstGeom>
            <a:noFill/>
            <a:ln w="9525" cap="flat" cmpd="sng" algn="ctr">
              <a:solidFill>
                <a:srgbClr val="0070C0"/>
              </a:solidFill>
              <a:prstDash val="solid"/>
              <a:tailEnd type="arrow"/>
            </a:ln>
            <a:effectLst/>
          </p:spPr>
        </p:cxnSp>
        <p:cxnSp>
          <p:nvCxnSpPr>
            <p:cNvPr id="133" name="肘形连接符 132"/>
            <p:cNvCxnSpPr>
              <a:stCxn id="129" idx="1"/>
            </p:cNvCxnSpPr>
            <p:nvPr/>
          </p:nvCxnSpPr>
          <p:spPr>
            <a:xfrm rot="10800000">
              <a:off x="3364298" y="4736846"/>
              <a:ext cx="73607" cy="229634"/>
            </a:xfrm>
            <a:prstGeom prst="bentConnector2">
              <a:avLst/>
            </a:prstGeom>
            <a:noFill/>
            <a:ln w="9525" cap="flat" cmpd="sng" algn="ctr">
              <a:solidFill>
                <a:srgbClr val="0070C0"/>
              </a:solidFill>
              <a:prstDash val="solid"/>
              <a:tailEnd type="arrow"/>
            </a:ln>
            <a:effectLst/>
          </p:spPr>
        </p:cxnSp>
        <p:cxnSp>
          <p:nvCxnSpPr>
            <p:cNvPr id="134" name="肘形连接符 133"/>
            <p:cNvCxnSpPr>
              <a:stCxn id="129" idx="3"/>
              <a:endCxn id="127" idx="2"/>
            </p:cNvCxnSpPr>
            <p:nvPr/>
          </p:nvCxnSpPr>
          <p:spPr>
            <a:xfrm flipV="1">
              <a:off x="3756646" y="4810669"/>
              <a:ext cx="519146" cy="155808"/>
            </a:xfrm>
            <a:prstGeom prst="bentConnector2">
              <a:avLst/>
            </a:prstGeom>
            <a:noFill/>
            <a:ln w="9525" cap="flat" cmpd="sng" algn="ctr">
              <a:solidFill>
                <a:srgbClr val="0070C0"/>
              </a:solidFill>
              <a:prstDash val="solid"/>
              <a:tailEnd type="arrow"/>
            </a:ln>
            <a:effectLst/>
          </p:spPr>
        </p:cxnSp>
        <p:cxnSp>
          <p:nvCxnSpPr>
            <p:cNvPr id="135" name="肘形连接符 134"/>
            <p:cNvCxnSpPr>
              <a:stCxn id="129" idx="3"/>
              <a:endCxn id="97" idx="2"/>
            </p:cNvCxnSpPr>
            <p:nvPr/>
          </p:nvCxnSpPr>
          <p:spPr>
            <a:xfrm flipV="1">
              <a:off x="3756645" y="3625577"/>
              <a:ext cx="185899" cy="1340898"/>
            </a:xfrm>
            <a:prstGeom prst="bentConnector3">
              <a:avLst>
                <a:gd name="adj1" fmla="val -7642"/>
              </a:avLst>
            </a:prstGeom>
            <a:noFill/>
            <a:ln w="9525" cap="flat" cmpd="sng" algn="ctr">
              <a:solidFill>
                <a:srgbClr val="0070C0"/>
              </a:solidFill>
              <a:prstDash val="solid"/>
              <a:tailEnd type="arrow"/>
            </a:ln>
            <a:effectLst/>
          </p:spPr>
        </p:cxnSp>
        <p:cxnSp>
          <p:nvCxnSpPr>
            <p:cNvPr id="136" name="肘形连接符 135"/>
            <p:cNvCxnSpPr/>
            <p:nvPr/>
          </p:nvCxnSpPr>
          <p:spPr>
            <a:xfrm rot="10800000" flipV="1">
              <a:off x="4637431" y="3811226"/>
              <a:ext cx="303750" cy="261982"/>
            </a:xfrm>
            <a:prstGeom prst="bentConnector2">
              <a:avLst/>
            </a:prstGeom>
            <a:noFill/>
            <a:ln w="9525" cap="flat" cmpd="sng" algn="ctr">
              <a:solidFill>
                <a:srgbClr val="0070C0"/>
              </a:solidFill>
              <a:prstDash val="solid"/>
              <a:tailEnd type="arrow"/>
            </a:ln>
            <a:effectLst/>
          </p:spPr>
        </p:cxnSp>
        <p:cxnSp>
          <p:nvCxnSpPr>
            <p:cNvPr id="137" name="肘形连接符 136"/>
            <p:cNvCxnSpPr>
              <a:stCxn id="106" idx="3"/>
            </p:cNvCxnSpPr>
            <p:nvPr/>
          </p:nvCxnSpPr>
          <p:spPr>
            <a:xfrm>
              <a:off x="5408065" y="2868789"/>
              <a:ext cx="819623" cy="258417"/>
            </a:xfrm>
            <a:prstGeom prst="bentConnector3">
              <a:avLst>
                <a:gd name="adj1" fmla="val 50000"/>
              </a:avLst>
            </a:prstGeom>
            <a:noFill/>
            <a:ln w="9525" cap="flat" cmpd="sng" algn="ctr">
              <a:solidFill>
                <a:sysClr val="window" lastClr="FFFFFF">
                  <a:lumMod val="50000"/>
                </a:sysClr>
              </a:solidFill>
              <a:prstDash val="solid"/>
              <a:headEnd type="oval" w="med" len="med"/>
              <a:tailEnd type="oval" w="med" len="med"/>
            </a:ln>
            <a:effectLst/>
          </p:spPr>
        </p:cxnSp>
        <p:pic>
          <p:nvPicPr>
            <p:cNvPr id="138" name="图片 137"/>
            <p:cNvPicPr/>
            <p:nvPr/>
          </p:nvPicPr>
          <p:blipFill>
            <a:blip r:embed="rId17"/>
            <a:stretch>
              <a:fillRect/>
            </a:stretch>
          </p:blipFill>
          <p:spPr>
            <a:xfrm>
              <a:off x="5449707" y="1774947"/>
              <a:ext cx="1195600" cy="102499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sp>
        <p:nvSpPr>
          <p:cNvPr id="58" name="矩形 57"/>
          <p:cNvSpPr/>
          <p:nvPr/>
        </p:nvSpPr>
        <p:spPr>
          <a:xfrm>
            <a:off x="-246208" y="639928"/>
            <a:ext cx="3678026" cy="484946"/>
          </a:xfrm>
          <a:prstGeom prst="rect">
            <a:avLst/>
          </a:prstGeom>
        </p:spPr>
        <p:txBody>
          <a:bodyPr wrap="square" lIns="117226" tIns="58613" rIns="117226" bIns="58613">
            <a:spAutoFit/>
          </a:bodyPr>
          <a:lstStyle/>
          <a:p>
            <a:pPr indent="455879">
              <a:lnSpc>
                <a:spcPct val="150000"/>
              </a:lnSpc>
            </a:pPr>
            <a:r>
              <a:rPr lang="en-US" altLang="zh-CN" b="1" dirty="0">
                <a:solidFill>
                  <a:srgbClr val="C00000"/>
                </a:solidFill>
                <a:latin typeface="微软雅黑" pitchFamily="34" charset="-122"/>
                <a:ea typeface="微软雅黑" pitchFamily="34" charset="-122"/>
              </a:rPr>
              <a:t>2</a:t>
            </a:r>
            <a:r>
              <a:rPr lang="zh-CN" altLang="en-US" b="1" dirty="0">
                <a:solidFill>
                  <a:srgbClr val="C00000"/>
                </a:solidFill>
                <a:latin typeface="微软雅黑" pitchFamily="34" charset="-122"/>
                <a:ea typeface="微软雅黑" pitchFamily="34" charset="-122"/>
              </a:rPr>
              <a:t>、智慧课堂</a:t>
            </a:r>
            <a:r>
              <a:rPr lang="en-US" altLang="zh-CN" b="1" dirty="0">
                <a:solidFill>
                  <a:srgbClr val="C00000"/>
                </a:solidFill>
                <a:latin typeface="微软雅黑" pitchFamily="34" charset="-122"/>
                <a:ea typeface="微软雅黑" pitchFamily="34" charset="-122"/>
              </a:rPr>
              <a:t>—</a:t>
            </a:r>
            <a:r>
              <a:rPr lang="zh-CN" altLang="en-US" b="1" dirty="0">
                <a:solidFill>
                  <a:srgbClr val="C00000"/>
                </a:solidFill>
                <a:latin typeface="微软雅黑" pitchFamily="34" charset="-122"/>
                <a:ea typeface="微软雅黑" pitchFamily="34" charset="-122"/>
              </a:rPr>
              <a:t>应用平台</a:t>
            </a:r>
          </a:p>
        </p:txBody>
      </p:sp>
    </p:spTree>
    <p:extLst>
      <p:ext uri="{BB962C8B-B14F-4D97-AF65-F5344CB8AC3E}">
        <p14:creationId xmlns:p14="http://schemas.microsoft.com/office/powerpoint/2010/main" val="31330409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2" y="404813"/>
            <a:ext cx="1768415" cy="241230"/>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sp>
        <p:nvSpPr>
          <p:cNvPr id="45" name="文本框 2"/>
          <p:cNvSpPr txBox="1"/>
          <p:nvPr/>
        </p:nvSpPr>
        <p:spPr>
          <a:xfrm>
            <a:off x="11850702" y="235536"/>
            <a:ext cx="453943" cy="323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6" tIns="45719" rIns="91436" bIns="45719">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500" b="1" dirty="0" smtClean="0">
                <a:solidFill>
                  <a:prstClr val="white"/>
                </a:solidFill>
              </a:rPr>
              <a:t>20</a:t>
            </a:r>
            <a:endParaRPr lang="zh-CN" altLang="en-US" sz="1500" b="1" dirty="0">
              <a:solidFill>
                <a:prstClr val="white"/>
              </a:solidFill>
            </a:endParaRPr>
          </a:p>
        </p:txBody>
      </p:sp>
      <p:cxnSp>
        <p:nvCxnSpPr>
          <p:cNvPr id="32" name="直接连接符 31"/>
          <p:cNvCxnSpPr/>
          <p:nvPr/>
        </p:nvCxnSpPr>
        <p:spPr>
          <a:xfrm flipV="1">
            <a:off x="1768417" y="397117"/>
            <a:ext cx="9833033" cy="769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96" name="图片 9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95468" y="1369142"/>
            <a:ext cx="6801137" cy="4807553"/>
          </a:xfrm>
          <a:prstGeom prst="rect">
            <a:avLst/>
          </a:prstGeom>
        </p:spPr>
      </p:pic>
      <p:pic>
        <p:nvPicPr>
          <p:cNvPr id="97" name="Picture 2" descr="录播主机-前"/>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ackgroundRemoval t="9950" b="89988" l="5220" r="96107"/>
                    </a14:imgEffect>
                  </a14:imgLayer>
                </a14:imgProps>
              </a:ext>
              <a:ext uri="{28A0092B-C50C-407E-A947-70E740481C1C}">
                <a14:useLocalDpi xmlns:a14="http://schemas.microsoft.com/office/drawing/2010/main" val="0"/>
              </a:ext>
            </a:extLst>
          </a:blip>
          <a:srcRect l="5698" t="29863" r="4658" b="21574"/>
          <a:stretch/>
        </p:blipFill>
        <p:spPr bwMode="auto">
          <a:xfrm>
            <a:off x="8528001" y="2680943"/>
            <a:ext cx="600979" cy="2458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8" name="椭圆 97"/>
          <p:cNvSpPr/>
          <p:nvPr/>
        </p:nvSpPr>
        <p:spPr>
          <a:xfrm>
            <a:off x="6393657" y="2803869"/>
            <a:ext cx="724028" cy="1007407"/>
          </a:xfrm>
          <a:prstGeom prst="ellipse">
            <a:avLst/>
          </a:prstGeom>
          <a:noFill/>
          <a:ln w="12700" cap="flat" cmpd="sng" algn="ctr">
            <a:solidFill>
              <a:srgbClr val="FFC000"/>
            </a:solidFill>
            <a:prstDash val="solid"/>
            <a:miter lim="800000"/>
          </a:ln>
          <a:effectLst/>
        </p:spPr>
        <p:txBody>
          <a:bodyPr lIns="71320" tIns="35660" rIns="71320" bIns="35660" rtlCol="0" anchor="ctr"/>
          <a:lstStyle/>
          <a:p>
            <a:pPr algn="ctr" defTabSz="713204">
              <a:defRPr/>
            </a:pPr>
            <a:endParaRPr lang="zh-CN" altLang="en-US" sz="1400" kern="0">
              <a:latin typeface="DengXian" panose="020F0502020204030204"/>
            </a:endParaRPr>
          </a:p>
        </p:txBody>
      </p:sp>
      <p:grpSp>
        <p:nvGrpSpPr>
          <p:cNvPr id="99" name="组合 98"/>
          <p:cNvGrpSpPr/>
          <p:nvPr/>
        </p:nvGrpSpPr>
        <p:grpSpPr>
          <a:xfrm>
            <a:off x="2578202" y="3920923"/>
            <a:ext cx="606823" cy="503297"/>
            <a:chOff x="10013581" y="1716259"/>
            <a:chExt cx="878774" cy="655967"/>
          </a:xfrm>
        </p:grpSpPr>
        <p:pic>
          <p:nvPicPr>
            <p:cNvPr id="100" name="图片 99"/>
            <p:cNvPicPr>
              <a:picLocks noChangeAspect="1"/>
            </p:cNvPicPr>
            <p:nvPr/>
          </p:nvPicPr>
          <p:blipFill rotWithShape="1">
            <a:blip r:embed="rId5" cstate="print">
              <a:extLst>
                <a:ext uri="{28A0092B-C50C-407E-A947-70E740481C1C}">
                  <a14:useLocalDpi xmlns:a14="http://schemas.microsoft.com/office/drawing/2010/main" val="0"/>
                </a:ext>
              </a:extLst>
            </a:blip>
            <a:srcRect l="11690" r="7449" b="14477"/>
            <a:stretch/>
          </p:blipFill>
          <p:spPr>
            <a:xfrm>
              <a:off x="10135320" y="1839093"/>
              <a:ext cx="684343" cy="406492"/>
            </a:xfrm>
            <a:prstGeom prst="rect">
              <a:avLst/>
            </a:prstGeom>
          </p:spPr>
        </p:pic>
        <p:sp>
          <p:nvSpPr>
            <p:cNvPr id="101" name="椭圆 100"/>
            <p:cNvSpPr/>
            <p:nvPr/>
          </p:nvSpPr>
          <p:spPr>
            <a:xfrm>
              <a:off x="10013581" y="1716259"/>
              <a:ext cx="878774" cy="655967"/>
            </a:xfrm>
            <a:prstGeom prst="ellipse">
              <a:avLst/>
            </a:prstGeom>
            <a:noFill/>
            <a:ln w="12700" cap="flat" cmpd="sng" algn="ctr">
              <a:solidFill>
                <a:srgbClr val="FFC000"/>
              </a:solidFill>
              <a:prstDash val="solid"/>
              <a:miter lim="800000"/>
            </a:ln>
            <a:effectLst/>
          </p:spPr>
          <p:txBody>
            <a:bodyPr rtlCol="0" anchor="ctr"/>
            <a:lstStyle/>
            <a:p>
              <a:pPr algn="ctr" defTabSz="713204">
                <a:defRPr/>
              </a:pPr>
              <a:endParaRPr lang="zh-CN" altLang="en-US" sz="1400" kern="0">
                <a:latin typeface="DengXian" panose="020F0502020204030204"/>
              </a:endParaRPr>
            </a:p>
          </p:txBody>
        </p:sp>
      </p:grpSp>
      <p:sp>
        <p:nvSpPr>
          <p:cNvPr id="102" name="椭圆 101"/>
          <p:cNvSpPr/>
          <p:nvPr/>
        </p:nvSpPr>
        <p:spPr>
          <a:xfrm>
            <a:off x="6153830" y="1973803"/>
            <a:ext cx="606823" cy="503297"/>
          </a:xfrm>
          <a:prstGeom prst="ellipse">
            <a:avLst/>
          </a:prstGeom>
          <a:noFill/>
          <a:ln w="12700" cap="flat" cmpd="sng" algn="ctr">
            <a:solidFill>
              <a:srgbClr val="FFC000"/>
            </a:solidFill>
            <a:prstDash val="solid"/>
            <a:miter lim="800000"/>
          </a:ln>
          <a:effectLst/>
        </p:spPr>
        <p:txBody>
          <a:bodyPr lIns="71320" tIns="35660" rIns="71320" bIns="35660" rtlCol="0" anchor="ctr"/>
          <a:lstStyle/>
          <a:p>
            <a:pPr algn="ctr" defTabSz="713204">
              <a:defRPr/>
            </a:pPr>
            <a:endParaRPr lang="zh-CN" altLang="en-US" sz="1400" kern="0">
              <a:latin typeface="DengXian" panose="020F0502020204030204"/>
            </a:endParaRPr>
          </a:p>
        </p:txBody>
      </p:sp>
      <p:grpSp>
        <p:nvGrpSpPr>
          <p:cNvPr id="103" name="组合 102"/>
          <p:cNvGrpSpPr/>
          <p:nvPr/>
        </p:nvGrpSpPr>
        <p:grpSpPr>
          <a:xfrm>
            <a:off x="4111147" y="3920924"/>
            <a:ext cx="331839" cy="374334"/>
            <a:chOff x="3036370" y="3247867"/>
            <a:chExt cx="480554" cy="487885"/>
          </a:xfrm>
        </p:grpSpPr>
        <p:pic>
          <p:nvPicPr>
            <p:cNvPr id="104" name="图片 103"/>
            <p:cNvPicPr/>
            <p:nvPr/>
          </p:nvPicPr>
          <p:blipFill rotWithShape="1">
            <a:blip r:embed="rId6" cstate="print"/>
            <a:srcRect l="6843" t="18812" r="5908" b="30652"/>
            <a:stretch/>
          </p:blipFill>
          <p:spPr bwMode="auto">
            <a:xfrm>
              <a:off x="3106081" y="3325117"/>
              <a:ext cx="363952" cy="340297"/>
            </a:xfrm>
            <a:prstGeom prst="rect">
              <a:avLst/>
            </a:prstGeom>
            <a:noFill/>
            <a:ln>
              <a:noFill/>
            </a:ln>
            <a:extLst>
              <a:ext uri="{53640926-AAD7-44D8-BBD7-CCE9431645EC}">
                <a14:shadowObscured xmlns:a14="http://schemas.microsoft.com/office/drawing/2010/main"/>
              </a:ext>
            </a:extLst>
          </p:spPr>
        </p:pic>
        <p:sp>
          <p:nvSpPr>
            <p:cNvPr id="105" name="椭圆 104"/>
            <p:cNvSpPr/>
            <p:nvPr/>
          </p:nvSpPr>
          <p:spPr>
            <a:xfrm>
              <a:off x="3036370" y="3247867"/>
              <a:ext cx="480554" cy="487885"/>
            </a:xfrm>
            <a:prstGeom prst="ellipse">
              <a:avLst/>
            </a:prstGeom>
            <a:noFill/>
            <a:ln w="12700" cap="flat" cmpd="sng" algn="ctr">
              <a:solidFill>
                <a:srgbClr val="FFC000"/>
              </a:solidFill>
              <a:prstDash val="solid"/>
              <a:miter lim="800000"/>
            </a:ln>
            <a:effectLst/>
          </p:spPr>
          <p:txBody>
            <a:bodyPr rtlCol="0" anchor="ctr"/>
            <a:lstStyle/>
            <a:p>
              <a:pPr algn="ctr" defTabSz="713204">
                <a:defRPr/>
              </a:pPr>
              <a:endParaRPr lang="zh-CN" altLang="en-US" sz="1400" kern="0">
                <a:latin typeface="DengXian" panose="020F0502020204030204"/>
              </a:endParaRPr>
            </a:p>
          </p:txBody>
        </p:sp>
      </p:grpSp>
      <p:grpSp>
        <p:nvGrpSpPr>
          <p:cNvPr id="106" name="组合 105"/>
          <p:cNvGrpSpPr/>
          <p:nvPr/>
        </p:nvGrpSpPr>
        <p:grpSpPr>
          <a:xfrm>
            <a:off x="6167027" y="3538114"/>
            <a:ext cx="331839" cy="374334"/>
            <a:chOff x="5366837" y="3024138"/>
            <a:chExt cx="480554" cy="487885"/>
          </a:xfrm>
        </p:grpSpPr>
        <p:pic>
          <p:nvPicPr>
            <p:cNvPr id="107" name="图片 106"/>
            <p:cNvPicPr/>
            <p:nvPr/>
          </p:nvPicPr>
          <p:blipFill rotWithShape="1">
            <a:blip r:embed="rId6" cstate="print"/>
            <a:srcRect l="6843" t="18812" r="5908" b="30652"/>
            <a:stretch/>
          </p:blipFill>
          <p:spPr bwMode="auto">
            <a:xfrm>
              <a:off x="5436548" y="3101388"/>
              <a:ext cx="363952" cy="340297"/>
            </a:xfrm>
            <a:prstGeom prst="rect">
              <a:avLst/>
            </a:prstGeom>
            <a:noFill/>
            <a:ln>
              <a:noFill/>
            </a:ln>
            <a:extLst>
              <a:ext uri="{53640926-AAD7-44D8-BBD7-CCE9431645EC}">
                <a14:shadowObscured xmlns:a14="http://schemas.microsoft.com/office/drawing/2010/main"/>
              </a:ext>
            </a:extLst>
          </p:spPr>
        </p:pic>
        <p:sp>
          <p:nvSpPr>
            <p:cNvPr id="108" name="椭圆 107"/>
            <p:cNvSpPr/>
            <p:nvPr/>
          </p:nvSpPr>
          <p:spPr>
            <a:xfrm>
              <a:off x="5366837" y="3024138"/>
              <a:ext cx="480554" cy="487885"/>
            </a:xfrm>
            <a:prstGeom prst="ellipse">
              <a:avLst/>
            </a:prstGeom>
            <a:noFill/>
            <a:ln w="12700" cap="flat" cmpd="sng" algn="ctr">
              <a:solidFill>
                <a:srgbClr val="FFC000"/>
              </a:solidFill>
              <a:prstDash val="solid"/>
              <a:miter lim="800000"/>
            </a:ln>
            <a:effectLst/>
          </p:spPr>
          <p:txBody>
            <a:bodyPr rtlCol="0" anchor="ctr"/>
            <a:lstStyle/>
            <a:p>
              <a:pPr algn="ctr" defTabSz="713204">
                <a:defRPr/>
              </a:pPr>
              <a:endParaRPr lang="zh-CN" altLang="en-US" sz="1400" kern="0">
                <a:latin typeface="DengXian" panose="020F0502020204030204"/>
              </a:endParaRPr>
            </a:p>
          </p:txBody>
        </p:sp>
      </p:grpSp>
      <p:cxnSp>
        <p:nvCxnSpPr>
          <p:cNvPr id="109" name="直接连接符 108"/>
          <p:cNvCxnSpPr/>
          <p:nvPr/>
        </p:nvCxnSpPr>
        <p:spPr>
          <a:xfrm>
            <a:off x="6767639" y="2164463"/>
            <a:ext cx="2014359" cy="3904"/>
          </a:xfrm>
          <a:prstGeom prst="line">
            <a:avLst/>
          </a:prstGeom>
          <a:noFill/>
          <a:ln w="28575" cap="flat" cmpd="sng" algn="ctr">
            <a:solidFill>
              <a:srgbClr val="4472C4">
                <a:lumMod val="75000"/>
              </a:srgbClr>
            </a:solidFill>
            <a:prstDash val="solid"/>
            <a:miter lim="800000"/>
            <a:headEnd type="oval" w="med" len="med"/>
          </a:ln>
          <a:effectLst/>
        </p:spPr>
      </p:cxnSp>
      <p:cxnSp>
        <p:nvCxnSpPr>
          <p:cNvPr id="110" name="直接连接符 109"/>
          <p:cNvCxnSpPr/>
          <p:nvPr/>
        </p:nvCxnSpPr>
        <p:spPr>
          <a:xfrm>
            <a:off x="8771203" y="2177479"/>
            <a:ext cx="0" cy="300977"/>
          </a:xfrm>
          <a:prstGeom prst="line">
            <a:avLst/>
          </a:prstGeom>
          <a:noFill/>
          <a:ln w="28575" cap="flat" cmpd="sng" algn="ctr">
            <a:solidFill>
              <a:srgbClr val="4472C4">
                <a:lumMod val="75000"/>
              </a:srgbClr>
            </a:solidFill>
            <a:prstDash val="solid"/>
            <a:miter lim="800000"/>
            <a:tailEnd type="oval" w="med" len="med"/>
          </a:ln>
          <a:effectLst/>
        </p:spPr>
      </p:cxnSp>
      <p:cxnSp>
        <p:nvCxnSpPr>
          <p:cNvPr id="111" name="直接连接符 110"/>
          <p:cNvCxnSpPr/>
          <p:nvPr/>
        </p:nvCxnSpPr>
        <p:spPr>
          <a:xfrm>
            <a:off x="2881611" y="4424219"/>
            <a:ext cx="0" cy="667288"/>
          </a:xfrm>
          <a:prstGeom prst="line">
            <a:avLst/>
          </a:prstGeom>
          <a:noFill/>
          <a:ln w="28575" cap="flat" cmpd="sng" algn="ctr">
            <a:solidFill>
              <a:srgbClr val="4472C4">
                <a:lumMod val="75000"/>
              </a:srgbClr>
            </a:solidFill>
            <a:prstDash val="solid"/>
            <a:miter lim="800000"/>
            <a:headEnd type="oval" w="med" len="med"/>
          </a:ln>
          <a:effectLst/>
        </p:spPr>
      </p:cxnSp>
      <p:cxnSp>
        <p:nvCxnSpPr>
          <p:cNvPr id="112" name="直接连接符 111"/>
          <p:cNvCxnSpPr/>
          <p:nvPr/>
        </p:nvCxnSpPr>
        <p:spPr>
          <a:xfrm>
            <a:off x="2881611" y="5109496"/>
            <a:ext cx="5889592" cy="0"/>
          </a:xfrm>
          <a:prstGeom prst="line">
            <a:avLst/>
          </a:prstGeom>
          <a:noFill/>
          <a:ln w="28575" cap="flat" cmpd="sng" algn="ctr">
            <a:solidFill>
              <a:srgbClr val="4472C4">
                <a:lumMod val="75000"/>
              </a:srgbClr>
            </a:solidFill>
            <a:prstDash val="solid"/>
            <a:miter lim="800000"/>
          </a:ln>
          <a:effectLst/>
        </p:spPr>
      </p:cxnSp>
      <p:cxnSp>
        <p:nvCxnSpPr>
          <p:cNvPr id="113" name="直接连接符 112"/>
          <p:cNvCxnSpPr/>
          <p:nvPr/>
        </p:nvCxnSpPr>
        <p:spPr>
          <a:xfrm flipV="1">
            <a:off x="8781996" y="3394961"/>
            <a:ext cx="0" cy="1720530"/>
          </a:xfrm>
          <a:prstGeom prst="line">
            <a:avLst/>
          </a:prstGeom>
          <a:noFill/>
          <a:ln w="28575" cap="flat" cmpd="sng" algn="ctr">
            <a:solidFill>
              <a:srgbClr val="4472C4">
                <a:lumMod val="75000"/>
              </a:srgbClr>
            </a:solidFill>
            <a:prstDash val="solid"/>
            <a:miter lim="800000"/>
            <a:headEnd type="none"/>
            <a:tailEnd type="oval" w="med" len="med"/>
          </a:ln>
          <a:effectLst/>
        </p:spPr>
      </p:cxnSp>
      <p:cxnSp>
        <p:nvCxnSpPr>
          <p:cNvPr id="114" name="直接连接符 113"/>
          <p:cNvCxnSpPr/>
          <p:nvPr/>
        </p:nvCxnSpPr>
        <p:spPr>
          <a:xfrm flipV="1">
            <a:off x="4284945" y="2803868"/>
            <a:ext cx="0" cy="1117054"/>
          </a:xfrm>
          <a:prstGeom prst="line">
            <a:avLst/>
          </a:prstGeom>
          <a:noFill/>
          <a:ln w="28575" cap="flat" cmpd="sng" algn="ctr">
            <a:solidFill>
              <a:srgbClr val="2A9995"/>
            </a:solidFill>
            <a:prstDash val="solid"/>
            <a:miter lim="800000"/>
            <a:headEnd type="oval" w="med" len="med"/>
            <a:tailEnd type="none"/>
          </a:ln>
          <a:effectLst/>
        </p:spPr>
      </p:cxnSp>
      <p:cxnSp>
        <p:nvCxnSpPr>
          <p:cNvPr id="115" name="直接连接符 114"/>
          <p:cNvCxnSpPr/>
          <p:nvPr/>
        </p:nvCxnSpPr>
        <p:spPr>
          <a:xfrm>
            <a:off x="4284945" y="2793167"/>
            <a:ext cx="4194832" cy="0"/>
          </a:xfrm>
          <a:prstGeom prst="line">
            <a:avLst/>
          </a:prstGeom>
          <a:noFill/>
          <a:ln w="28575" cap="flat" cmpd="sng" algn="ctr">
            <a:solidFill>
              <a:srgbClr val="2A9995"/>
            </a:solidFill>
            <a:prstDash val="solid"/>
            <a:miter lim="800000"/>
            <a:headEnd w="sm" len="sm"/>
            <a:tailEnd type="oval" w="med" len="med"/>
          </a:ln>
          <a:effectLst/>
        </p:spPr>
      </p:cxnSp>
      <p:cxnSp>
        <p:nvCxnSpPr>
          <p:cNvPr id="116" name="直接连接符 115"/>
          <p:cNvCxnSpPr/>
          <p:nvPr/>
        </p:nvCxnSpPr>
        <p:spPr>
          <a:xfrm>
            <a:off x="6514416" y="3749806"/>
            <a:ext cx="2096901" cy="0"/>
          </a:xfrm>
          <a:prstGeom prst="line">
            <a:avLst/>
          </a:prstGeom>
          <a:noFill/>
          <a:ln w="28575" cap="flat" cmpd="sng" algn="ctr">
            <a:solidFill>
              <a:srgbClr val="2A9995"/>
            </a:solidFill>
            <a:prstDash val="solid"/>
            <a:miter lim="800000"/>
            <a:headEnd type="oval" w="med" len="med"/>
          </a:ln>
          <a:effectLst/>
        </p:spPr>
      </p:cxnSp>
      <p:cxnSp>
        <p:nvCxnSpPr>
          <p:cNvPr id="117" name="直接连接符 116"/>
          <p:cNvCxnSpPr/>
          <p:nvPr/>
        </p:nvCxnSpPr>
        <p:spPr>
          <a:xfrm flipV="1">
            <a:off x="8611316" y="3341478"/>
            <a:ext cx="0" cy="408329"/>
          </a:xfrm>
          <a:prstGeom prst="line">
            <a:avLst/>
          </a:prstGeom>
          <a:noFill/>
          <a:ln w="28575" cap="flat" cmpd="sng" algn="ctr">
            <a:solidFill>
              <a:srgbClr val="2A9995"/>
            </a:solidFill>
            <a:prstDash val="solid"/>
            <a:miter lim="800000"/>
            <a:tailEnd type="oval" w="med" len="med"/>
          </a:ln>
          <a:effectLst/>
        </p:spPr>
      </p:cxnSp>
      <p:sp>
        <p:nvSpPr>
          <p:cNvPr id="118" name="文本框 47"/>
          <p:cNvSpPr>
            <a:spLocks noChangeArrowheads="1"/>
          </p:cNvSpPr>
          <p:nvPr/>
        </p:nvSpPr>
        <p:spPr bwMode="auto">
          <a:xfrm>
            <a:off x="5673419" y="2469591"/>
            <a:ext cx="1222744" cy="210516"/>
          </a:xfrm>
          <a:prstGeom prst="rect">
            <a:avLst/>
          </a:prstGeom>
          <a:solidFill>
            <a:srgbClr val="FF9933"/>
          </a:solidFill>
          <a:ln>
            <a:noFill/>
          </a:ln>
          <a:extLst/>
        </p:spPr>
        <p:txBody>
          <a:bodyPr wrap="square" lIns="71320" tIns="35660" rIns="71320" bIns="35660">
            <a:spAutoFit/>
          </a:bodyPr>
          <a:lstStyle>
            <a:lvl1pPr>
              <a:defRPr sz="1600">
                <a:solidFill>
                  <a:schemeClr val="tx1"/>
                </a:solidFill>
                <a:latin typeface="Arial" pitchFamily="34" charset="0"/>
                <a:ea typeface="宋体" pitchFamily="2" charset="-122"/>
              </a:defRPr>
            </a:lvl1pPr>
            <a:lvl2pPr marL="742950" indent="-285750">
              <a:defRPr sz="1600">
                <a:solidFill>
                  <a:schemeClr val="tx1"/>
                </a:solidFill>
                <a:latin typeface="Arial" pitchFamily="34" charset="0"/>
                <a:ea typeface="宋体" pitchFamily="2" charset="-122"/>
              </a:defRPr>
            </a:lvl2pPr>
            <a:lvl3pPr marL="1143000" indent="-228600">
              <a:defRPr sz="1600">
                <a:solidFill>
                  <a:schemeClr val="tx1"/>
                </a:solidFill>
                <a:latin typeface="Arial" pitchFamily="34" charset="0"/>
                <a:ea typeface="宋体" pitchFamily="2" charset="-122"/>
              </a:defRPr>
            </a:lvl3pPr>
            <a:lvl4pPr marL="1600200" indent="-228600">
              <a:defRPr sz="1600">
                <a:solidFill>
                  <a:schemeClr val="tx1"/>
                </a:solidFill>
                <a:latin typeface="Arial" pitchFamily="34" charset="0"/>
                <a:ea typeface="宋体" pitchFamily="2" charset="-122"/>
              </a:defRPr>
            </a:lvl4pPr>
            <a:lvl5pPr marL="2057400" indent="-228600">
              <a:defRPr sz="1600">
                <a:solidFill>
                  <a:schemeClr val="tx1"/>
                </a:solidFill>
                <a:latin typeface="Arial" pitchFamily="34" charset="0"/>
                <a:ea typeface="宋体" pitchFamily="2" charset="-122"/>
              </a:defRPr>
            </a:lvl5pPr>
            <a:lvl6pPr marL="2514600" indent="-228600" defTabSz="845820" eaLnBrk="0" fontAlgn="base" hangingPunct="0">
              <a:spcBef>
                <a:spcPct val="0"/>
              </a:spcBef>
              <a:spcAft>
                <a:spcPct val="0"/>
              </a:spcAft>
              <a:buFont typeface="Arial" pitchFamily="34" charset="0"/>
              <a:defRPr sz="1600">
                <a:solidFill>
                  <a:schemeClr val="tx1"/>
                </a:solidFill>
                <a:latin typeface="Arial" pitchFamily="34" charset="0"/>
                <a:ea typeface="宋体" pitchFamily="2" charset="-122"/>
              </a:defRPr>
            </a:lvl6pPr>
            <a:lvl7pPr marL="2971800" indent="-228600" defTabSz="845820" eaLnBrk="0" fontAlgn="base" hangingPunct="0">
              <a:spcBef>
                <a:spcPct val="0"/>
              </a:spcBef>
              <a:spcAft>
                <a:spcPct val="0"/>
              </a:spcAft>
              <a:buFont typeface="Arial" pitchFamily="34" charset="0"/>
              <a:defRPr sz="1600">
                <a:solidFill>
                  <a:schemeClr val="tx1"/>
                </a:solidFill>
                <a:latin typeface="Arial" pitchFamily="34" charset="0"/>
                <a:ea typeface="宋体" pitchFamily="2" charset="-122"/>
              </a:defRPr>
            </a:lvl7pPr>
            <a:lvl8pPr marL="3429000" indent="-228600" defTabSz="845820" eaLnBrk="0" fontAlgn="base" hangingPunct="0">
              <a:spcBef>
                <a:spcPct val="0"/>
              </a:spcBef>
              <a:spcAft>
                <a:spcPct val="0"/>
              </a:spcAft>
              <a:buFont typeface="Arial" pitchFamily="34" charset="0"/>
              <a:defRPr sz="1600">
                <a:solidFill>
                  <a:schemeClr val="tx1"/>
                </a:solidFill>
                <a:latin typeface="Arial" pitchFamily="34" charset="0"/>
                <a:ea typeface="宋体" pitchFamily="2" charset="-122"/>
              </a:defRPr>
            </a:lvl8pPr>
            <a:lvl9pPr marL="3886200" indent="-228600" defTabSz="845820" eaLnBrk="0" fontAlgn="base" hangingPunct="0">
              <a:spcBef>
                <a:spcPct val="0"/>
              </a:spcBef>
              <a:spcAft>
                <a:spcPct val="0"/>
              </a:spcAft>
              <a:buFont typeface="Arial" pitchFamily="34" charset="0"/>
              <a:defRPr sz="1600">
                <a:solidFill>
                  <a:schemeClr val="tx1"/>
                </a:solidFill>
                <a:latin typeface="Arial" pitchFamily="34" charset="0"/>
                <a:ea typeface="宋体" pitchFamily="2" charset="-122"/>
              </a:defRPr>
            </a:lvl9pPr>
          </a:lstStyle>
          <a:p>
            <a:pPr algn="ctr" defTabSz="879596" fontAlgn="base">
              <a:spcBef>
                <a:spcPct val="0"/>
              </a:spcBef>
              <a:spcAft>
                <a:spcPct val="0"/>
              </a:spcAft>
              <a:defRPr/>
            </a:pPr>
            <a:r>
              <a:rPr lang="zh-CN" altLang="en-US" sz="900" b="1" kern="0" dirty="0">
                <a:solidFill>
                  <a:sysClr val="window" lastClr="FFFFFF"/>
                </a:solidFill>
                <a:latin typeface="微软雅黑" pitchFamily="34" charset="-122"/>
                <a:ea typeface="微软雅黑" pitchFamily="34" charset="-122"/>
                <a:sym typeface="微软雅黑" pitchFamily="34" charset="-122"/>
              </a:rPr>
              <a:t>二代学生人脸抓拍机</a:t>
            </a:r>
          </a:p>
        </p:txBody>
      </p:sp>
      <p:sp>
        <p:nvSpPr>
          <p:cNvPr id="119" name="文本框 47"/>
          <p:cNvSpPr>
            <a:spLocks noChangeArrowheads="1"/>
          </p:cNvSpPr>
          <p:nvPr/>
        </p:nvSpPr>
        <p:spPr bwMode="auto">
          <a:xfrm>
            <a:off x="2143955" y="3695860"/>
            <a:ext cx="1574204" cy="210516"/>
          </a:xfrm>
          <a:prstGeom prst="rect">
            <a:avLst/>
          </a:prstGeom>
          <a:solidFill>
            <a:srgbClr val="FF9933"/>
          </a:solidFill>
          <a:ln>
            <a:noFill/>
          </a:ln>
          <a:extLst/>
        </p:spPr>
        <p:txBody>
          <a:bodyPr wrap="square" lIns="71320" tIns="35660" rIns="71320" bIns="35660">
            <a:spAutoFit/>
          </a:bodyPr>
          <a:lstStyle>
            <a:lvl1pPr>
              <a:defRPr sz="1600">
                <a:solidFill>
                  <a:schemeClr val="tx1"/>
                </a:solidFill>
                <a:latin typeface="Arial" pitchFamily="34" charset="0"/>
                <a:ea typeface="宋体" pitchFamily="2" charset="-122"/>
              </a:defRPr>
            </a:lvl1pPr>
            <a:lvl2pPr marL="742950" indent="-285750">
              <a:defRPr sz="1600">
                <a:solidFill>
                  <a:schemeClr val="tx1"/>
                </a:solidFill>
                <a:latin typeface="Arial" pitchFamily="34" charset="0"/>
                <a:ea typeface="宋体" pitchFamily="2" charset="-122"/>
              </a:defRPr>
            </a:lvl2pPr>
            <a:lvl3pPr marL="1143000" indent="-228600">
              <a:defRPr sz="1600">
                <a:solidFill>
                  <a:schemeClr val="tx1"/>
                </a:solidFill>
                <a:latin typeface="Arial" pitchFamily="34" charset="0"/>
                <a:ea typeface="宋体" pitchFamily="2" charset="-122"/>
              </a:defRPr>
            </a:lvl3pPr>
            <a:lvl4pPr marL="1600200" indent="-228600">
              <a:defRPr sz="1600">
                <a:solidFill>
                  <a:schemeClr val="tx1"/>
                </a:solidFill>
                <a:latin typeface="Arial" pitchFamily="34" charset="0"/>
                <a:ea typeface="宋体" pitchFamily="2" charset="-122"/>
              </a:defRPr>
            </a:lvl4pPr>
            <a:lvl5pPr marL="2057400" indent="-228600">
              <a:defRPr sz="1600">
                <a:solidFill>
                  <a:schemeClr val="tx1"/>
                </a:solidFill>
                <a:latin typeface="Arial" pitchFamily="34" charset="0"/>
                <a:ea typeface="宋体" pitchFamily="2" charset="-122"/>
              </a:defRPr>
            </a:lvl5pPr>
            <a:lvl6pPr marL="2514600" indent="-228600" defTabSz="845820" eaLnBrk="0" fontAlgn="base" hangingPunct="0">
              <a:spcBef>
                <a:spcPct val="0"/>
              </a:spcBef>
              <a:spcAft>
                <a:spcPct val="0"/>
              </a:spcAft>
              <a:buFont typeface="Arial" pitchFamily="34" charset="0"/>
              <a:defRPr sz="1600">
                <a:solidFill>
                  <a:schemeClr val="tx1"/>
                </a:solidFill>
                <a:latin typeface="Arial" pitchFamily="34" charset="0"/>
                <a:ea typeface="宋体" pitchFamily="2" charset="-122"/>
              </a:defRPr>
            </a:lvl6pPr>
            <a:lvl7pPr marL="2971800" indent="-228600" defTabSz="845820" eaLnBrk="0" fontAlgn="base" hangingPunct="0">
              <a:spcBef>
                <a:spcPct val="0"/>
              </a:spcBef>
              <a:spcAft>
                <a:spcPct val="0"/>
              </a:spcAft>
              <a:buFont typeface="Arial" pitchFamily="34" charset="0"/>
              <a:defRPr sz="1600">
                <a:solidFill>
                  <a:schemeClr val="tx1"/>
                </a:solidFill>
                <a:latin typeface="Arial" pitchFamily="34" charset="0"/>
                <a:ea typeface="宋体" pitchFamily="2" charset="-122"/>
              </a:defRPr>
            </a:lvl7pPr>
            <a:lvl8pPr marL="3429000" indent="-228600" defTabSz="845820" eaLnBrk="0" fontAlgn="base" hangingPunct="0">
              <a:spcBef>
                <a:spcPct val="0"/>
              </a:spcBef>
              <a:spcAft>
                <a:spcPct val="0"/>
              </a:spcAft>
              <a:buFont typeface="Arial" pitchFamily="34" charset="0"/>
              <a:defRPr sz="1600">
                <a:solidFill>
                  <a:schemeClr val="tx1"/>
                </a:solidFill>
                <a:latin typeface="Arial" pitchFamily="34" charset="0"/>
                <a:ea typeface="宋体" pitchFamily="2" charset="-122"/>
              </a:defRPr>
            </a:lvl8pPr>
            <a:lvl9pPr marL="3886200" indent="-228600" defTabSz="845820" eaLnBrk="0" fontAlgn="base" hangingPunct="0">
              <a:spcBef>
                <a:spcPct val="0"/>
              </a:spcBef>
              <a:spcAft>
                <a:spcPct val="0"/>
              </a:spcAft>
              <a:buFont typeface="Arial" pitchFamily="34" charset="0"/>
              <a:defRPr sz="1600">
                <a:solidFill>
                  <a:schemeClr val="tx1"/>
                </a:solidFill>
                <a:latin typeface="Arial" pitchFamily="34" charset="0"/>
                <a:ea typeface="宋体" pitchFamily="2" charset="-122"/>
              </a:defRPr>
            </a:lvl9pPr>
          </a:lstStyle>
          <a:p>
            <a:pPr algn="ctr" defTabSz="879596" fontAlgn="base">
              <a:spcBef>
                <a:spcPct val="0"/>
              </a:spcBef>
              <a:spcAft>
                <a:spcPct val="0"/>
              </a:spcAft>
              <a:defRPr/>
            </a:pPr>
            <a:r>
              <a:rPr lang="zh-CN" altLang="en-US" sz="900" b="1" kern="0" dirty="0">
                <a:solidFill>
                  <a:sysClr val="window" lastClr="FFFFFF"/>
                </a:solidFill>
                <a:latin typeface="微软雅黑" pitchFamily="34" charset="-122"/>
                <a:ea typeface="微软雅黑" pitchFamily="34" charset="-122"/>
                <a:sym typeface="微软雅黑" pitchFamily="34" charset="-122"/>
              </a:rPr>
              <a:t>教师</a:t>
            </a:r>
            <a:r>
              <a:rPr lang="en-US" altLang="zh-CN" sz="900" b="1" kern="0" dirty="0">
                <a:solidFill>
                  <a:sysClr val="window" lastClr="FFFFFF"/>
                </a:solidFill>
                <a:latin typeface="微软雅黑" pitchFamily="34" charset="-122"/>
                <a:ea typeface="微软雅黑" pitchFamily="34" charset="-122"/>
                <a:sym typeface="微软雅黑" pitchFamily="34" charset="-122"/>
              </a:rPr>
              <a:t>4K</a:t>
            </a:r>
            <a:r>
              <a:rPr lang="zh-CN" altLang="en-US" sz="900" b="1" kern="0" dirty="0">
                <a:solidFill>
                  <a:sysClr val="window" lastClr="FFFFFF"/>
                </a:solidFill>
                <a:latin typeface="微软雅黑" pitchFamily="34" charset="-122"/>
                <a:ea typeface="微软雅黑" pitchFamily="34" charset="-122"/>
                <a:sym typeface="微软雅黑" pitchFamily="34" charset="-122"/>
              </a:rPr>
              <a:t>深眸摄像机（</a:t>
            </a:r>
            <a:r>
              <a:rPr lang="en-US" altLang="zh-CN" sz="900" b="1" kern="0" dirty="0" err="1">
                <a:solidFill>
                  <a:sysClr val="window" lastClr="FFFFFF"/>
                </a:solidFill>
                <a:latin typeface="微软雅黑" pitchFamily="34" charset="-122"/>
                <a:ea typeface="微软雅黑" pitchFamily="34" charset="-122"/>
                <a:sym typeface="微软雅黑" pitchFamily="34" charset="-122"/>
              </a:rPr>
              <a:t>poe</a:t>
            </a:r>
            <a:r>
              <a:rPr lang="zh-CN" altLang="en-US" sz="900" b="1" kern="0" dirty="0">
                <a:solidFill>
                  <a:sysClr val="window" lastClr="FFFFFF"/>
                </a:solidFill>
                <a:latin typeface="微软雅黑" pitchFamily="34" charset="-122"/>
                <a:ea typeface="微软雅黑" pitchFamily="34" charset="-122"/>
                <a:sym typeface="微软雅黑" pitchFamily="34" charset="-122"/>
              </a:rPr>
              <a:t>）</a:t>
            </a:r>
          </a:p>
        </p:txBody>
      </p:sp>
      <p:sp>
        <p:nvSpPr>
          <p:cNvPr id="120" name="文本框 47"/>
          <p:cNvSpPr>
            <a:spLocks noChangeArrowheads="1"/>
          </p:cNvSpPr>
          <p:nvPr/>
        </p:nvSpPr>
        <p:spPr bwMode="auto">
          <a:xfrm>
            <a:off x="5999981" y="3924462"/>
            <a:ext cx="742923" cy="210516"/>
          </a:xfrm>
          <a:prstGeom prst="rect">
            <a:avLst/>
          </a:prstGeom>
          <a:solidFill>
            <a:srgbClr val="FF9933"/>
          </a:solidFill>
          <a:ln>
            <a:noFill/>
          </a:ln>
          <a:extLst/>
        </p:spPr>
        <p:txBody>
          <a:bodyPr wrap="square" lIns="71320" tIns="35660" rIns="71320" bIns="35660">
            <a:spAutoFit/>
          </a:bodyPr>
          <a:lstStyle>
            <a:lvl1pPr>
              <a:defRPr sz="1600">
                <a:solidFill>
                  <a:schemeClr val="tx1"/>
                </a:solidFill>
                <a:latin typeface="Arial" pitchFamily="34" charset="0"/>
                <a:ea typeface="宋体" pitchFamily="2" charset="-122"/>
              </a:defRPr>
            </a:lvl1pPr>
            <a:lvl2pPr marL="742950" indent="-285750">
              <a:defRPr sz="1600">
                <a:solidFill>
                  <a:schemeClr val="tx1"/>
                </a:solidFill>
                <a:latin typeface="Arial" pitchFamily="34" charset="0"/>
                <a:ea typeface="宋体" pitchFamily="2" charset="-122"/>
              </a:defRPr>
            </a:lvl2pPr>
            <a:lvl3pPr marL="1143000" indent="-228600">
              <a:defRPr sz="1600">
                <a:solidFill>
                  <a:schemeClr val="tx1"/>
                </a:solidFill>
                <a:latin typeface="Arial" pitchFamily="34" charset="0"/>
                <a:ea typeface="宋体" pitchFamily="2" charset="-122"/>
              </a:defRPr>
            </a:lvl3pPr>
            <a:lvl4pPr marL="1600200" indent="-228600">
              <a:defRPr sz="1600">
                <a:solidFill>
                  <a:schemeClr val="tx1"/>
                </a:solidFill>
                <a:latin typeface="Arial" pitchFamily="34" charset="0"/>
                <a:ea typeface="宋体" pitchFamily="2" charset="-122"/>
              </a:defRPr>
            </a:lvl4pPr>
            <a:lvl5pPr marL="2057400" indent="-228600">
              <a:defRPr sz="1600">
                <a:solidFill>
                  <a:schemeClr val="tx1"/>
                </a:solidFill>
                <a:latin typeface="Arial" pitchFamily="34" charset="0"/>
                <a:ea typeface="宋体" pitchFamily="2" charset="-122"/>
              </a:defRPr>
            </a:lvl5pPr>
            <a:lvl6pPr marL="2514600" indent="-228600" defTabSz="845820" eaLnBrk="0" fontAlgn="base" hangingPunct="0">
              <a:spcBef>
                <a:spcPct val="0"/>
              </a:spcBef>
              <a:spcAft>
                <a:spcPct val="0"/>
              </a:spcAft>
              <a:buFont typeface="Arial" pitchFamily="34" charset="0"/>
              <a:defRPr sz="1600">
                <a:solidFill>
                  <a:schemeClr val="tx1"/>
                </a:solidFill>
                <a:latin typeface="Arial" pitchFamily="34" charset="0"/>
                <a:ea typeface="宋体" pitchFamily="2" charset="-122"/>
              </a:defRPr>
            </a:lvl6pPr>
            <a:lvl7pPr marL="2971800" indent="-228600" defTabSz="845820" eaLnBrk="0" fontAlgn="base" hangingPunct="0">
              <a:spcBef>
                <a:spcPct val="0"/>
              </a:spcBef>
              <a:spcAft>
                <a:spcPct val="0"/>
              </a:spcAft>
              <a:buFont typeface="Arial" pitchFamily="34" charset="0"/>
              <a:defRPr sz="1600">
                <a:solidFill>
                  <a:schemeClr val="tx1"/>
                </a:solidFill>
                <a:latin typeface="Arial" pitchFamily="34" charset="0"/>
                <a:ea typeface="宋体" pitchFamily="2" charset="-122"/>
              </a:defRPr>
            </a:lvl7pPr>
            <a:lvl8pPr marL="3429000" indent="-228600" defTabSz="845820" eaLnBrk="0" fontAlgn="base" hangingPunct="0">
              <a:spcBef>
                <a:spcPct val="0"/>
              </a:spcBef>
              <a:spcAft>
                <a:spcPct val="0"/>
              </a:spcAft>
              <a:buFont typeface="Arial" pitchFamily="34" charset="0"/>
              <a:defRPr sz="1600">
                <a:solidFill>
                  <a:schemeClr val="tx1"/>
                </a:solidFill>
                <a:latin typeface="Arial" pitchFamily="34" charset="0"/>
                <a:ea typeface="宋体" pitchFamily="2" charset="-122"/>
              </a:defRPr>
            </a:lvl8pPr>
            <a:lvl9pPr marL="3886200" indent="-228600" defTabSz="845820" eaLnBrk="0" fontAlgn="base" hangingPunct="0">
              <a:spcBef>
                <a:spcPct val="0"/>
              </a:spcBef>
              <a:spcAft>
                <a:spcPct val="0"/>
              </a:spcAft>
              <a:buFont typeface="Arial" pitchFamily="34" charset="0"/>
              <a:defRPr sz="1600">
                <a:solidFill>
                  <a:schemeClr val="tx1"/>
                </a:solidFill>
                <a:latin typeface="Arial" pitchFamily="34" charset="0"/>
                <a:ea typeface="宋体" pitchFamily="2" charset="-122"/>
              </a:defRPr>
            </a:lvl9pPr>
          </a:lstStyle>
          <a:p>
            <a:pPr algn="ctr" defTabSz="879596" fontAlgn="base">
              <a:spcBef>
                <a:spcPct val="0"/>
              </a:spcBef>
              <a:spcAft>
                <a:spcPct val="0"/>
              </a:spcAft>
              <a:defRPr/>
            </a:pPr>
            <a:r>
              <a:rPr lang="zh-CN" altLang="en-US" sz="900" b="1" kern="0" dirty="0">
                <a:solidFill>
                  <a:sysClr val="window" lastClr="FFFFFF"/>
                </a:solidFill>
                <a:latin typeface="微软雅黑" pitchFamily="34" charset="-122"/>
                <a:ea typeface="微软雅黑" pitchFamily="34" charset="-122"/>
                <a:sym typeface="微软雅黑" pitchFamily="34" charset="-122"/>
              </a:rPr>
              <a:t>教师拾音器</a:t>
            </a:r>
          </a:p>
        </p:txBody>
      </p:sp>
      <p:sp>
        <p:nvSpPr>
          <p:cNvPr id="121" name="文本框 47"/>
          <p:cNvSpPr>
            <a:spLocks noChangeArrowheads="1"/>
          </p:cNvSpPr>
          <p:nvPr/>
        </p:nvSpPr>
        <p:spPr bwMode="auto">
          <a:xfrm>
            <a:off x="3991461" y="4327054"/>
            <a:ext cx="742923" cy="210516"/>
          </a:xfrm>
          <a:prstGeom prst="rect">
            <a:avLst/>
          </a:prstGeom>
          <a:solidFill>
            <a:srgbClr val="FF9933"/>
          </a:solidFill>
          <a:ln>
            <a:noFill/>
          </a:ln>
          <a:extLst/>
        </p:spPr>
        <p:txBody>
          <a:bodyPr wrap="square" lIns="71320" tIns="35660" rIns="71320" bIns="35660">
            <a:spAutoFit/>
          </a:bodyPr>
          <a:lstStyle>
            <a:lvl1pPr>
              <a:defRPr sz="1600">
                <a:solidFill>
                  <a:schemeClr val="tx1"/>
                </a:solidFill>
                <a:latin typeface="Arial" pitchFamily="34" charset="0"/>
                <a:ea typeface="宋体" pitchFamily="2" charset="-122"/>
              </a:defRPr>
            </a:lvl1pPr>
            <a:lvl2pPr marL="742950" indent="-285750">
              <a:defRPr sz="1600">
                <a:solidFill>
                  <a:schemeClr val="tx1"/>
                </a:solidFill>
                <a:latin typeface="Arial" pitchFamily="34" charset="0"/>
                <a:ea typeface="宋体" pitchFamily="2" charset="-122"/>
              </a:defRPr>
            </a:lvl2pPr>
            <a:lvl3pPr marL="1143000" indent="-228600">
              <a:defRPr sz="1600">
                <a:solidFill>
                  <a:schemeClr val="tx1"/>
                </a:solidFill>
                <a:latin typeface="Arial" pitchFamily="34" charset="0"/>
                <a:ea typeface="宋体" pitchFamily="2" charset="-122"/>
              </a:defRPr>
            </a:lvl3pPr>
            <a:lvl4pPr marL="1600200" indent="-228600">
              <a:defRPr sz="1600">
                <a:solidFill>
                  <a:schemeClr val="tx1"/>
                </a:solidFill>
                <a:latin typeface="Arial" pitchFamily="34" charset="0"/>
                <a:ea typeface="宋体" pitchFamily="2" charset="-122"/>
              </a:defRPr>
            </a:lvl4pPr>
            <a:lvl5pPr marL="2057400" indent="-228600">
              <a:defRPr sz="1600">
                <a:solidFill>
                  <a:schemeClr val="tx1"/>
                </a:solidFill>
                <a:latin typeface="Arial" pitchFamily="34" charset="0"/>
                <a:ea typeface="宋体" pitchFamily="2" charset="-122"/>
              </a:defRPr>
            </a:lvl5pPr>
            <a:lvl6pPr marL="2514600" indent="-228600" defTabSz="845820" eaLnBrk="0" fontAlgn="base" hangingPunct="0">
              <a:spcBef>
                <a:spcPct val="0"/>
              </a:spcBef>
              <a:spcAft>
                <a:spcPct val="0"/>
              </a:spcAft>
              <a:buFont typeface="Arial" pitchFamily="34" charset="0"/>
              <a:defRPr sz="1600">
                <a:solidFill>
                  <a:schemeClr val="tx1"/>
                </a:solidFill>
                <a:latin typeface="Arial" pitchFamily="34" charset="0"/>
                <a:ea typeface="宋体" pitchFamily="2" charset="-122"/>
              </a:defRPr>
            </a:lvl6pPr>
            <a:lvl7pPr marL="2971800" indent="-228600" defTabSz="845820" eaLnBrk="0" fontAlgn="base" hangingPunct="0">
              <a:spcBef>
                <a:spcPct val="0"/>
              </a:spcBef>
              <a:spcAft>
                <a:spcPct val="0"/>
              </a:spcAft>
              <a:buFont typeface="Arial" pitchFamily="34" charset="0"/>
              <a:defRPr sz="1600">
                <a:solidFill>
                  <a:schemeClr val="tx1"/>
                </a:solidFill>
                <a:latin typeface="Arial" pitchFamily="34" charset="0"/>
                <a:ea typeface="宋体" pitchFamily="2" charset="-122"/>
              </a:defRPr>
            </a:lvl7pPr>
            <a:lvl8pPr marL="3429000" indent="-228600" defTabSz="845820" eaLnBrk="0" fontAlgn="base" hangingPunct="0">
              <a:spcBef>
                <a:spcPct val="0"/>
              </a:spcBef>
              <a:spcAft>
                <a:spcPct val="0"/>
              </a:spcAft>
              <a:buFont typeface="Arial" pitchFamily="34" charset="0"/>
              <a:defRPr sz="1600">
                <a:solidFill>
                  <a:schemeClr val="tx1"/>
                </a:solidFill>
                <a:latin typeface="Arial" pitchFamily="34" charset="0"/>
                <a:ea typeface="宋体" pitchFamily="2" charset="-122"/>
              </a:defRPr>
            </a:lvl8pPr>
            <a:lvl9pPr marL="3886200" indent="-228600" defTabSz="845820" eaLnBrk="0" fontAlgn="base" hangingPunct="0">
              <a:spcBef>
                <a:spcPct val="0"/>
              </a:spcBef>
              <a:spcAft>
                <a:spcPct val="0"/>
              </a:spcAft>
              <a:buFont typeface="Arial" pitchFamily="34" charset="0"/>
              <a:defRPr sz="1600">
                <a:solidFill>
                  <a:schemeClr val="tx1"/>
                </a:solidFill>
                <a:latin typeface="Arial" pitchFamily="34" charset="0"/>
                <a:ea typeface="宋体" pitchFamily="2" charset="-122"/>
              </a:defRPr>
            </a:lvl9pPr>
          </a:lstStyle>
          <a:p>
            <a:pPr algn="ctr" defTabSz="879596" fontAlgn="base">
              <a:spcBef>
                <a:spcPct val="0"/>
              </a:spcBef>
              <a:spcAft>
                <a:spcPct val="0"/>
              </a:spcAft>
              <a:defRPr/>
            </a:pPr>
            <a:r>
              <a:rPr lang="zh-CN" altLang="en-US" sz="900" b="1" kern="0" dirty="0">
                <a:solidFill>
                  <a:sysClr val="window" lastClr="FFFFFF"/>
                </a:solidFill>
                <a:latin typeface="微软雅黑" pitchFamily="34" charset="-122"/>
                <a:ea typeface="微软雅黑" pitchFamily="34" charset="-122"/>
                <a:sym typeface="微软雅黑" pitchFamily="34" charset="-122"/>
              </a:rPr>
              <a:t>学生拾音器</a:t>
            </a:r>
          </a:p>
        </p:txBody>
      </p:sp>
      <p:sp>
        <p:nvSpPr>
          <p:cNvPr id="122" name="矩形 121"/>
          <p:cNvSpPr/>
          <p:nvPr/>
        </p:nvSpPr>
        <p:spPr>
          <a:xfrm>
            <a:off x="5379151" y="5423415"/>
            <a:ext cx="6471551" cy="795291"/>
          </a:xfrm>
          <a:prstGeom prst="rect">
            <a:avLst/>
          </a:prstGeom>
        </p:spPr>
        <p:txBody>
          <a:bodyPr wrap="square" lIns="71320" tIns="35660" rIns="71320" bIns="35660">
            <a:spAutoFit/>
          </a:bodyPr>
          <a:lstStyle/>
          <a:p>
            <a:pPr defTabSz="713204">
              <a:defRPr/>
            </a:pPr>
            <a:r>
              <a:rPr lang="zh-CN" altLang="en-US" sz="1500" b="1" kern="0" dirty="0">
                <a:latin typeface="微软雅黑" panose="020B0503020204020204" pitchFamily="34" charset="-122"/>
                <a:ea typeface="微软雅黑" panose="020B0503020204020204" pitchFamily="34" charset="-122"/>
              </a:rPr>
              <a:t>说明</a:t>
            </a:r>
            <a:endParaRPr lang="en-US" altLang="zh-CN" sz="1500" b="1" kern="0" dirty="0">
              <a:latin typeface="微软雅黑" panose="020B0503020204020204" pitchFamily="34" charset="-122"/>
              <a:ea typeface="微软雅黑" panose="020B0503020204020204" pitchFamily="34" charset="-122"/>
            </a:endParaRPr>
          </a:p>
          <a:p>
            <a:pPr marL="267451" indent="-267451" defTabSz="713204">
              <a:buFont typeface="Wingdings" panose="05000000000000000000" pitchFamily="2" charset="2"/>
              <a:buChar char="l"/>
              <a:defRPr/>
            </a:pPr>
            <a:r>
              <a:rPr lang="zh-CN" altLang="en-US" sz="1600" kern="0" dirty="0">
                <a:latin typeface="微软雅黑" panose="020B0503020204020204" pitchFamily="34" charset="-122"/>
                <a:ea typeface="微软雅黑" panose="020B0503020204020204" pitchFamily="34" charset="-122"/>
              </a:rPr>
              <a:t>教师摄像机：</a:t>
            </a:r>
            <a:r>
              <a:rPr lang="en-US" altLang="zh-CN" sz="1600" kern="0" dirty="0">
                <a:latin typeface="微软雅黑" panose="020B0503020204020204" pitchFamily="34" charset="-122"/>
                <a:ea typeface="微软雅黑" panose="020B0503020204020204" pitchFamily="34" charset="-122"/>
              </a:rPr>
              <a:t>4K</a:t>
            </a:r>
            <a:r>
              <a:rPr lang="zh-CN" altLang="en-US" sz="1600" kern="0" dirty="0">
                <a:latin typeface="微软雅黑" panose="020B0503020204020204" pitchFamily="34" charset="-122"/>
                <a:ea typeface="微软雅黑" panose="020B0503020204020204" pitchFamily="34" charset="-122"/>
              </a:rPr>
              <a:t>深眸摄像机（</a:t>
            </a:r>
            <a:r>
              <a:rPr lang="en-US" altLang="zh-CN" sz="1600" kern="0" dirty="0" err="1">
                <a:latin typeface="微软雅黑" panose="020B0503020204020204" pitchFamily="34" charset="-122"/>
                <a:ea typeface="微软雅黑" panose="020B0503020204020204" pitchFamily="34" charset="-122"/>
              </a:rPr>
              <a:t>poe</a:t>
            </a:r>
            <a:r>
              <a:rPr lang="zh-CN" altLang="en-US" sz="1600" kern="0" dirty="0">
                <a:latin typeface="微软雅黑" panose="020B0503020204020204" pitchFamily="34" charset="-122"/>
                <a:ea typeface="微软雅黑" panose="020B0503020204020204" pitchFamily="34" charset="-122"/>
              </a:rPr>
              <a:t>）或者</a:t>
            </a:r>
            <a:r>
              <a:rPr lang="en-US" altLang="zh-CN" sz="1600" kern="0" dirty="0">
                <a:latin typeface="微软雅黑" panose="020B0503020204020204" pitchFamily="34" charset="-122"/>
                <a:ea typeface="微软雅黑" panose="020B0503020204020204" pitchFamily="34" charset="-122"/>
              </a:rPr>
              <a:t>4K EPTZ</a:t>
            </a:r>
            <a:r>
              <a:rPr lang="zh-CN" altLang="en-US" sz="1600" kern="0" dirty="0">
                <a:latin typeface="微软雅黑" panose="020B0503020204020204" pitchFamily="34" charset="-122"/>
                <a:ea typeface="微软雅黑" panose="020B0503020204020204" pitchFamily="34" charset="-122"/>
              </a:rPr>
              <a:t>摄像机，</a:t>
            </a:r>
            <a:endParaRPr lang="en-US" altLang="zh-CN" sz="1600" kern="0" dirty="0">
              <a:latin typeface="微软雅黑" panose="020B0503020204020204" pitchFamily="34" charset="-122"/>
              <a:ea typeface="微软雅黑" panose="020B0503020204020204" pitchFamily="34" charset="-122"/>
            </a:endParaRPr>
          </a:p>
          <a:p>
            <a:pPr marL="267451" indent="-267451" defTabSz="713204">
              <a:buFont typeface="Wingdings" panose="05000000000000000000" pitchFamily="2" charset="2"/>
              <a:buChar char="l"/>
              <a:defRPr/>
            </a:pPr>
            <a:r>
              <a:rPr lang="zh-CN" altLang="en-US" sz="1600" kern="0" dirty="0">
                <a:latin typeface="微软雅黑" panose="020B0503020204020204" pitchFamily="34" charset="-122"/>
                <a:ea typeface="微软雅黑" panose="020B0503020204020204" pitchFamily="34" charset="-122"/>
              </a:rPr>
              <a:t>学生摄像机：二代学生人脸抓拍机或者智能分析摄像机。</a:t>
            </a:r>
            <a:endParaRPr lang="en-US" altLang="zh-CN" sz="1600" kern="0" dirty="0">
              <a:latin typeface="微软雅黑" panose="020B0503020204020204" pitchFamily="34" charset="-122"/>
              <a:ea typeface="微软雅黑" panose="020B0503020204020204" pitchFamily="34" charset="-122"/>
            </a:endParaRPr>
          </a:p>
        </p:txBody>
      </p:sp>
      <p:pic>
        <p:nvPicPr>
          <p:cNvPr id="123" name="Picture 2" descr="D:\KeyShot 6\Renderings\untitled.18253.png"/>
          <p:cNvPicPr>
            <a:picLocks noChangeAspect="1" noChangeArrowheads="1"/>
          </p:cNvPicPr>
          <p:nvPr/>
        </p:nvPicPr>
        <p:blipFill rotWithShape="1">
          <a:blip r:embed="rId7" cstate="print">
            <a:extLst>
              <a:ext uri="{28A0092B-C50C-407E-A947-70E740481C1C}">
                <a14:useLocalDpi xmlns:a14="http://schemas.microsoft.com/office/drawing/2010/main"/>
              </a:ext>
            </a:extLst>
          </a:blip>
          <a:srcRect l="21896" t="14151" r="19288" b="18020"/>
          <a:stretch/>
        </p:blipFill>
        <p:spPr bwMode="auto">
          <a:xfrm>
            <a:off x="6250960" y="2014959"/>
            <a:ext cx="419547" cy="402755"/>
          </a:xfrm>
          <a:prstGeom prst="rect">
            <a:avLst/>
          </a:prstGeom>
          <a:noFill/>
          <a:extLst>
            <a:ext uri="{909E8E84-426E-40DD-AFC4-6F175D3DCCD1}">
              <a14:hiddenFill xmlns:a14="http://schemas.microsoft.com/office/drawing/2010/main">
                <a:solidFill>
                  <a:srgbClr val="FFFFFF"/>
                </a:solidFill>
              </a14:hiddenFill>
            </a:ext>
          </a:extLst>
        </p:spPr>
      </p:pic>
      <p:sp>
        <p:nvSpPr>
          <p:cNvPr id="124" name="椭圆 123"/>
          <p:cNvSpPr/>
          <p:nvPr/>
        </p:nvSpPr>
        <p:spPr>
          <a:xfrm>
            <a:off x="5818095" y="2920298"/>
            <a:ext cx="537247" cy="503297"/>
          </a:xfrm>
          <a:prstGeom prst="ellipse">
            <a:avLst/>
          </a:prstGeom>
          <a:noFill/>
          <a:ln w="12700" cap="flat" cmpd="sng" algn="ctr">
            <a:solidFill>
              <a:srgbClr val="FFC000"/>
            </a:solidFill>
            <a:prstDash val="solid"/>
            <a:miter lim="800000"/>
          </a:ln>
          <a:effectLst/>
        </p:spPr>
        <p:txBody>
          <a:bodyPr lIns="71320" tIns="35660" rIns="71320" bIns="35660" rtlCol="0" anchor="ctr"/>
          <a:lstStyle/>
          <a:p>
            <a:pPr algn="ctr" defTabSz="713204">
              <a:defRPr/>
            </a:pPr>
            <a:endParaRPr lang="zh-CN" altLang="en-US" sz="1400" kern="0">
              <a:latin typeface="DengXian" panose="020F0502020204030204"/>
            </a:endParaRPr>
          </a:p>
        </p:txBody>
      </p:sp>
      <p:sp>
        <p:nvSpPr>
          <p:cNvPr id="125" name="文本框 47"/>
          <p:cNvSpPr>
            <a:spLocks noChangeArrowheads="1"/>
          </p:cNvSpPr>
          <p:nvPr/>
        </p:nvSpPr>
        <p:spPr bwMode="auto">
          <a:xfrm>
            <a:off x="5210437" y="3034569"/>
            <a:ext cx="638852" cy="210516"/>
          </a:xfrm>
          <a:prstGeom prst="rect">
            <a:avLst/>
          </a:prstGeom>
          <a:solidFill>
            <a:srgbClr val="FF9933"/>
          </a:solidFill>
          <a:ln>
            <a:noFill/>
          </a:ln>
          <a:extLst/>
        </p:spPr>
        <p:txBody>
          <a:bodyPr wrap="square" lIns="71320" tIns="35660" rIns="71320" bIns="35660">
            <a:spAutoFit/>
          </a:bodyPr>
          <a:lstStyle>
            <a:lvl1pPr>
              <a:defRPr sz="1600">
                <a:solidFill>
                  <a:schemeClr val="tx1"/>
                </a:solidFill>
                <a:latin typeface="Arial" pitchFamily="34" charset="0"/>
                <a:ea typeface="宋体" pitchFamily="2" charset="-122"/>
              </a:defRPr>
            </a:lvl1pPr>
            <a:lvl2pPr marL="742950" indent="-285750">
              <a:defRPr sz="1600">
                <a:solidFill>
                  <a:schemeClr val="tx1"/>
                </a:solidFill>
                <a:latin typeface="Arial" pitchFamily="34" charset="0"/>
                <a:ea typeface="宋体" pitchFamily="2" charset="-122"/>
              </a:defRPr>
            </a:lvl2pPr>
            <a:lvl3pPr marL="1143000" indent="-228600">
              <a:defRPr sz="1600">
                <a:solidFill>
                  <a:schemeClr val="tx1"/>
                </a:solidFill>
                <a:latin typeface="Arial" pitchFamily="34" charset="0"/>
                <a:ea typeface="宋体" pitchFamily="2" charset="-122"/>
              </a:defRPr>
            </a:lvl3pPr>
            <a:lvl4pPr marL="1600200" indent="-228600">
              <a:defRPr sz="1600">
                <a:solidFill>
                  <a:schemeClr val="tx1"/>
                </a:solidFill>
                <a:latin typeface="Arial" pitchFamily="34" charset="0"/>
                <a:ea typeface="宋体" pitchFamily="2" charset="-122"/>
              </a:defRPr>
            </a:lvl4pPr>
            <a:lvl5pPr marL="2057400" indent="-228600">
              <a:defRPr sz="1600">
                <a:solidFill>
                  <a:schemeClr val="tx1"/>
                </a:solidFill>
                <a:latin typeface="Arial" pitchFamily="34" charset="0"/>
                <a:ea typeface="宋体" pitchFamily="2" charset="-122"/>
              </a:defRPr>
            </a:lvl5pPr>
            <a:lvl6pPr marL="2514600" indent="-228600" defTabSz="845820" eaLnBrk="0" fontAlgn="base" hangingPunct="0">
              <a:spcBef>
                <a:spcPct val="0"/>
              </a:spcBef>
              <a:spcAft>
                <a:spcPct val="0"/>
              </a:spcAft>
              <a:buFont typeface="Arial" pitchFamily="34" charset="0"/>
              <a:defRPr sz="1600">
                <a:solidFill>
                  <a:schemeClr val="tx1"/>
                </a:solidFill>
                <a:latin typeface="Arial" pitchFamily="34" charset="0"/>
                <a:ea typeface="宋体" pitchFamily="2" charset="-122"/>
              </a:defRPr>
            </a:lvl6pPr>
            <a:lvl7pPr marL="2971800" indent="-228600" defTabSz="845820" eaLnBrk="0" fontAlgn="base" hangingPunct="0">
              <a:spcBef>
                <a:spcPct val="0"/>
              </a:spcBef>
              <a:spcAft>
                <a:spcPct val="0"/>
              </a:spcAft>
              <a:buFont typeface="Arial" pitchFamily="34" charset="0"/>
              <a:defRPr sz="1600">
                <a:solidFill>
                  <a:schemeClr val="tx1"/>
                </a:solidFill>
                <a:latin typeface="Arial" pitchFamily="34" charset="0"/>
                <a:ea typeface="宋体" pitchFamily="2" charset="-122"/>
              </a:defRPr>
            </a:lvl7pPr>
            <a:lvl8pPr marL="3429000" indent="-228600" defTabSz="845820" eaLnBrk="0" fontAlgn="base" hangingPunct="0">
              <a:spcBef>
                <a:spcPct val="0"/>
              </a:spcBef>
              <a:spcAft>
                <a:spcPct val="0"/>
              </a:spcAft>
              <a:buFont typeface="Arial" pitchFamily="34" charset="0"/>
              <a:defRPr sz="1600">
                <a:solidFill>
                  <a:schemeClr val="tx1"/>
                </a:solidFill>
                <a:latin typeface="Arial" pitchFamily="34" charset="0"/>
                <a:ea typeface="宋体" pitchFamily="2" charset="-122"/>
              </a:defRPr>
            </a:lvl8pPr>
            <a:lvl9pPr marL="3886200" indent="-228600" defTabSz="845820" eaLnBrk="0" fontAlgn="base" hangingPunct="0">
              <a:spcBef>
                <a:spcPct val="0"/>
              </a:spcBef>
              <a:spcAft>
                <a:spcPct val="0"/>
              </a:spcAft>
              <a:buFont typeface="Arial" pitchFamily="34" charset="0"/>
              <a:defRPr sz="1600">
                <a:solidFill>
                  <a:schemeClr val="tx1"/>
                </a:solidFill>
                <a:latin typeface="Arial" pitchFamily="34" charset="0"/>
                <a:ea typeface="宋体" pitchFamily="2" charset="-122"/>
              </a:defRPr>
            </a:lvl9pPr>
          </a:lstStyle>
          <a:p>
            <a:pPr algn="ctr" defTabSz="879596" fontAlgn="base">
              <a:spcBef>
                <a:spcPct val="0"/>
              </a:spcBef>
              <a:spcAft>
                <a:spcPct val="0"/>
              </a:spcAft>
              <a:defRPr/>
            </a:pPr>
            <a:r>
              <a:rPr lang="zh-CN" altLang="en-US" sz="900" b="1" kern="0" dirty="0">
                <a:solidFill>
                  <a:sysClr val="window" lastClr="FFFFFF"/>
                </a:solidFill>
                <a:latin typeface="微软雅黑" pitchFamily="34" charset="-122"/>
                <a:ea typeface="微软雅黑" pitchFamily="34" charset="-122"/>
                <a:sym typeface="微软雅黑" pitchFamily="34" charset="-122"/>
              </a:rPr>
              <a:t>教师电脑</a:t>
            </a:r>
          </a:p>
        </p:txBody>
      </p:sp>
      <p:sp>
        <p:nvSpPr>
          <p:cNvPr id="126" name="文本框 47"/>
          <p:cNvSpPr>
            <a:spLocks noChangeArrowheads="1"/>
          </p:cNvSpPr>
          <p:nvPr/>
        </p:nvSpPr>
        <p:spPr bwMode="auto">
          <a:xfrm>
            <a:off x="7132201" y="3180626"/>
            <a:ext cx="640668" cy="210516"/>
          </a:xfrm>
          <a:prstGeom prst="rect">
            <a:avLst/>
          </a:prstGeom>
          <a:solidFill>
            <a:srgbClr val="FF9933"/>
          </a:solidFill>
          <a:ln>
            <a:noFill/>
          </a:ln>
          <a:extLst/>
        </p:spPr>
        <p:txBody>
          <a:bodyPr wrap="square" lIns="71320" tIns="35660" rIns="71320" bIns="35660">
            <a:spAutoFit/>
          </a:bodyPr>
          <a:lstStyle>
            <a:lvl1pPr>
              <a:defRPr sz="1600">
                <a:solidFill>
                  <a:schemeClr val="tx1"/>
                </a:solidFill>
                <a:latin typeface="Arial" pitchFamily="34" charset="0"/>
                <a:ea typeface="宋体" pitchFamily="2" charset="-122"/>
              </a:defRPr>
            </a:lvl1pPr>
            <a:lvl2pPr marL="742950" indent="-285750">
              <a:defRPr sz="1600">
                <a:solidFill>
                  <a:schemeClr val="tx1"/>
                </a:solidFill>
                <a:latin typeface="Arial" pitchFamily="34" charset="0"/>
                <a:ea typeface="宋体" pitchFamily="2" charset="-122"/>
              </a:defRPr>
            </a:lvl2pPr>
            <a:lvl3pPr marL="1143000" indent="-228600">
              <a:defRPr sz="1600">
                <a:solidFill>
                  <a:schemeClr val="tx1"/>
                </a:solidFill>
                <a:latin typeface="Arial" pitchFamily="34" charset="0"/>
                <a:ea typeface="宋体" pitchFamily="2" charset="-122"/>
              </a:defRPr>
            </a:lvl3pPr>
            <a:lvl4pPr marL="1600200" indent="-228600">
              <a:defRPr sz="1600">
                <a:solidFill>
                  <a:schemeClr val="tx1"/>
                </a:solidFill>
                <a:latin typeface="Arial" pitchFamily="34" charset="0"/>
                <a:ea typeface="宋体" pitchFamily="2" charset="-122"/>
              </a:defRPr>
            </a:lvl4pPr>
            <a:lvl5pPr marL="2057400" indent="-228600">
              <a:defRPr sz="1600">
                <a:solidFill>
                  <a:schemeClr val="tx1"/>
                </a:solidFill>
                <a:latin typeface="Arial" pitchFamily="34" charset="0"/>
                <a:ea typeface="宋体" pitchFamily="2" charset="-122"/>
              </a:defRPr>
            </a:lvl5pPr>
            <a:lvl6pPr marL="2514600" indent="-228600" defTabSz="845820" eaLnBrk="0" fontAlgn="base" hangingPunct="0">
              <a:spcBef>
                <a:spcPct val="0"/>
              </a:spcBef>
              <a:spcAft>
                <a:spcPct val="0"/>
              </a:spcAft>
              <a:buFont typeface="Arial" pitchFamily="34" charset="0"/>
              <a:defRPr sz="1600">
                <a:solidFill>
                  <a:schemeClr val="tx1"/>
                </a:solidFill>
                <a:latin typeface="Arial" pitchFamily="34" charset="0"/>
                <a:ea typeface="宋体" pitchFamily="2" charset="-122"/>
              </a:defRPr>
            </a:lvl6pPr>
            <a:lvl7pPr marL="2971800" indent="-228600" defTabSz="845820" eaLnBrk="0" fontAlgn="base" hangingPunct="0">
              <a:spcBef>
                <a:spcPct val="0"/>
              </a:spcBef>
              <a:spcAft>
                <a:spcPct val="0"/>
              </a:spcAft>
              <a:buFont typeface="Arial" pitchFamily="34" charset="0"/>
              <a:defRPr sz="1600">
                <a:solidFill>
                  <a:schemeClr val="tx1"/>
                </a:solidFill>
                <a:latin typeface="Arial" pitchFamily="34" charset="0"/>
                <a:ea typeface="宋体" pitchFamily="2" charset="-122"/>
              </a:defRPr>
            </a:lvl7pPr>
            <a:lvl8pPr marL="3429000" indent="-228600" defTabSz="845820" eaLnBrk="0" fontAlgn="base" hangingPunct="0">
              <a:spcBef>
                <a:spcPct val="0"/>
              </a:spcBef>
              <a:spcAft>
                <a:spcPct val="0"/>
              </a:spcAft>
              <a:buFont typeface="Arial" pitchFamily="34" charset="0"/>
              <a:defRPr sz="1600">
                <a:solidFill>
                  <a:schemeClr val="tx1"/>
                </a:solidFill>
                <a:latin typeface="Arial" pitchFamily="34" charset="0"/>
                <a:ea typeface="宋体" pitchFamily="2" charset="-122"/>
              </a:defRPr>
            </a:lvl8pPr>
            <a:lvl9pPr marL="3886200" indent="-228600" defTabSz="845820" eaLnBrk="0" fontAlgn="base" hangingPunct="0">
              <a:spcBef>
                <a:spcPct val="0"/>
              </a:spcBef>
              <a:spcAft>
                <a:spcPct val="0"/>
              </a:spcAft>
              <a:buFont typeface="Arial" pitchFamily="34" charset="0"/>
              <a:defRPr sz="1600">
                <a:solidFill>
                  <a:schemeClr val="tx1"/>
                </a:solidFill>
                <a:latin typeface="Arial" pitchFamily="34" charset="0"/>
                <a:ea typeface="宋体" pitchFamily="2" charset="-122"/>
              </a:defRPr>
            </a:lvl9pPr>
          </a:lstStyle>
          <a:p>
            <a:pPr algn="ctr" defTabSz="879596" fontAlgn="base">
              <a:spcBef>
                <a:spcPct val="0"/>
              </a:spcBef>
              <a:spcAft>
                <a:spcPct val="0"/>
              </a:spcAft>
              <a:defRPr/>
            </a:pPr>
            <a:r>
              <a:rPr lang="zh-CN" altLang="en-US" sz="900" b="1" kern="0" dirty="0">
                <a:solidFill>
                  <a:sysClr val="window" lastClr="FFFFFF"/>
                </a:solidFill>
                <a:latin typeface="微软雅黑" pitchFamily="34" charset="-122"/>
                <a:ea typeface="微软雅黑" pitchFamily="34" charset="-122"/>
                <a:sym typeface="微软雅黑" pitchFamily="34" charset="-122"/>
              </a:rPr>
              <a:t>电子白板</a:t>
            </a:r>
          </a:p>
        </p:txBody>
      </p:sp>
      <p:pic>
        <p:nvPicPr>
          <p:cNvPr id="127" name="Picture 11" descr="C:\Users\yun.ma\Desktop\图层 2.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220117" y="3398577"/>
            <a:ext cx="129003" cy="99763"/>
          </a:xfrm>
          <a:prstGeom prst="rect">
            <a:avLst/>
          </a:prstGeom>
          <a:noFill/>
          <a:extLst>
            <a:ext uri="{909E8E84-426E-40DD-AFC4-6F175D3DCCD1}">
              <a14:hiddenFill xmlns:a14="http://schemas.microsoft.com/office/drawing/2010/main">
                <a:solidFill>
                  <a:srgbClr val="FFFFFF"/>
                </a:solidFill>
              </a14:hiddenFill>
            </a:ext>
          </a:extLst>
        </p:spPr>
      </p:pic>
      <p:sp>
        <p:nvSpPr>
          <p:cNvPr id="128" name="椭圆 127"/>
          <p:cNvSpPr/>
          <p:nvPr/>
        </p:nvSpPr>
        <p:spPr>
          <a:xfrm>
            <a:off x="6156856" y="3346375"/>
            <a:ext cx="251321" cy="205223"/>
          </a:xfrm>
          <a:prstGeom prst="ellipse">
            <a:avLst/>
          </a:prstGeom>
          <a:noFill/>
          <a:ln w="12700" cap="flat" cmpd="sng" algn="ctr">
            <a:solidFill>
              <a:srgbClr val="FFC000"/>
            </a:solidFill>
            <a:prstDash val="solid"/>
            <a:miter lim="800000"/>
          </a:ln>
          <a:effectLst/>
        </p:spPr>
        <p:txBody>
          <a:bodyPr lIns="71320" tIns="35660" rIns="71320" bIns="35660" rtlCol="0" anchor="ctr"/>
          <a:lstStyle/>
          <a:p>
            <a:pPr algn="ctr" defTabSz="713204">
              <a:defRPr/>
            </a:pPr>
            <a:endParaRPr lang="zh-CN" altLang="en-US" sz="1400" kern="0">
              <a:latin typeface="DengXian" panose="020F0502020204030204"/>
            </a:endParaRPr>
          </a:p>
        </p:txBody>
      </p:sp>
      <p:pic>
        <p:nvPicPr>
          <p:cNvPr id="129" name="Picture 13" descr="C:\Users\yun.ma\Desktop\1.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505277" y="2924183"/>
            <a:ext cx="552835" cy="934295"/>
          </a:xfrm>
          <a:prstGeom prst="rect">
            <a:avLst/>
          </a:prstGeom>
          <a:noFill/>
          <a:extLst>
            <a:ext uri="{909E8E84-426E-40DD-AFC4-6F175D3DCCD1}">
              <a14:hiddenFill xmlns:a14="http://schemas.microsoft.com/office/drawing/2010/main">
                <a:solidFill>
                  <a:srgbClr val="FFFFFF"/>
                </a:solidFill>
              </a14:hiddenFill>
            </a:ext>
          </a:extLst>
        </p:spPr>
      </p:pic>
      <p:sp>
        <p:nvSpPr>
          <p:cNvPr id="130" name="椭圆 129"/>
          <p:cNvSpPr/>
          <p:nvPr/>
        </p:nvSpPr>
        <p:spPr>
          <a:xfrm>
            <a:off x="4763637" y="3571182"/>
            <a:ext cx="284105" cy="261485"/>
          </a:xfrm>
          <a:prstGeom prst="ellipse">
            <a:avLst/>
          </a:prstGeom>
          <a:noFill/>
          <a:ln w="12700" cap="flat" cmpd="sng" algn="ctr">
            <a:solidFill>
              <a:srgbClr val="FFC000"/>
            </a:solidFill>
            <a:prstDash val="solid"/>
            <a:miter lim="800000"/>
          </a:ln>
          <a:effectLst/>
        </p:spPr>
        <p:txBody>
          <a:bodyPr lIns="71320" tIns="35660" rIns="71320" bIns="35660" rtlCol="0" anchor="ctr"/>
          <a:lstStyle/>
          <a:p>
            <a:pPr algn="ctr" defTabSz="713204">
              <a:defRPr/>
            </a:pPr>
            <a:endParaRPr lang="zh-CN" altLang="en-US" sz="1400" kern="0">
              <a:latin typeface="DengXian" panose="020F0502020204030204"/>
            </a:endParaRPr>
          </a:p>
        </p:txBody>
      </p:sp>
      <p:sp>
        <p:nvSpPr>
          <p:cNvPr id="131" name="文本框 47"/>
          <p:cNvSpPr>
            <a:spLocks noChangeArrowheads="1"/>
          </p:cNvSpPr>
          <p:nvPr/>
        </p:nvSpPr>
        <p:spPr bwMode="auto">
          <a:xfrm>
            <a:off x="4604324" y="3885476"/>
            <a:ext cx="685861" cy="210516"/>
          </a:xfrm>
          <a:prstGeom prst="rect">
            <a:avLst/>
          </a:prstGeom>
          <a:solidFill>
            <a:srgbClr val="FF9933"/>
          </a:solidFill>
          <a:ln>
            <a:noFill/>
          </a:ln>
          <a:extLst/>
        </p:spPr>
        <p:txBody>
          <a:bodyPr wrap="square" lIns="71320" tIns="35660" rIns="71320" bIns="35660">
            <a:spAutoFit/>
          </a:bodyPr>
          <a:lstStyle>
            <a:lvl1pPr>
              <a:defRPr sz="1600">
                <a:solidFill>
                  <a:schemeClr val="tx1"/>
                </a:solidFill>
                <a:latin typeface="Arial" pitchFamily="34" charset="0"/>
                <a:ea typeface="宋体" pitchFamily="2" charset="-122"/>
              </a:defRPr>
            </a:lvl1pPr>
            <a:lvl2pPr marL="742950" indent="-285750">
              <a:defRPr sz="1600">
                <a:solidFill>
                  <a:schemeClr val="tx1"/>
                </a:solidFill>
                <a:latin typeface="Arial" pitchFamily="34" charset="0"/>
                <a:ea typeface="宋体" pitchFamily="2" charset="-122"/>
              </a:defRPr>
            </a:lvl2pPr>
            <a:lvl3pPr marL="1143000" indent="-228600">
              <a:defRPr sz="1600">
                <a:solidFill>
                  <a:schemeClr val="tx1"/>
                </a:solidFill>
                <a:latin typeface="Arial" pitchFamily="34" charset="0"/>
                <a:ea typeface="宋体" pitchFamily="2" charset="-122"/>
              </a:defRPr>
            </a:lvl3pPr>
            <a:lvl4pPr marL="1600200" indent="-228600">
              <a:defRPr sz="1600">
                <a:solidFill>
                  <a:schemeClr val="tx1"/>
                </a:solidFill>
                <a:latin typeface="Arial" pitchFamily="34" charset="0"/>
                <a:ea typeface="宋体" pitchFamily="2" charset="-122"/>
              </a:defRPr>
            </a:lvl4pPr>
            <a:lvl5pPr marL="2057400" indent="-228600">
              <a:defRPr sz="1600">
                <a:solidFill>
                  <a:schemeClr val="tx1"/>
                </a:solidFill>
                <a:latin typeface="Arial" pitchFamily="34" charset="0"/>
                <a:ea typeface="宋体" pitchFamily="2" charset="-122"/>
              </a:defRPr>
            </a:lvl5pPr>
            <a:lvl6pPr marL="2514600" indent="-228600" defTabSz="845820" eaLnBrk="0" fontAlgn="base" hangingPunct="0">
              <a:spcBef>
                <a:spcPct val="0"/>
              </a:spcBef>
              <a:spcAft>
                <a:spcPct val="0"/>
              </a:spcAft>
              <a:buFont typeface="Arial" pitchFamily="34" charset="0"/>
              <a:defRPr sz="1600">
                <a:solidFill>
                  <a:schemeClr val="tx1"/>
                </a:solidFill>
                <a:latin typeface="Arial" pitchFamily="34" charset="0"/>
                <a:ea typeface="宋体" pitchFamily="2" charset="-122"/>
              </a:defRPr>
            </a:lvl6pPr>
            <a:lvl7pPr marL="2971800" indent="-228600" defTabSz="845820" eaLnBrk="0" fontAlgn="base" hangingPunct="0">
              <a:spcBef>
                <a:spcPct val="0"/>
              </a:spcBef>
              <a:spcAft>
                <a:spcPct val="0"/>
              </a:spcAft>
              <a:buFont typeface="Arial" pitchFamily="34" charset="0"/>
              <a:defRPr sz="1600">
                <a:solidFill>
                  <a:schemeClr val="tx1"/>
                </a:solidFill>
                <a:latin typeface="Arial" pitchFamily="34" charset="0"/>
                <a:ea typeface="宋体" pitchFamily="2" charset="-122"/>
              </a:defRPr>
            </a:lvl7pPr>
            <a:lvl8pPr marL="3429000" indent="-228600" defTabSz="845820" eaLnBrk="0" fontAlgn="base" hangingPunct="0">
              <a:spcBef>
                <a:spcPct val="0"/>
              </a:spcBef>
              <a:spcAft>
                <a:spcPct val="0"/>
              </a:spcAft>
              <a:buFont typeface="Arial" pitchFamily="34" charset="0"/>
              <a:defRPr sz="1600">
                <a:solidFill>
                  <a:schemeClr val="tx1"/>
                </a:solidFill>
                <a:latin typeface="Arial" pitchFamily="34" charset="0"/>
                <a:ea typeface="宋体" pitchFamily="2" charset="-122"/>
              </a:defRPr>
            </a:lvl8pPr>
            <a:lvl9pPr marL="3886200" indent="-228600" defTabSz="845820" eaLnBrk="0" fontAlgn="base" hangingPunct="0">
              <a:spcBef>
                <a:spcPct val="0"/>
              </a:spcBef>
              <a:spcAft>
                <a:spcPct val="0"/>
              </a:spcAft>
              <a:buFont typeface="Arial" pitchFamily="34" charset="0"/>
              <a:defRPr sz="1600">
                <a:solidFill>
                  <a:schemeClr val="tx1"/>
                </a:solidFill>
                <a:latin typeface="Arial" pitchFamily="34" charset="0"/>
                <a:ea typeface="宋体" pitchFamily="2" charset="-122"/>
              </a:defRPr>
            </a:lvl9pPr>
          </a:lstStyle>
          <a:p>
            <a:pPr algn="ctr" defTabSz="879596" fontAlgn="base">
              <a:spcBef>
                <a:spcPct val="0"/>
              </a:spcBef>
              <a:spcAft>
                <a:spcPct val="0"/>
              </a:spcAft>
              <a:defRPr/>
            </a:pPr>
            <a:r>
              <a:rPr lang="zh-CN" altLang="en-US" sz="900" b="1" kern="0" dirty="0">
                <a:solidFill>
                  <a:sysClr val="window" lastClr="FFFFFF"/>
                </a:solidFill>
                <a:latin typeface="微软雅黑" pitchFamily="34" charset="-122"/>
                <a:ea typeface="微软雅黑" pitchFamily="34" charset="-122"/>
                <a:sym typeface="微软雅黑" pitchFamily="34" charset="-122"/>
              </a:rPr>
              <a:t>平板电脑</a:t>
            </a:r>
          </a:p>
        </p:txBody>
      </p:sp>
      <p:pic>
        <p:nvPicPr>
          <p:cNvPr id="132" name="Picture 15" descr="C:\Users\yun.ma\Desktop\企业微信截图_15295510911681(1).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841002" y="3885842"/>
            <a:ext cx="434223" cy="530716"/>
          </a:xfrm>
          <a:prstGeom prst="rect">
            <a:avLst/>
          </a:prstGeom>
          <a:noFill/>
          <a:extLst>
            <a:ext uri="{909E8E84-426E-40DD-AFC4-6F175D3DCCD1}">
              <a14:hiddenFill xmlns:a14="http://schemas.microsoft.com/office/drawing/2010/main">
                <a:solidFill>
                  <a:srgbClr val="FFFFFF"/>
                </a:solidFill>
              </a14:hiddenFill>
            </a:ext>
          </a:extLst>
        </p:spPr>
      </p:pic>
      <p:sp>
        <p:nvSpPr>
          <p:cNvPr id="133" name="椭圆 132"/>
          <p:cNvSpPr/>
          <p:nvPr/>
        </p:nvSpPr>
        <p:spPr>
          <a:xfrm>
            <a:off x="6752784" y="3790265"/>
            <a:ext cx="636253" cy="719638"/>
          </a:xfrm>
          <a:prstGeom prst="ellipse">
            <a:avLst/>
          </a:prstGeom>
          <a:noFill/>
          <a:ln w="12700" cap="flat" cmpd="sng" algn="ctr">
            <a:solidFill>
              <a:srgbClr val="FFC000"/>
            </a:solidFill>
            <a:prstDash val="solid"/>
            <a:miter lim="800000"/>
          </a:ln>
          <a:effectLst/>
        </p:spPr>
        <p:txBody>
          <a:bodyPr lIns="71320" tIns="35660" rIns="71320" bIns="35660" rtlCol="0" anchor="ctr"/>
          <a:lstStyle/>
          <a:p>
            <a:pPr algn="ctr" defTabSz="713204">
              <a:defRPr/>
            </a:pPr>
            <a:endParaRPr lang="zh-CN" altLang="en-US" sz="1400" kern="0">
              <a:latin typeface="DengXian" panose="020F0502020204030204"/>
            </a:endParaRPr>
          </a:p>
        </p:txBody>
      </p:sp>
      <p:sp>
        <p:nvSpPr>
          <p:cNvPr id="134" name="文本框 47"/>
          <p:cNvSpPr>
            <a:spLocks noChangeArrowheads="1"/>
          </p:cNvSpPr>
          <p:nvPr/>
        </p:nvSpPr>
        <p:spPr bwMode="auto">
          <a:xfrm>
            <a:off x="6752783" y="4462702"/>
            <a:ext cx="640668" cy="210516"/>
          </a:xfrm>
          <a:prstGeom prst="rect">
            <a:avLst/>
          </a:prstGeom>
          <a:solidFill>
            <a:srgbClr val="FF9933"/>
          </a:solidFill>
          <a:ln>
            <a:noFill/>
          </a:ln>
          <a:extLst/>
        </p:spPr>
        <p:txBody>
          <a:bodyPr wrap="square" lIns="71320" tIns="35660" rIns="71320" bIns="35660">
            <a:spAutoFit/>
          </a:bodyPr>
          <a:lstStyle>
            <a:lvl1pPr>
              <a:defRPr sz="1600">
                <a:solidFill>
                  <a:schemeClr val="tx1"/>
                </a:solidFill>
                <a:latin typeface="Arial" pitchFamily="34" charset="0"/>
                <a:ea typeface="宋体" pitchFamily="2" charset="-122"/>
              </a:defRPr>
            </a:lvl1pPr>
            <a:lvl2pPr marL="742950" indent="-285750">
              <a:defRPr sz="1600">
                <a:solidFill>
                  <a:schemeClr val="tx1"/>
                </a:solidFill>
                <a:latin typeface="Arial" pitchFamily="34" charset="0"/>
                <a:ea typeface="宋体" pitchFamily="2" charset="-122"/>
              </a:defRPr>
            </a:lvl2pPr>
            <a:lvl3pPr marL="1143000" indent="-228600">
              <a:defRPr sz="1600">
                <a:solidFill>
                  <a:schemeClr val="tx1"/>
                </a:solidFill>
                <a:latin typeface="Arial" pitchFamily="34" charset="0"/>
                <a:ea typeface="宋体" pitchFamily="2" charset="-122"/>
              </a:defRPr>
            </a:lvl3pPr>
            <a:lvl4pPr marL="1600200" indent="-228600">
              <a:defRPr sz="1600">
                <a:solidFill>
                  <a:schemeClr val="tx1"/>
                </a:solidFill>
                <a:latin typeface="Arial" pitchFamily="34" charset="0"/>
                <a:ea typeface="宋体" pitchFamily="2" charset="-122"/>
              </a:defRPr>
            </a:lvl4pPr>
            <a:lvl5pPr marL="2057400" indent="-228600">
              <a:defRPr sz="1600">
                <a:solidFill>
                  <a:schemeClr val="tx1"/>
                </a:solidFill>
                <a:latin typeface="Arial" pitchFamily="34" charset="0"/>
                <a:ea typeface="宋体" pitchFamily="2" charset="-122"/>
              </a:defRPr>
            </a:lvl5pPr>
            <a:lvl6pPr marL="2514600" indent="-228600" defTabSz="845820" eaLnBrk="0" fontAlgn="base" hangingPunct="0">
              <a:spcBef>
                <a:spcPct val="0"/>
              </a:spcBef>
              <a:spcAft>
                <a:spcPct val="0"/>
              </a:spcAft>
              <a:buFont typeface="Arial" pitchFamily="34" charset="0"/>
              <a:defRPr sz="1600">
                <a:solidFill>
                  <a:schemeClr val="tx1"/>
                </a:solidFill>
                <a:latin typeface="Arial" pitchFamily="34" charset="0"/>
                <a:ea typeface="宋体" pitchFamily="2" charset="-122"/>
              </a:defRPr>
            </a:lvl6pPr>
            <a:lvl7pPr marL="2971800" indent="-228600" defTabSz="845820" eaLnBrk="0" fontAlgn="base" hangingPunct="0">
              <a:spcBef>
                <a:spcPct val="0"/>
              </a:spcBef>
              <a:spcAft>
                <a:spcPct val="0"/>
              </a:spcAft>
              <a:buFont typeface="Arial" pitchFamily="34" charset="0"/>
              <a:defRPr sz="1600">
                <a:solidFill>
                  <a:schemeClr val="tx1"/>
                </a:solidFill>
                <a:latin typeface="Arial" pitchFamily="34" charset="0"/>
                <a:ea typeface="宋体" pitchFamily="2" charset="-122"/>
              </a:defRPr>
            </a:lvl7pPr>
            <a:lvl8pPr marL="3429000" indent="-228600" defTabSz="845820" eaLnBrk="0" fontAlgn="base" hangingPunct="0">
              <a:spcBef>
                <a:spcPct val="0"/>
              </a:spcBef>
              <a:spcAft>
                <a:spcPct val="0"/>
              </a:spcAft>
              <a:buFont typeface="Arial" pitchFamily="34" charset="0"/>
              <a:defRPr sz="1600">
                <a:solidFill>
                  <a:schemeClr val="tx1"/>
                </a:solidFill>
                <a:latin typeface="Arial" pitchFamily="34" charset="0"/>
                <a:ea typeface="宋体" pitchFamily="2" charset="-122"/>
              </a:defRPr>
            </a:lvl8pPr>
            <a:lvl9pPr marL="3886200" indent="-228600" defTabSz="845820" eaLnBrk="0" fontAlgn="base" hangingPunct="0">
              <a:spcBef>
                <a:spcPct val="0"/>
              </a:spcBef>
              <a:spcAft>
                <a:spcPct val="0"/>
              </a:spcAft>
              <a:buFont typeface="Arial" pitchFamily="34" charset="0"/>
              <a:defRPr sz="1600">
                <a:solidFill>
                  <a:schemeClr val="tx1"/>
                </a:solidFill>
                <a:latin typeface="Arial" pitchFamily="34" charset="0"/>
                <a:ea typeface="宋体" pitchFamily="2" charset="-122"/>
              </a:defRPr>
            </a:lvl9pPr>
          </a:lstStyle>
          <a:p>
            <a:pPr algn="ctr" defTabSz="879596" fontAlgn="base">
              <a:spcBef>
                <a:spcPct val="0"/>
              </a:spcBef>
              <a:spcAft>
                <a:spcPct val="0"/>
              </a:spcAft>
              <a:defRPr/>
            </a:pPr>
            <a:r>
              <a:rPr lang="zh-CN" altLang="en-US" sz="900" b="1" kern="0" dirty="0">
                <a:solidFill>
                  <a:sysClr val="window" lastClr="FFFFFF"/>
                </a:solidFill>
                <a:latin typeface="微软雅黑" pitchFamily="34" charset="-122"/>
                <a:ea typeface="微软雅黑" pitchFamily="34" charset="-122"/>
                <a:sym typeface="微软雅黑" pitchFamily="34" charset="-122"/>
              </a:rPr>
              <a:t>电子班牌</a:t>
            </a:r>
          </a:p>
        </p:txBody>
      </p:sp>
      <p:pic>
        <p:nvPicPr>
          <p:cNvPr id="135" name="Picture 17" descr="C:\Users\yun.ma\Desktop\图层 5.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5922773" y="2894157"/>
            <a:ext cx="359743" cy="623555"/>
          </a:xfrm>
          <a:prstGeom prst="rect">
            <a:avLst/>
          </a:prstGeom>
          <a:noFill/>
          <a:extLst>
            <a:ext uri="{909E8E84-426E-40DD-AFC4-6F175D3DCCD1}">
              <a14:hiddenFill xmlns:a14="http://schemas.microsoft.com/office/drawing/2010/main">
                <a:solidFill>
                  <a:srgbClr val="FFFFFF"/>
                </a:solidFill>
              </a14:hiddenFill>
            </a:ext>
          </a:extLst>
        </p:spPr>
      </p:pic>
      <p:pic>
        <p:nvPicPr>
          <p:cNvPr id="136" name="Picture 2" descr="C:\Users\yun.ma\Desktop\企业微信截图_15295618399830.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811338" y="3621007"/>
            <a:ext cx="162015" cy="212162"/>
          </a:xfrm>
          <a:prstGeom prst="rect">
            <a:avLst/>
          </a:prstGeom>
          <a:noFill/>
          <a:extLst>
            <a:ext uri="{909E8E84-426E-40DD-AFC4-6F175D3DCCD1}">
              <a14:hiddenFill xmlns:a14="http://schemas.microsoft.com/office/drawing/2010/main">
                <a:solidFill>
                  <a:srgbClr val="FFFFFF"/>
                </a:solidFill>
              </a14:hiddenFill>
            </a:ext>
          </a:extLst>
        </p:spPr>
      </p:pic>
      <p:pic>
        <p:nvPicPr>
          <p:cNvPr id="137" name="Picture 2" descr="C:\Users\yun.ma\Desktop\企业微信截图_15295618399830.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210439" y="3446978"/>
            <a:ext cx="168712" cy="220932"/>
          </a:xfrm>
          <a:prstGeom prst="rect">
            <a:avLst/>
          </a:prstGeom>
          <a:noFill/>
          <a:extLst>
            <a:ext uri="{909E8E84-426E-40DD-AFC4-6F175D3DCCD1}">
              <a14:hiddenFill xmlns:a14="http://schemas.microsoft.com/office/drawing/2010/main">
                <a:solidFill>
                  <a:srgbClr val="FFFFFF"/>
                </a:solidFill>
              </a14:hiddenFill>
            </a:ext>
          </a:extLst>
        </p:spPr>
      </p:pic>
      <p:pic>
        <p:nvPicPr>
          <p:cNvPr id="138" name="Picture 2" descr="C:\Users\yun.ma\Desktop\企业微信截图_15295618399830.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342978" y="3718256"/>
            <a:ext cx="175505" cy="229828"/>
          </a:xfrm>
          <a:prstGeom prst="rect">
            <a:avLst/>
          </a:prstGeom>
          <a:noFill/>
          <a:extLst>
            <a:ext uri="{909E8E84-426E-40DD-AFC4-6F175D3DCCD1}">
              <a14:hiddenFill xmlns:a14="http://schemas.microsoft.com/office/drawing/2010/main">
                <a:solidFill>
                  <a:srgbClr val="FFFFFF"/>
                </a:solidFill>
              </a14:hiddenFill>
            </a:ext>
          </a:extLst>
        </p:spPr>
      </p:pic>
      <p:pic>
        <p:nvPicPr>
          <p:cNvPr id="139" name="Picture 2" descr="C:\Users\yun.ma\Desktop\企业微信截图_15295618399830.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866029" y="3849224"/>
            <a:ext cx="183091" cy="239761"/>
          </a:xfrm>
          <a:prstGeom prst="rect">
            <a:avLst/>
          </a:prstGeom>
          <a:noFill/>
          <a:extLst>
            <a:ext uri="{909E8E84-426E-40DD-AFC4-6F175D3DCCD1}">
              <a14:hiddenFill xmlns:a14="http://schemas.microsoft.com/office/drawing/2010/main">
                <a:solidFill>
                  <a:srgbClr val="FFFFFF"/>
                </a:solidFill>
              </a14:hiddenFill>
            </a:ext>
          </a:extLst>
        </p:spPr>
      </p:pic>
      <p:pic>
        <p:nvPicPr>
          <p:cNvPr id="140" name="Picture 2" descr="C:\Users\yun.ma\Desktop\企业微信截图_15295618399830.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382881" y="3992883"/>
            <a:ext cx="200025" cy="261938"/>
          </a:xfrm>
          <a:prstGeom prst="rect">
            <a:avLst/>
          </a:prstGeom>
          <a:noFill/>
          <a:extLst>
            <a:ext uri="{909E8E84-426E-40DD-AFC4-6F175D3DCCD1}">
              <a14:hiddenFill xmlns:a14="http://schemas.microsoft.com/office/drawing/2010/main">
                <a:solidFill>
                  <a:srgbClr val="FFFFFF"/>
                </a:solidFill>
              </a14:hiddenFill>
            </a:ext>
          </a:extLst>
        </p:spPr>
      </p:pic>
      <p:pic>
        <p:nvPicPr>
          <p:cNvPr id="141" name="Picture 2" descr="C:\Users\yun.ma\Desktop\企业微信截图_15295618399830.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716181" y="3068773"/>
            <a:ext cx="166155" cy="217583"/>
          </a:xfrm>
          <a:prstGeom prst="rect">
            <a:avLst/>
          </a:prstGeom>
          <a:noFill/>
          <a:extLst>
            <a:ext uri="{909E8E84-426E-40DD-AFC4-6F175D3DCCD1}">
              <a14:hiddenFill xmlns:a14="http://schemas.microsoft.com/office/drawing/2010/main">
                <a:solidFill>
                  <a:srgbClr val="FFFFFF"/>
                </a:solidFill>
              </a14:hiddenFill>
            </a:ext>
          </a:extLst>
        </p:spPr>
      </p:pic>
      <p:pic>
        <p:nvPicPr>
          <p:cNvPr id="142" name="Picture 2" descr="C:\Users\yun.ma\Desktop\企业微信截图_15295618399830.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305380" y="3187053"/>
            <a:ext cx="166155" cy="217583"/>
          </a:xfrm>
          <a:prstGeom prst="rect">
            <a:avLst/>
          </a:prstGeom>
          <a:noFill/>
          <a:extLst>
            <a:ext uri="{909E8E84-426E-40DD-AFC4-6F175D3DCCD1}">
              <a14:hiddenFill xmlns:a14="http://schemas.microsoft.com/office/drawing/2010/main">
                <a:solidFill>
                  <a:srgbClr val="FFFFFF"/>
                </a:solidFill>
              </a14:hiddenFill>
            </a:ext>
          </a:extLst>
        </p:spPr>
      </p:pic>
      <p:pic>
        <p:nvPicPr>
          <p:cNvPr id="143" name="Picture 2" descr="C:\Users\yun.ma\Desktop\企业微信截图_15295618399830.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882965" y="3282561"/>
            <a:ext cx="166155" cy="217583"/>
          </a:xfrm>
          <a:prstGeom prst="rect">
            <a:avLst/>
          </a:prstGeom>
          <a:noFill/>
          <a:extLst>
            <a:ext uri="{909E8E84-426E-40DD-AFC4-6F175D3DCCD1}">
              <a14:hiddenFill xmlns:a14="http://schemas.microsoft.com/office/drawing/2010/main">
                <a:solidFill>
                  <a:srgbClr val="FFFFFF"/>
                </a:solidFill>
              </a14:hiddenFill>
            </a:ext>
          </a:extLst>
        </p:spPr>
      </p:pic>
      <p:pic>
        <p:nvPicPr>
          <p:cNvPr id="144" name="Picture 2" descr="C:\Users\yun.ma\Desktop\企业微信截图_15295618399830.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426853" y="3411455"/>
            <a:ext cx="166155" cy="217583"/>
          </a:xfrm>
          <a:prstGeom prst="rect">
            <a:avLst/>
          </a:prstGeom>
          <a:noFill/>
          <a:extLst>
            <a:ext uri="{909E8E84-426E-40DD-AFC4-6F175D3DCCD1}">
              <a14:hiddenFill xmlns:a14="http://schemas.microsoft.com/office/drawing/2010/main">
                <a:solidFill>
                  <a:srgbClr val="FFFFFF"/>
                </a:solidFill>
              </a14:hiddenFill>
            </a:ext>
          </a:extLst>
        </p:spPr>
      </p:pic>
      <p:pic>
        <p:nvPicPr>
          <p:cNvPr id="145" name="Picture 2" descr="C:\Users\yun.ma\Desktop\企业微信截图_15295618399830.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998349" y="3491475"/>
            <a:ext cx="166155" cy="217583"/>
          </a:xfrm>
          <a:prstGeom prst="rect">
            <a:avLst/>
          </a:prstGeom>
          <a:noFill/>
          <a:extLst>
            <a:ext uri="{909E8E84-426E-40DD-AFC4-6F175D3DCCD1}">
              <a14:hiddenFill xmlns:a14="http://schemas.microsoft.com/office/drawing/2010/main">
                <a:solidFill>
                  <a:srgbClr val="FFFFFF"/>
                </a:solidFill>
              </a14:hiddenFill>
            </a:ext>
          </a:extLst>
        </p:spPr>
      </p:pic>
      <p:pic>
        <p:nvPicPr>
          <p:cNvPr id="146" name="Picture 2" descr="C:\Users\yun.ma\Desktop\企业微信截图_15295618399830.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064985" y="2966612"/>
            <a:ext cx="166155" cy="217583"/>
          </a:xfrm>
          <a:prstGeom prst="rect">
            <a:avLst/>
          </a:prstGeom>
          <a:noFill/>
          <a:extLst>
            <a:ext uri="{909E8E84-426E-40DD-AFC4-6F175D3DCCD1}">
              <a14:hiddenFill xmlns:a14="http://schemas.microsoft.com/office/drawing/2010/main">
                <a:solidFill>
                  <a:srgbClr val="FFFFFF"/>
                </a:solidFill>
              </a14:hiddenFill>
            </a:ext>
          </a:extLst>
        </p:spPr>
      </p:pic>
      <p:pic>
        <p:nvPicPr>
          <p:cNvPr id="147" name="Picture 2" descr="C:\Users\yun.ma\Desktop\企业微信截图_15295618399830.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642349" y="3310835"/>
            <a:ext cx="200025" cy="261938"/>
          </a:xfrm>
          <a:prstGeom prst="rect">
            <a:avLst/>
          </a:prstGeom>
          <a:noFill/>
          <a:extLst>
            <a:ext uri="{909E8E84-426E-40DD-AFC4-6F175D3DCCD1}">
              <a14:hiddenFill xmlns:a14="http://schemas.microsoft.com/office/drawing/2010/main">
                <a:solidFill>
                  <a:srgbClr val="FFFFFF"/>
                </a:solidFill>
              </a14:hiddenFill>
            </a:ext>
          </a:extLst>
        </p:spPr>
      </p:pic>
      <p:sp>
        <p:nvSpPr>
          <p:cNvPr id="148" name="文本框 47"/>
          <p:cNvSpPr>
            <a:spLocks noChangeArrowheads="1"/>
          </p:cNvSpPr>
          <p:nvPr/>
        </p:nvSpPr>
        <p:spPr bwMode="auto">
          <a:xfrm>
            <a:off x="5638784" y="3369438"/>
            <a:ext cx="550989" cy="210516"/>
          </a:xfrm>
          <a:prstGeom prst="rect">
            <a:avLst/>
          </a:prstGeom>
          <a:solidFill>
            <a:srgbClr val="FF9933"/>
          </a:solidFill>
          <a:ln>
            <a:noFill/>
          </a:ln>
          <a:extLst/>
        </p:spPr>
        <p:txBody>
          <a:bodyPr wrap="square" lIns="71320" tIns="35660" rIns="71320" bIns="35660">
            <a:spAutoFit/>
          </a:bodyPr>
          <a:lstStyle>
            <a:lvl1pPr>
              <a:defRPr sz="1600">
                <a:solidFill>
                  <a:schemeClr val="tx1"/>
                </a:solidFill>
                <a:latin typeface="Arial" pitchFamily="34" charset="0"/>
                <a:ea typeface="宋体" pitchFamily="2" charset="-122"/>
              </a:defRPr>
            </a:lvl1pPr>
            <a:lvl2pPr marL="742950" indent="-285750">
              <a:defRPr sz="1600">
                <a:solidFill>
                  <a:schemeClr val="tx1"/>
                </a:solidFill>
                <a:latin typeface="Arial" pitchFamily="34" charset="0"/>
                <a:ea typeface="宋体" pitchFamily="2" charset="-122"/>
              </a:defRPr>
            </a:lvl2pPr>
            <a:lvl3pPr marL="1143000" indent="-228600">
              <a:defRPr sz="1600">
                <a:solidFill>
                  <a:schemeClr val="tx1"/>
                </a:solidFill>
                <a:latin typeface="Arial" pitchFamily="34" charset="0"/>
                <a:ea typeface="宋体" pitchFamily="2" charset="-122"/>
              </a:defRPr>
            </a:lvl3pPr>
            <a:lvl4pPr marL="1600200" indent="-228600">
              <a:defRPr sz="1600">
                <a:solidFill>
                  <a:schemeClr val="tx1"/>
                </a:solidFill>
                <a:latin typeface="Arial" pitchFamily="34" charset="0"/>
                <a:ea typeface="宋体" pitchFamily="2" charset="-122"/>
              </a:defRPr>
            </a:lvl4pPr>
            <a:lvl5pPr marL="2057400" indent="-228600">
              <a:defRPr sz="1600">
                <a:solidFill>
                  <a:schemeClr val="tx1"/>
                </a:solidFill>
                <a:latin typeface="Arial" pitchFamily="34" charset="0"/>
                <a:ea typeface="宋体" pitchFamily="2" charset="-122"/>
              </a:defRPr>
            </a:lvl5pPr>
            <a:lvl6pPr marL="2514600" indent="-228600" defTabSz="845820" eaLnBrk="0" fontAlgn="base" hangingPunct="0">
              <a:spcBef>
                <a:spcPct val="0"/>
              </a:spcBef>
              <a:spcAft>
                <a:spcPct val="0"/>
              </a:spcAft>
              <a:buFont typeface="Arial" pitchFamily="34" charset="0"/>
              <a:defRPr sz="1600">
                <a:solidFill>
                  <a:schemeClr val="tx1"/>
                </a:solidFill>
                <a:latin typeface="Arial" pitchFamily="34" charset="0"/>
                <a:ea typeface="宋体" pitchFamily="2" charset="-122"/>
              </a:defRPr>
            </a:lvl6pPr>
            <a:lvl7pPr marL="2971800" indent="-228600" defTabSz="845820" eaLnBrk="0" fontAlgn="base" hangingPunct="0">
              <a:spcBef>
                <a:spcPct val="0"/>
              </a:spcBef>
              <a:spcAft>
                <a:spcPct val="0"/>
              </a:spcAft>
              <a:buFont typeface="Arial" pitchFamily="34" charset="0"/>
              <a:defRPr sz="1600">
                <a:solidFill>
                  <a:schemeClr val="tx1"/>
                </a:solidFill>
                <a:latin typeface="Arial" pitchFamily="34" charset="0"/>
                <a:ea typeface="宋体" pitchFamily="2" charset="-122"/>
              </a:defRPr>
            </a:lvl7pPr>
            <a:lvl8pPr marL="3429000" indent="-228600" defTabSz="845820" eaLnBrk="0" fontAlgn="base" hangingPunct="0">
              <a:spcBef>
                <a:spcPct val="0"/>
              </a:spcBef>
              <a:spcAft>
                <a:spcPct val="0"/>
              </a:spcAft>
              <a:buFont typeface="Arial" pitchFamily="34" charset="0"/>
              <a:defRPr sz="1600">
                <a:solidFill>
                  <a:schemeClr val="tx1"/>
                </a:solidFill>
                <a:latin typeface="Arial" pitchFamily="34" charset="0"/>
                <a:ea typeface="宋体" pitchFamily="2" charset="-122"/>
              </a:defRPr>
            </a:lvl8pPr>
            <a:lvl9pPr marL="3886200" indent="-228600" defTabSz="845820" eaLnBrk="0" fontAlgn="base" hangingPunct="0">
              <a:spcBef>
                <a:spcPct val="0"/>
              </a:spcBef>
              <a:spcAft>
                <a:spcPct val="0"/>
              </a:spcAft>
              <a:buFont typeface="Arial" pitchFamily="34" charset="0"/>
              <a:defRPr sz="1600">
                <a:solidFill>
                  <a:schemeClr val="tx1"/>
                </a:solidFill>
                <a:latin typeface="Arial" pitchFamily="34" charset="0"/>
                <a:ea typeface="宋体" pitchFamily="2" charset="-122"/>
              </a:defRPr>
            </a:lvl9pPr>
          </a:lstStyle>
          <a:p>
            <a:pPr algn="ctr" defTabSz="879596" fontAlgn="base">
              <a:spcBef>
                <a:spcPct val="0"/>
              </a:spcBef>
              <a:spcAft>
                <a:spcPct val="0"/>
              </a:spcAft>
              <a:defRPr/>
            </a:pPr>
            <a:r>
              <a:rPr lang="zh-CN" altLang="en-US" sz="900" b="1" kern="0" dirty="0">
                <a:solidFill>
                  <a:sysClr val="window" lastClr="FFFFFF"/>
                </a:solidFill>
                <a:latin typeface="微软雅黑" pitchFamily="34" charset="-122"/>
                <a:ea typeface="微软雅黑" pitchFamily="34" charset="-122"/>
                <a:sym typeface="微软雅黑" pitchFamily="34" charset="-122"/>
              </a:rPr>
              <a:t>翻页笔</a:t>
            </a:r>
          </a:p>
        </p:txBody>
      </p:sp>
      <p:sp>
        <p:nvSpPr>
          <p:cNvPr id="63" name="矩形 62"/>
          <p:cNvSpPr/>
          <p:nvPr/>
        </p:nvSpPr>
        <p:spPr>
          <a:xfrm>
            <a:off x="-326219" y="626211"/>
            <a:ext cx="3964367" cy="533869"/>
          </a:xfrm>
          <a:prstGeom prst="rect">
            <a:avLst/>
          </a:prstGeom>
        </p:spPr>
        <p:txBody>
          <a:bodyPr wrap="square" lIns="117226" tIns="58613" rIns="117226" bIns="58613">
            <a:spAutoFit/>
          </a:bodyPr>
          <a:lstStyle/>
          <a:p>
            <a:pPr indent="455879">
              <a:lnSpc>
                <a:spcPct val="150000"/>
              </a:lnSpc>
            </a:pPr>
            <a:r>
              <a:rPr lang="en-US" altLang="zh-CN" b="1" dirty="0" smtClean="0">
                <a:solidFill>
                  <a:srgbClr val="C00000"/>
                </a:solidFill>
                <a:latin typeface="微软雅黑" pitchFamily="34" charset="-122"/>
                <a:ea typeface="微软雅黑" pitchFamily="34" charset="-122"/>
              </a:rPr>
              <a:t>3</a:t>
            </a:r>
            <a:r>
              <a:rPr lang="zh-CN" altLang="en-US" b="1" dirty="0" smtClean="0">
                <a:solidFill>
                  <a:srgbClr val="C00000"/>
                </a:solidFill>
                <a:latin typeface="微软雅黑" pitchFamily="34" charset="-122"/>
                <a:ea typeface="微软雅黑" pitchFamily="34" charset="-122"/>
              </a:rPr>
              <a:t>、</a:t>
            </a:r>
            <a:r>
              <a:rPr lang="zh-CN" altLang="en-US" b="1" dirty="0">
                <a:solidFill>
                  <a:srgbClr val="C00000"/>
                </a:solidFill>
                <a:latin typeface="微软雅黑" pitchFamily="34" charset="-122"/>
                <a:ea typeface="微软雅黑" pitchFamily="34" charset="-122"/>
              </a:rPr>
              <a:t>赛名师智慧课堂整体设计</a:t>
            </a:r>
          </a:p>
        </p:txBody>
      </p:sp>
    </p:spTree>
    <p:extLst>
      <p:ext uri="{BB962C8B-B14F-4D97-AF65-F5344CB8AC3E}">
        <p14:creationId xmlns:p14="http://schemas.microsoft.com/office/powerpoint/2010/main" val="38072430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404813"/>
            <a:ext cx="1768415" cy="241230"/>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sp>
        <p:nvSpPr>
          <p:cNvPr id="45" name="文本框 2"/>
          <p:cNvSpPr txBox="1"/>
          <p:nvPr/>
        </p:nvSpPr>
        <p:spPr>
          <a:xfrm>
            <a:off x="11850701" y="235536"/>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solidFill>
                  <a:prstClr val="white"/>
                </a:solidFill>
                <a:latin typeface="微软雅黑" pitchFamily="34" charset="-122"/>
                <a:ea typeface="微软雅黑" pitchFamily="34" charset="-122"/>
              </a:rPr>
              <a:t>21</a:t>
            </a:r>
            <a:endParaRPr lang="zh-CN" altLang="en-US" sz="1600" b="1" dirty="0">
              <a:solidFill>
                <a:prstClr val="white"/>
              </a:solidFill>
              <a:latin typeface="微软雅黑" pitchFamily="34" charset="-122"/>
              <a:ea typeface="微软雅黑" pitchFamily="34" charset="-122"/>
            </a:endParaRPr>
          </a:p>
        </p:txBody>
      </p:sp>
      <p:cxnSp>
        <p:nvCxnSpPr>
          <p:cNvPr id="32" name="直接连接符 31"/>
          <p:cNvCxnSpPr/>
          <p:nvPr/>
        </p:nvCxnSpPr>
        <p:spPr>
          <a:xfrm>
            <a:off x="1768416" y="404813"/>
            <a:ext cx="980806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0" name="组合 39"/>
          <p:cNvGrpSpPr/>
          <p:nvPr/>
        </p:nvGrpSpPr>
        <p:grpSpPr>
          <a:xfrm>
            <a:off x="1543077" y="1630779"/>
            <a:ext cx="8778986" cy="4457439"/>
            <a:chOff x="862517" y="1409961"/>
            <a:chExt cx="7558993" cy="3488863"/>
          </a:xfrm>
        </p:grpSpPr>
        <p:grpSp>
          <p:nvGrpSpPr>
            <p:cNvPr id="43" name="组合 42"/>
            <p:cNvGrpSpPr/>
            <p:nvPr/>
          </p:nvGrpSpPr>
          <p:grpSpPr>
            <a:xfrm>
              <a:off x="862517" y="1409961"/>
              <a:ext cx="7558993" cy="3488863"/>
              <a:chOff x="1186399" y="1914645"/>
              <a:chExt cx="6697969" cy="3962627"/>
            </a:xfrm>
          </p:grpSpPr>
          <p:grpSp>
            <p:nvGrpSpPr>
              <p:cNvPr id="48" name="组合 47"/>
              <p:cNvGrpSpPr/>
              <p:nvPr/>
            </p:nvGrpSpPr>
            <p:grpSpPr>
              <a:xfrm>
                <a:off x="1186399" y="3701190"/>
                <a:ext cx="6697969" cy="2176082"/>
                <a:chOff x="1762463" y="3444842"/>
                <a:chExt cx="5689857" cy="2176082"/>
              </a:xfrm>
              <a:effectLst>
                <a:outerShdw blurRad="76200" dir="18900000" sy="23000" kx="-1200000" algn="bl" rotWithShape="0">
                  <a:prstClr val="black">
                    <a:alpha val="20000"/>
                  </a:prstClr>
                </a:outerShdw>
              </a:effectLst>
            </p:grpSpPr>
            <p:sp>
              <p:nvSpPr>
                <p:cNvPr id="60" name="椭圆 59"/>
                <p:cNvSpPr/>
                <p:nvPr/>
              </p:nvSpPr>
              <p:spPr>
                <a:xfrm>
                  <a:off x="1762463" y="3573016"/>
                  <a:ext cx="5688632" cy="2047908"/>
                </a:xfrm>
                <a:prstGeom prst="ellipse">
                  <a:avLst/>
                </a:prstGeom>
                <a:gradFill flip="none" rotWithShape="1">
                  <a:gsLst>
                    <a:gs pos="91000">
                      <a:sysClr val="window" lastClr="FFFFFF">
                        <a:lumMod val="75000"/>
                      </a:sysClr>
                    </a:gs>
                    <a:gs pos="0">
                      <a:srgbClr val="60A929">
                        <a:alpha val="0"/>
                      </a:srgbClr>
                    </a:gs>
                    <a:gs pos="69000">
                      <a:sysClr val="window" lastClr="FFFFFF">
                        <a:lumMod val="50000"/>
                      </a:sysClr>
                    </a:gs>
                  </a:gsLst>
                  <a:lin ang="5400000" scaled="1"/>
                  <a:tileRect/>
                </a:gradFill>
                <a:ln w="12700" cap="flat" cmpd="sng" algn="ctr">
                  <a:solidFill>
                    <a:sysClr val="window" lastClr="FFFFFF">
                      <a:lumMod val="50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61" name="椭圆 60"/>
                <p:cNvSpPr/>
                <p:nvPr/>
              </p:nvSpPr>
              <p:spPr>
                <a:xfrm>
                  <a:off x="1763688" y="3444842"/>
                  <a:ext cx="5688632" cy="2047908"/>
                </a:xfrm>
                <a:prstGeom prst="ellipse">
                  <a:avLst/>
                </a:prstGeom>
                <a:gradFill flip="none" rotWithShape="1">
                  <a:gsLst>
                    <a:gs pos="3000">
                      <a:srgbClr val="60A929">
                        <a:alpha val="0"/>
                      </a:srgbClr>
                    </a:gs>
                    <a:gs pos="72000">
                      <a:sysClr val="window" lastClr="FFFFFF"/>
                    </a:gs>
                  </a:gsLst>
                  <a:lin ang="5400000" scaled="1"/>
                  <a:tileRect/>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grpSp>
          <p:sp>
            <p:nvSpPr>
              <p:cNvPr id="49" name="矩形 48"/>
              <p:cNvSpPr/>
              <p:nvPr/>
            </p:nvSpPr>
            <p:spPr>
              <a:xfrm>
                <a:off x="1619672" y="1914645"/>
                <a:ext cx="2520280" cy="2880320"/>
              </a:xfrm>
              <a:prstGeom prst="rect">
                <a:avLst/>
              </a:prstGeom>
              <a:gradFill flip="none" rotWithShape="1">
                <a:gsLst>
                  <a:gs pos="100000">
                    <a:srgbClr val="FFC000"/>
                  </a:gs>
                  <a:gs pos="7000">
                    <a:srgbClr val="FB4B05"/>
                  </a:gs>
                </a:gsLst>
                <a:lin ang="10800000" scaled="1"/>
                <a:tileRect/>
              </a:gradFill>
              <a:ln w="12700" cap="flat" cmpd="sng" algn="ctr">
                <a:solidFill>
                  <a:sysClr val="window" lastClr="FFFFFF"/>
                </a:solidFill>
                <a:prstDash val="solid"/>
              </a:ln>
              <a:effectLst>
                <a:outerShdw blurRad="50800" dist="38100" dir="5400000" algn="t"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0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50" name="矩形 6"/>
              <p:cNvSpPr/>
              <p:nvPr/>
            </p:nvSpPr>
            <p:spPr>
              <a:xfrm>
                <a:off x="3509690" y="1926220"/>
                <a:ext cx="653412" cy="3005082"/>
              </a:xfrm>
              <a:custGeom>
                <a:avLst/>
                <a:gdLst>
                  <a:gd name="connsiteX0" fmla="*/ 0 w 653412"/>
                  <a:gd name="connsiteY0" fmla="*/ 0 h 2880320"/>
                  <a:gd name="connsiteX1" fmla="*/ 653412 w 653412"/>
                  <a:gd name="connsiteY1" fmla="*/ 0 h 2880320"/>
                  <a:gd name="connsiteX2" fmla="*/ 653412 w 653412"/>
                  <a:gd name="connsiteY2" fmla="*/ 2880320 h 2880320"/>
                  <a:gd name="connsiteX3" fmla="*/ 0 w 653412"/>
                  <a:gd name="connsiteY3" fmla="*/ 2880320 h 2880320"/>
                  <a:gd name="connsiteX4" fmla="*/ 0 w 653412"/>
                  <a:gd name="connsiteY4" fmla="*/ 0 h 2880320"/>
                  <a:gd name="connsiteX0" fmla="*/ 0 w 653412"/>
                  <a:gd name="connsiteY0" fmla="*/ 196770 h 3077090"/>
                  <a:gd name="connsiteX1" fmla="*/ 641838 w 653412"/>
                  <a:gd name="connsiteY1" fmla="*/ 0 h 3077090"/>
                  <a:gd name="connsiteX2" fmla="*/ 653412 w 653412"/>
                  <a:gd name="connsiteY2" fmla="*/ 3077090 h 3077090"/>
                  <a:gd name="connsiteX3" fmla="*/ 0 w 653412"/>
                  <a:gd name="connsiteY3" fmla="*/ 3077090 h 3077090"/>
                  <a:gd name="connsiteX4" fmla="*/ 0 w 653412"/>
                  <a:gd name="connsiteY4" fmla="*/ 196770 h 30770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3412" h="3077090">
                    <a:moveTo>
                      <a:pt x="0" y="196770"/>
                    </a:moveTo>
                    <a:lnTo>
                      <a:pt x="641838" y="0"/>
                    </a:lnTo>
                    <a:lnTo>
                      <a:pt x="653412" y="3077090"/>
                    </a:lnTo>
                    <a:lnTo>
                      <a:pt x="0" y="3077090"/>
                    </a:lnTo>
                    <a:lnTo>
                      <a:pt x="0" y="196770"/>
                    </a:lnTo>
                    <a:close/>
                  </a:path>
                </a:pathLst>
              </a:custGeom>
              <a:solidFill>
                <a:srgbClr val="9BBB59">
                  <a:lumMod val="50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51" name="矩形 50"/>
              <p:cNvSpPr/>
              <p:nvPr/>
            </p:nvSpPr>
            <p:spPr>
              <a:xfrm>
                <a:off x="4944727" y="1914645"/>
                <a:ext cx="2520280" cy="2880320"/>
              </a:xfrm>
              <a:prstGeom prst="rect">
                <a:avLst/>
              </a:prstGeom>
              <a:gradFill flip="none" rotWithShape="1">
                <a:gsLst>
                  <a:gs pos="100000">
                    <a:srgbClr val="F4EE00"/>
                  </a:gs>
                  <a:gs pos="20000">
                    <a:srgbClr val="DAA600"/>
                  </a:gs>
                </a:gsLst>
                <a:lin ang="0" scaled="1"/>
                <a:tileRect/>
              </a:gradFill>
              <a:ln w="12700" cap="flat" cmpd="sng" algn="ctr">
                <a:solidFill>
                  <a:sysClr val="window" lastClr="FFFFFF"/>
                </a:solidFill>
                <a:prstDash val="solid"/>
              </a:ln>
              <a:effectLst>
                <a:outerShdw blurRad="50800" dist="38100" dir="5400000" algn="t"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0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52" name="矩形 6"/>
              <p:cNvSpPr/>
              <p:nvPr/>
            </p:nvSpPr>
            <p:spPr>
              <a:xfrm flipH="1">
                <a:off x="4944727" y="1926220"/>
                <a:ext cx="653412" cy="3005082"/>
              </a:xfrm>
              <a:custGeom>
                <a:avLst/>
                <a:gdLst>
                  <a:gd name="connsiteX0" fmla="*/ 0 w 653412"/>
                  <a:gd name="connsiteY0" fmla="*/ 0 h 2880320"/>
                  <a:gd name="connsiteX1" fmla="*/ 653412 w 653412"/>
                  <a:gd name="connsiteY1" fmla="*/ 0 h 2880320"/>
                  <a:gd name="connsiteX2" fmla="*/ 653412 w 653412"/>
                  <a:gd name="connsiteY2" fmla="*/ 2880320 h 2880320"/>
                  <a:gd name="connsiteX3" fmla="*/ 0 w 653412"/>
                  <a:gd name="connsiteY3" fmla="*/ 2880320 h 2880320"/>
                  <a:gd name="connsiteX4" fmla="*/ 0 w 653412"/>
                  <a:gd name="connsiteY4" fmla="*/ 0 h 2880320"/>
                  <a:gd name="connsiteX0" fmla="*/ 0 w 653412"/>
                  <a:gd name="connsiteY0" fmla="*/ 196770 h 3077090"/>
                  <a:gd name="connsiteX1" fmla="*/ 641838 w 653412"/>
                  <a:gd name="connsiteY1" fmla="*/ 0 h 3077090"/>
                  <a:gd name="connsiteX2" fmla="*/ 653412 w 653412"/>
                  <a:gd name="connsiteY2" fmla="*/ 3077090 h 3077090"/>
                  <a:gd name="connsiteX3" fmla="*/ 0 w 653412"/>
                  <a:gd name="connsiteY3" fmla="*/ 3077090 h 3077090"/>
                  <a:gd name="connsiteX4" fmla="*/ 0 w 653412"/>
                  <a:gd name="connsiteY4" fmla="*/ 196770 h 30770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3412" h="3077090">
                    <a:moveTo>
                      <a:pt x="0" y="196770"/>
                    </a:moveTo>
                    <a:lnTo>
                      <a:pt x="641838" y="0"/>
                    </a:lnTo>
                    <a:lnTo>
                      <a:pt x="653412" y="3077090"/>
                    </a:lnTo>
                    <a:lnTo>
                      <a:pt x="0" y="3077090"/>
                    </a:lnTo>
                    <a:lnTo>
                      <a:pt x="0" y="196770"/>
                    </a:lnTo>
                    <a:close/>
                  </a:path>
                </a:pathLst>
              </a:custGeom>
              <a:solidFill>
                <a:srgbClr val="9BBB59">
                  <a:lumMod val="50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53" name="矩形 52"/>
              <p:cNvSpPr/>
              <p:nvPr/>
            </p:nvSpPr>
            <p:spPr>
              <a:xfrm>
                <a:off x="3491770" y="2132856"/>
                <a:ext cx="2111492" cy="2880320"/>
              </a:xfrm>
              <a:prstGeom prst="rect">
                <a:avLst/>
              </a:prstGeom>
              <a:gradFill flip="none" rotWithShape="1">
                <a:gsLst>
                  <a:gs pos="100000">
                    <a:srgbClr val="BED016"/>
                  </a:gs>
                  <a:gs pos="0">
                    <a:srgbClr val="8CA414"/>
                  </a:gs>
                </a:gsLst>
                <a:lin ang="10800000" scaled="1"/>
                <a:tileRect/>
              </a:gradFill>
              <a:ln w="12700" cap="flat" cmpd="sng" algn="ctr">
                <a:solidFill>
                  <a:sysClr val="window" lastClr="FFFFFF"/>
                </a:solidFill>
                <a:prstDash val="solid"/>
              </a:ln>
              <a:effectLst>
                <a:outerShdw blurRad="50800" dist="38100" dir="5400000" algn="t"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000" b="0" i="0" u="none" strike="noStrike" kern="0" cap="none" spc="0" normalizeH="0" baseline="0" noProof="0">
                  <a:ln>
                    <a:noFill/>
                  </a:ln>
                  <a:solidFill>
                    <a:sysClr val="window" lastClr="FFFFFF"/>
                  </a:solidFill>
                  <a:effectLst/>
                  <a:uLnTx/>
                  <a:uFillTx/>
                  <a:latin typeface="Calibri"/>
                  <a:ea typeface="宋体"/>
                  <a:cs typeface="+mn-cs"/>
                </a:endParaRPr>
              </a:p>
            </p:txBody>
          </p:sp>
          <p:cxnSp>
            <p:nvCxnSpPr>
              <p:cNvPr id="54" name="直接连接符 53"/>
              <p:cNvCxnSpPr/>
              <p:nvPr/>
            </p:nvCxnSpPr>
            <p:spPr>
              <a:xfrm>
                <a:off x="1737518" y="2535482"/>
                <a:ext cx="1720492" cy="0"/>
              </a:xfrm>
              <a:prstGeom prst="line">
                <a:avLst/>
              </a:prstGeom>
              <a:noFill/>
              <a:ln w="19050" cap="flat" cmpd="sng" algn="ctr">
                <a:solidFill>
                  <a:sysClr val="window" lastClr="FFFFFF"/>
                </a:solidFill>
                <a:prstDash val="sysDash"/>
              </a:ln>
              <a:effectLst/>
            </p:spPr>
          </p:cxnSp>
          <p:sp>
            <p:nvSpPr>
              <p:cNvPr id="55" name="TextBox 54"/>
              <p:cNvSpPr txBox="1"/>
              <p:nvPr/>
            </p:nvSpPr>
            <p:spPr>
              <a:xfrm>
                <a:off x="1786838" y="2103434"/>
                <a:ext cx="1512168"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zh-CN" altLang="en-US" sz="1800" b="1" kern="0" dirty="0">
                    <a:solidFill>
                      <a:sysClr val="window" lastClr="FFFFFF"/>
                    </a:solidFill>
                    <a:latin typeface="微软雅黑" pitchFamily="34" charset="-122"/>
                    <a:ea typeface="微软雅黑" pitchFamily="34" charset="-122"/>
                  </a:rPr>
                  <a:t>校本教材</a:t>
                </a:r>
              </a:p>
            </p:txBody>
          </p:sp>
          <p:cxnSp>
            <p:nvCxnSpPr>
              <p:cNvPr id="56" name="直接连接符 55"/>
              <p:cNvCxnSpPr/>
              <p:nvPr/>
            </p:nvCxnSpPr>
            <p:spPr>
              <a:xfrm>
                <a:off x="3791487" y="2754871"/>
                <a:ext cx="1512168" cy="0"/>
              </a:xfrm>
              <a:prstGeom prst="line">
                <a:avLst/>
              </a:prstGeom>
              <a:noFill/>
              <a:ln w="19050" cap="flat" cmpd="sng" algn="ctr">
                <a:solidFill>
                  <a:sysClr val="window" lastClr="FFFFFF"/>
                </a:solidFill>
                <a:prstDash val="sysDash"/>
              </a:ln>
              <a:effectLst/>
            </p:spPr>
          </p:cxnSp>
          <p:sp>
            <p:nvSpPr>
              <p:cNvPr id="57" name="TextBox 56"/>
              <p:cNvSpPr txBox="1"/>
              <p:nvPr/>
            </p:nvSpPr>
            <p:spPr>
              <a:xfrm>
                <a:off x="3839203" y="2322823"/>
                <a:ext cx="1464451"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zh-CN" altLang="en-US" sz="1800" b="1" kern="0" dirty="0">
                    <a:solidFill>
                      <a:sysClr val="window" lastClr="FFFFFF"/>
                    </a:solidFill>
                    <a:latin typeface="微软雅黑" pitchFamily="34" charset="-122"/>
                    <a:ea typeface="微软雅黑" pitchFamily="34" charset="-122"/>
                  </a:rPr>
                  <a:t>教学</a:t>
                </a:r>
                <a:r>
                  <a:rPr lang="en-US" altLang="zh-CN" sz="1800" b="1" kern="0" dirty="0">
                    <a:solidFill>
                      <a:sysClr val="window" lastClr="FFFFFF"/>
                    </a:solidFill>
                    <a:latin typeface="微软雅黑" pitchFamily="34" charset="-122"/>
                    <a:ea typeface="微软雅黑" pitchFamily="34" charset="-122"/>
                  </a:rPr>
                  <a:t>PPT</a:t>
                </a:r>
              </a:p>
            </p:txBody>
          </p:sp>
          <p:cxnSp>
            <p:nvCxnSpPr>
              <p:cNvPr id="58" name="直接连接符 57"/>
              <p:cNvCxnSpPr/>
              <p:nvPr/>
            </p:nvCxnSpPr>
            <p:spPr>
              <a:xfrm>
                <a:off x="5662816" y="2572789"/>
                <a:ext cx="1668638" cy="0"/>
              </a:xfrm>
              <a:prstGeom prst="line">
                <a:avLst/>
              </a:prstGeom>
              <a:noFill/>
              <a:ln w="19050" cap="flat" cmpd="sng" algn="ctr">
                <a:solidFill>
                  <a:sysClr val="window" lastClr="FFFFFF"/>
                </a:solidFill>
                <a:prstDash val="sysDash"/>
              </a:ln>
              <a:effectLst/>
            </p:spPr>
          </p:cxnSp>
          <p:sp>
            <p:nvSpPr>
              <p:cNvPr id="59" name="TextBox 58"/>
              <p:cNvSpPr txBox="1"/>
              <p:nvPr/>
            </p:nvSpPr>
            <p:spPr>
              <a:xfrm>
                <a:off x="5819286" y="2140742"/>
                <a:ext cx="1478306"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zh-CN" altLang="en-US" sz="1800" b="1" kern="0" dirty="0" smtClean="0">
                    <a:solidFill>
                      <a:sysClr val="window" lastClr="FFFFFF"/>
                    </a:solidFill>
                    <a:latin typeface="微软雅黑" pitchFamily="34" charset="-122"/>
                    <a:ea typeface="微软雅黑" pitchFamily="34" charset="-122"/>
                  </a:rPr>
                  <a:t>微课</a:t>
                </a:r>
                <a:endParaRPr lang="zh-CN" altLang="en-US" sz="1800" b="1" kern="0" dirty="0">
                  <a:solidFill>
                    <a:sysClr val="window" lastClr="FFFFFF"/>
                  </a:solidFill>
                  <a:latin typeface="微软雅黑" pitchFamily="34" charset="-122"/>
                  <a:ea typeface="微软雅黑" pitchFamily="34" charset="-122"/>
                </a:endParaRPr>
              </a:p>
            </p:txBody>
          </p:sp>
        </p:grpSp>
        <p:sp>
          <p:nvSpPr>
            <p:cNvPr id="44" name="MH_Title_1"/>
            <p:cNvSpPr txBox="1"/>
            <p:nvPr>
              <p:custDataLst>
                <p:tags r:id="rId1"/>
              </p:custDataLst>
            </p:nvPr>
          </p:nvSpPr>
          <p:spPr>
            <a:xfrm>
              <a:off x="2930669" y="4208013"/>
              <a:ext cx="3421062" cy="414073"/>
            </a:xfrm>
            <a:prstGeom prst="rect">
              <a:avLst/>
            </a:prstGeom>
            <a:noFill/>
            <a:scene3d>
              <a:camera prst="orthographicFront"/>
              <a:lightRig rig="threePt" dir="t"/>
            </a:scene3d>
            <a:sp3d>
              <a:bevelT/>
            </a:sp3d>
          </p:spPr>
          <p:txBody>
            <a:bodyPr anchor="ctr">
              <a:noAutofit/>
            </a:bodyPr>
            <a:lstStyle/>
            <a:p>
              <a:pPr algn="ctr" eaLnBrk="1" fontAlgn="auto" hangingPunct="1">
                <a:lnSpc>
                  <a:spcPct val="150000"/>
                </a:lnSpc>
                <a:spcBef>
                  <a:spcPts val="0"/>
                </a:spcBef>
                <a:spcAft>
                  <a:spcPts val="0"/>
                </a:spcAft>
                <a:defRPr/>
              </a:pPr>
              <a:r>
                <a:rPr lang="zh-CN" altLang="en-US" b="1" dirty="0" smtClean="0">
                  <a:solidFill>
                    <a:schemeClr val="tx1">
                      <a:lumMod val="75000"/>
                      <a:lumOff val="25000"/>
                    </a:schemeClr>
                  </a:solidFill>
                  <a:latin typeface="微软雅黑" panose="020B0503020204020204" pitchFamily="34" charset="-122"/>
                  <a:ea typeface="微软雅黑" panose="020B0503020204020204" pitchFamily="34" charset="-122"/>
                </a:rPr>
                <a:t>教学资源包</a:t>
              </a:r>
              <a:endParaRPr lang="zh-CN" altLang="en-US"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46" name="图片 4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26749" y="2088023"/>
              <a:ext cx="1999394" cy="1717834"/>
            </a:xfrm>
            <a:prstGeom prst="rect">
              <a:avLst/>
            </a:prstGeom>
          </p:spPr>
        </p:pic>
        <p:pic>
          <p:nvPicPr>
            <p:cNvPr id="47" name="图片 46"/>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5858065" y="2094514"/>
              <a:ext cx="1995763" cy="1576325"/>
            </a:xfrm>
            <a:prstGeom prst="rect">
              <a:avLst/>
            </a:prstGeom>
          </p:spPr>
        </p:pic>
      </p:grpSp>
      <p:pic>
        <p:nvPicPr>
          <p:cNvPr id="62"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88200" y="2738454"/>
            <a:ext cx="2737317" cy="1849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8" name="矩形 37"/>
          <p:cNvSpPr/>
          <p:nvPr/>
        </p:nvSpPr>
        <p:spPr>
          <a:xfrm>
            <a:off x="-209629" y="622627"/>
            <a:ext cx="2908497" cy="507831"/>
          </a:xfrm>
          <a:prstGeom prst="rect">
            <a:avLst/>
          </a:prstGeom>
        </p:spPr>
        <p:txBody>
          <a:bodyPr wrap="square">
            <a:spAutoFit/>
          </a:bodyPr>
          <a:lstStyle/>
          <a:p>
            <a:pPr indent="355600">
              <a:lnSpc>
                <a:spcPct val="150000"/>
              </a:lnSpc>
            </a:pPr>
            <a:r>
              <a:rPr lang="en-US" altLang="zh-CN" b="1" dirty="0" smtClean="0">
                <a:solidFill>
                  <a:srgbClr val="C00000"/>
                </a:solidFill>
                <a:latin typeface="微软雅黑" pitchFamily="34" charset="-122"/>
                <a:ea typeface="微软雅黑" pitchFamily="34" charset="-122"/>
              </a:rPr>
              <a:t>4</a:t>
            </a:r>
            <a:r>
              <a:rPr lang="zh-CN" altLang="en-US" b="1" dirty="0" smtClean="0">
                <a:solidFill>
                  <a:srgbClr val="C00000"/>
                </a:solidFill>
                <a:latin typeface="微软雅黑" pitchFamily="34" charset="-122"/>
                <a:ea typeface="微软雅黑" pitchFamily="34" charset="-122"/>
              </a:rPr>
              <a:t>、课程</a:t>
            </a:r>
            <a:r>
              <a:rPr lang="zh-CN" altLang="en-US" b="1" dirty="0">
                <a:solidFill>
                  <a:srgbClr val="C00000"/>
                </a:solidFill>
                <a:latin typeface="微软雅黑" pitchFamily="34" charset="-122"/>
                <a:ea typeface="微软雅黑" pitchFamily="34" charset="-122"/>
              </a:rPr>
              <a:t>资源</a:t>
            </a:r>
            <a:r>
              <a:rPr lang="zh-CN" altLang="en-US" b="1" dirty="0" smtClean="0">
                <a:solidFill>
                  <a:srgbClr val="C00000"/>
                </a:solidFill>
                <a:latin typeface="微软雅黑" pitchFamily="34" charset="-122"/>
                <a:ea typeface="微软雅黑" pitchFamily="34" charset="-122"/>
              </a:rPr>
              <a:t>开发</a:t>
            </a:r>
            <a:endParaRPr lang="zh-CN" altLang="en-US" b="1" dirty="0">
              <a:solidFill>
                <a:srgbClr val="C00000"/>
              </a:solidFill>
              <a:latin typeface="微软雅黑" pitchFamily="34" charset="-122"/>
              <a:ea typeface="微软雅黑" pitchFamily="34" charset="-122"/>
            </a:endParaRPr>
          </a:p>
        </p:txBody>
      </p:sp>
    </p:spTree>
    <p:extLst>
      <p:ext uri="{BB962C8B-B14F-4D97-AF65-F5344CB8AC3E}">
        <p14:creationId xmlns:p14="http://schemas.microsoft.com/office/powerpoint/2010/main" val="32297215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404813"/>
            <a:ext cx="1768415" cy="241230"/>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sp>
        <p:nvSpPr>
          <p:cNvPr id="45" name="文本框 2"/>
          <p:cNvSpPr txBox="1"/>
          <p:nvPr/>
        </p:nvSpPr>
        <p:spPr>
          <a:xfrm>
            <a:off x="11850701" y="235536"/>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solidFill>
                  <a:prstClr val="white"/>
                </a:solidFill>
              </a:rPr>
              <a:t>22</a:t>
            </a:r>
            <a:endParaRPr lang="zh-CN" altLang="en-US" sz="1600" b="1" dirty="0">
              <a:solidFill>
                <a:prstClr val="white"/>
              </a:solidFill>
            </a:endParaRPr>
          </a:p>
        </p:txBody>
      </p:sp>
      <p:sp>
        <p:nvSpPr>
          <p:cNvPr id="38" name="文本框 51"/>
          <p:cNvSpPr txBox="1"/>
          <p:nvPr/>
        </p:nvSpPr>
        <p:spPr>
          <a:xfrm>
            <a:off x="9374516" y="2641346"/>
            <a:ext cx="495001" cy="400110"/>
          </a:xfrm>
          <a:prstGeom prst="rect">
            <a:avLst/>
          </a:prstGeom>
          <a:noFill/>
        </p:spPr>
        <p:txBody>
          <a:bodyPr wrap="square" rtlCol="0">
            <a:spAutoFit/>
          </a:bodyPr>
          <a:lstStyle/>
          <a:p>
            <a:pPr algn="ctr" fontAlgn="auto">
              <a:spcBef>
                <a:spcPts val="0"/>
              </a:spcBef>
              <a:spcAft>
                <a:spcPts val="0"/>
              </a:spcAft>
              <a:defRPr/>
            </a:pPr>
            <a:r>
              <a:rPr lang="en-US" altLang="zh-CN" sz="2000" kern="0" dirty="0">
                <a:solidFill>
                  <a:sysClr val="window" lastClr="FFFFFF"/>
                </a:solidFill>
                <a:latin typeface="微软雅黑" panose="020B0503020204020204" pitchFamily="34" charset="-122"/>
                <a:ea typeface="微软雅黑" panose="020B0503020204020204" pitchFamily="34" charset="-122"/>
              </a:rPr>
              <a:t>3</a:t>
            </a:r>
            <a:endParaRPr lang="zh-CN" altLang="en-US" sz="2000" kern="0" dirty="0">
              <a:solidFill>
                <a:sysClr val="window" lastClr="FFFFFF"/>
              </a:solidFill>
              <a:latin typeface="微软雅黑" panose="020B0503020204020204" pitchFamily="34" charset="-122"/>
              <a:ea typeface="微软雅黑" panose="020B0503020204020204" pitchFamily="34" charset="-122"/>
            </a:endParaRPr>
          </a:p>
        </p:txBody>
      </p:sp>
      <p:sp>
        <p:nvSpPr>
          <p:cNvPr id="29" name="Rounded Rectangle 5">
            <a:extLst>
              <a:ext uri="{FF2B5EF4-FFF2-40B4-BE49-F238E27FC236}">
                <a16:creationId xmlns="" xmlns:a16="http://schemas.microsoft.com/office/drawing/2014/main" id="{50B2C443-F06F-4188-A010-A1A2F8A3C83C}"/>
              </a:ext>
            </a:extLst>
          </p:cNvPr>
          <p:cNvSpPr>
            <a:spLocks noChangeArrowheads="1"/>
          </p:cNvSpPr>
          <p:nvPr/>
        </p:nvSpPr>
        <p:spPr bwMode="auto">
          <a:xfrm>
            <a:off x="4848361" y="3166086"/>
            <a:ext cx="2160000" cy="864000"/>
          </a:xfrm>
          <a:prstGeom prst="roundRect">
            <a:avLst>
              <a:gd name="adj" fmla="val 5755"/>
            </a:avLst>
          </a:prstGeom>
          <a:solidFill>
            <a:schemeClr val="accent5">
              <a:lumMod val="50000"/>
            </a:schemeClr>
          </a:solidFill>
          <a:ln>
            <a:noFill/>
          </a:ln>
          <a:extLst/>
        </p:spPr>
        <p:txBody>
          <a:bodyPr lIns="71323" tIns="35662" rIns="71323" bIns="35662" anchor="ctr"/>
          <a:lstStyle/>
          <a:p>
            <a:pPr algn="ctr" defTabSz="949738"/>
            <a:endParaRPr lang="en-US" altLang="zh-CN" sz="2400" dirty="0">
              <a:solidFill>
                <a:srgbClr val="FFFFFF"/>
              </a:solidFill>
              <a:ea typeface="微软雅黑" pitchFamily="34" charset="-122"/>
              <a:sym typeface="Arial" pitchFamily="34" charset="0"/>
            </a:endParaRPr>
          </a:p>
        </p:txBody>
      </p:sp>
      <p:sp>
        <p:nvSpPr>
          <p:cNvPr id="37" name="Rounded Rectangle 5">
            <a:extLst>
              <a:ext uri="{FF2B5EF4-FFF2-40B4-BE49-F238E27FC236}">
                <a16:creationId xmlns="" xmlns:a16="http://schemas.microsoft.com/office/drawing/2014/main" id="{50B2C443-F06F-4188-A010-A1A2F8A3C83C}"/>
              </a:ext>
            </a:extLst>
          </p:cNvPr>
          <p:cNvSpPr>
            <a:spLocks noChangeArrowheads="1"/>
          </p:cNvSpPr>
          <p:nvPr/>
        </p:nvSpPr>
        <p:spPr bwMode="auto">
          <a:xfrm>
            <a:off x="1354234" y="2444444"/>
            <a:ext cx="2160000" cy="864000"/>
          </a:xfrm>
          <a:prstGeom prst="roundRect">
            <a:avLst>
              <a:gd name="adj" fmla="val 5755"/>
            </a:avLst>
          </a:prstGeom>
          <a:solidFill>
            <a:schemeClr val="accent5">
              <a:lumMod val="50000"/>
            </a:schemeClr>
          </a:solidFill>
          <a:ln>
            <a:noFill/>
          </a:ln>
          <a:extLst/>
        </p:spPr>
        <p:txBody>
          <a:bodyPr lIns="71323" tIns="35662" rIns="71323" bIns="35662" anchor="ctr"/>
          <a:lstStyle/>
          <a:p>
            <a:pPr algn="ctr" defTabSz="949738"/>
            <a:endParaRPr lang="en-US" altLang="zh-CN" sz="2400" dirty="0">
              <a:solidFill>
                <a:srgbClr val="FFFFFF"/>
              </a:solidFill>
              <a:ea typeface="微软雅黑" pitchFamily="34" charset="-122"/>
              <a:sym typeface="Arial" pitchFamily="34" charset="0"/>
            </a:endParaRPr>
          </a:p>
        </p:txBody>
      </p:sp>
      <p:cxnSp>
        <p:nvCxnSpPr>
          <p:cNvPr id="54" name="Straight Connector 24">
            <a:extLst>
              <a:ext uri="{FF2B5EF4-FFF2-40B4-BE49-F238E27FC236}">
                <a16:creationId xmlns="" xmlns:a16="http://schemas.microsoft.com/office/drawing/2014/main" id="{3A1563EF-ED7A-4C94-9B4D-0D245C0F1F26}"/>
              </a:ext>
            </a:extLst>
          </p:cNvPr>
          <p:cNvCxnSpPr>
            <a:cxnSpLocks noChangeShapeType="1"/>
          </p:cNvCxnSpPr>
          <p:nvPr/>
        </p:nvCxnSpPr>
        <p:spPr bwMode="auto">
          <a:xfrm flipV="1">
            <a:off x="1317930" y="3495073"/>
            <a:ext cx="2346127" cy="0"/>
          </a:xfrm>
          <a:prstGeom prst="line">
            <a:avLst/>
          </a:prstGeom>
          <a:noFill/>
          <a:ln w="19050">
            <a:solidFill>
              <a:srgbClr val="1074BB"/>
            </a:solidFill>
            <a:round/>
            <a:headEnd/>
            <a:tailEnd/>
          </a:ln>
          <a:extLst>
            <a:ext uri="{909E8E84-426E-40DD-AFC4-6F175D3DCCD1}">
              <a14:hiddenFill xmlns:a14="http://schemas.microsoft.com/office/drawing/2010/main">
                <a:noFill/>
              </a14:hiddenFill>
            </a:ext>
          </a:extLst>
        </p:spPr>
      </p:cxnSp>
      <p:sp>
        <p:nvSpPr>
          <p:cNvPr id="55" name="Isosceles Triangle 27">
            <a:extLst>
              <a:ext uri="{FF2B5EF4-FFF2-40B4-BE49-F238E27FC236}">
                <a16:creationId xmlns="" xmlns:a16="http://schemas.microsoft.com/office/drawing/2014/main" id="{9EFE044C-CD8F-4831-98FC-132087449C7B}"/>
              </a:ext>
            </a:extLst>
          </p:cNvPr>
          <p:cNvSpPr>
            <a:spLocks noChangeArrowheads="1"/>
          </p:cNvSpPr>
          <p:nvPr/>
        </p:nvSpPr>
        <p:spPr bwMode="auto">
          <a:xfrm flipV="1">
            <a:off x="2310943" y="3498380"/>
            <a:ext cx="176213" cy="169333"/>
          </a:xfrm>
          <a:prstGeom prst="triangle">
            <a:avLst>
              <a:gd name="adj" fmla="val 50000"/>
            </a:avLst>
          </a:prstGeom>
          <a:solidFill>
            <a:schemeClr val="accent5">
              <a:lumMod val="50000"/>
            </a:schemeClr>
          </a:solidFill>
          <a:ln>
            <a:solidFill>
              <a:srgbClr val="1074BB"/>
            </a:solidFill>
          </a:ln>
          <a:extLst/>
        </p:spPr>
        <p:txBody>
          <a:bodyPr lIns="71323" tIns="35662" rIns="71323" bIns="35662" anchor="ctr"/>
          <a:lstStyle/>
          <a:p>
            <a:pPr algn="ctr" defTabSz="949738"/>
            <a:endParaRPr lang="en-US" altLang="zh-CN" sz="2400">
              <a:solidFill>
                <a:srgbClr val="015A92"/>
              </a:solidFill>
              <a:ea typeface="微软雅黑" pitchFamily="34" charset="-122"/>
              <a:sym typeface="Arial" pitchFamily="34" charset="0"/>
            </a:endParaRPr>
          </a:p>
        </p:txBody>
      </p:sp>
      <p:sp>
        <p:nvSpPr>
          <p:cNvPr id="56" name="TextBox 13">
            <a:extLst>
              <a:ext uri="{FF2B5EF4-FFF2-40B4-BE49-F238E27FC236}">
                <a16:creationId xmlns="" xmlns:a16="http://schemas.microsoft.com/office/drawing/2014/main" id="{22CC5C4D-9F56-4499-ADCB-856B6AF128DC}"/>
              </a:ext>
            </a:extLst>
          </p:cNvPr>
          <p:cNvSpPr txBox="1">
            <a:spLocks noChangeArrowheads="1"/>
          </p:cNvSpPr>
          <p:nvPr/>
        </p:nvSpPr>
        <p:spPr bwMode="auto">
          <a:xfrm>
            <a:off x="2596572" y="2656735"/>
            <a:ext cx="706040" cy="369332"/>
          </a:xfrm>
          <a:prstGeom prst="rect">
            <a:avLst/>
          </a:prstGeom>
          <a:solidFill>
            <a:schemeClr val="accent5">
              <a:lumMod val="50000"/>
            </a:schemeClr>
          </a:solidFill>
          <a:ln>
            <a:noFill/>
          </a:ln>
          <a:extLst/>
        </p:spPr>
        <p:txBody>
          <a:bodyPr lIns="0" tIns="0" rIns="0" bIns="0">
            <a:spAutoFit/>
          </a:bodyPr>
          <a:lstStyle>
            <a:lvl1pPr defTabSz="1216025" eaLnBrk="0" hangingPunct="0">
              <a:defRPr>
                <a:solidFill>
                  <a:schemeClr val="tx1"/>
                </a:solidFill>
                <a:latin typeface="Calibri" pitchFamily="34" charset="0"/>
                <a:ea typeface="宋体" pitchFamily="2" charset="-122"/>
              </a:defRPr>
            </a:lvl1pPr>
            <a:lvl2pPr marL="742950" indent="-285750" defTabSz="1216025" eaLnBrk="0" hangingPunct="0">
              <a:defRPr>
                <a:solidFill>
                  <a:schemeClr val="tx1"/>
                </a:solidFill>
                <a:latin typeface="Calibri" pitchFamily="34" charset="0"/>
                <a:ea typeface="宋体" pitchFamily="2" charset="-122"/>
              </a:defRPr>
            </a:lvl2pPr>
            <a:lvl3pPr marL="1143000" indent="-228600" defTabSz="1216025" eaLnBrk="0" hangingPunct="0">
              <a:defRPr>
                <a:solidFill>
                  <a:schemeClr val="tx1"/>
                </a:solidFill>
                <a:latin typeface="Calibri" pitchFamily="34" charset="0"/>
                <a:ea typeface="宋体" pitchFamily="2" charset="-122"/>
              </a:defRPr>
            </a:lvl3pPr>
            <a:lvl4pPr marL="1600200" indent="-228600" defTabSz="1216025" eaLnBrk="0" hangingPunct="0">
              <a:defRPr>
                <a:solidFill>
                  <a:schemeClr val="tx1"/>
                </a:solidFill>
                <a:latin typeface="Calibri" pitchFamily="34" charset="0"/>
                <a:ea typeface="宋体" pitchFamily="2" charset="-122"/>
              </a:defRPr>
            </a:lvl4pPr>
            <a:lvl5pPr marL="2057400" indent="-228600" defTabSz="1216025" eaLnBrk="0" hangingPunct="0">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defRPr>
                <a:solidFill>
                  <a:schemeClr val="tx1"/>
                </a:solidFill>
                <a:latin typeface="Calibri" pitchFamily="34" charset="0"/>
                <a:ea typeface="宋体" pitchFamily="2" charset="-122"/>
              </a:defRPr>
            </a:lvl9pPr>
          </a:lstStyle>
          <a:p>
            <a:pPr algn="ctr" eaLnBrk="1" hangingPunct="1">
              <a:spcBef>
                <a:spcPct val="20000"/>
              </a:spcBef>
              <a:buFont typeface="Arial" pitchFamily="34" charset="0"/>
              <a:buNone/>
            </a:pPr>
            <a:r>
              <a:rPr lang="zh-CN" altLang="en-US" sz="2400" b="1" dirty="0" smtClean="0">
                <a:solidFill>
                  <a:schemeClr val="bg1"/>
                </a:solidFill>
                <a:latin typeface="Arial" pitchFamily="34" charset="0"/>
                <a:ea typeface="微软雅黑" pitchFamily="34" charset="-122"/>
                <a:sym typeface="Arial" pitchFamily="34" charset="0"/>
              </a:rPr>
              <a:t>教师</a:t>
            </a:r>
            <a:endParaRPr lang="en-US" sz="2400" b="1" dirty="0">
              <a:solidFill>
                <a:schemeClr val="bg1"/>
              </a:solidFill>
              <a:latin typeface="Arial" pitchFamily="34" charset="0"/>
              <a:ea typeface="微软雅黑" pitchFamily="34" charset="-122"/>
              <a:sym typeface="Arial" pitchFamily="34" charset="0"/>
            </a:endParaRPr>
          </a:p>
        </p:txBody>
      </p:sp>
      <p:sp>
        <p:nvSpPr>
          <p:cNvPr id="57" name="TextBox 13">
            <a:extLst>
              <a:ext uri="{FF2B5EF4-FFF2-40B4-BE49-F238E27FC236}">
                <a16:creationId xmlns="" xmlns:a16="http://schemas.microsoft.com/office/drawing/2014/main" id="{97C4A4E6-B562-4EF1-8793-E1AA2B4AA9ED}"/>
              </a:ext>
            </a:extLst>
          </p:cNvPr>
          <p:cNvSpPr txBox="1">
            <a:spLocks noChangeArrowheads="1"/>
          </p:cNvSpPr>
          <p:nvPr/>
        </p:nvSpPr>
        <p:spPr bwMode="auto">
          <a:xfrm>
            <a:off x="5941394" y="3384732"/>
            <a:ext cx="1013222" cy="369332"/>
          </a:xfrm>
          <a:prstGeom prst="rect">
            <a:avLst/>
          </a:prstGeom>
          <a:solidFill>
            <a:schemeClr val="accent5">
              <a:lumMod val="50000"/>
            </a:schemeClr>
          </a:solidFill>
          <a:ln>
            <a:noFill/>
          </a:ln>
          <a:extLst/>
        </p:spPr>
        <p:txBody>
          <a:bodyPr wrap="square" lIns="0" tIns="0" rIns="0" bIns="0">
            <a:spAutoFit/>
          </a:bodyPr>
          <a:lstStyle>
            <a:lvl1pPr defTabSz="1216025" eaLnBrk="0" hangingPunct="0">
              <a:defRPr>
                <a:solidFill>
                  <a:schemeClr val="tx1"/>
                </a:solidFill>
                <a:latin typeface="Calibri" pitchFamily="34" charset="0"/>
                <a:ea typeface="宋体" pitchFamily="2" charset="-122"/>
              </a:defRPr>
            </a:lvl1pPr>
            <a:lvl2pPr marL="742950" indent="-285750" defTabSz="1216025" eaLnBrk="0" hangingPunct="0">
              <a:defRPr>
                <a:solidFill>
                  <a:schemeClr val="tx1"/>
                </a:solidFill>
                <a:latin typeface="Calibri" pitchFamily="34" charset="0"/>
                <a:ea typeface="宋体" pitchFamily="2" charset="-122"/>
              </a:defRPr>
            </a:lvl2pPr>
            <a:lvl3pPr marL="1143000" indent="-228600" defTabSz="1216025" eaLnBrk="0" hangingPunct="0">
              <a:defRPr>
                <a:solidFill>
                  <a:schemeClr val="tx1"/>
                </a:solidFill>
                <a:latin typeface="Calibri" pitchFamily="34" charset="0"/>
                <a:ea typeface="宋体" pitchFamily="2" charset="-122"/>
              </a:defRPr>
            </a:lvl3pPr>
            <a:lvl4pPr marL="1600200" indent="-228600" defTabSz="1216025" eaLnBrk="0" hangingPunct="0">
              <a:defRPr>
                <a:solidFill>
                  <a:schemeClr val="tx1"/>
                </a:solidFill>
                <a:latin typeface="Calibri" pitchFamily="34" charset="0"/>
                <a:ea typeface="宋体" pitchFamily="2" charset="-122"/>
              </a:defRPr>
            </a:lvl4pPr>
            <a:lvl5pPr marL="2057400" indent="-228600" defTabSz="1216025" eaLnBrk="0" hangingPunct="0">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defRPr>
                <a:solidFill>
                  <a:schemeClr val="tx1"/>
                </a:solidFill>
                <a:latin typeface="Calibri" pitchFamily="34" charset="0"/>
                <a:ea typeface="宋体" pitchFamily="2" charset="-122"/>
              </a:defRPr>
            </a:lvl9pPr>
          </a:lstStyle>
          <a:p>
            <a:pPr algn="ctr" eaLnBrk="1" hangingPunct="1">
              <a:spcBef>
                <a:spcPct val="20000"/>
              </a:spcBef>
              <a:buFont typeface="Arial" pitchFamily="34" charset="0"/>
              <a:buNone/>
            </a:pPr>
            <a:r>
              <a:rPr lang="zh-CN" altLang="en-US" sz="2400" b="1" dirty="0" smtClean="0">
                <a:solidFill>
                  <a:schemeClr val="bg1"/>
                </a:solidFill>
                <a:latin typeface="Arial" pitchFamily="34" charset="0"/>
                <a:ea typeface="微软雅黑" pitchFamily="34" charset="-122"/>
                <a:sym typeface="Arial" pitchFamily="34" charset="0"/>
              </a:rPr>
              <a:t>管理者</a:t>
            </a:r>
            <a:endParaRPr lang="en-US" sz="2400" b="1" dirty="0">
              <a:solidFill>
                <a:schemeClr val="bg1"/>
              </a:solidFill>
              <a:latin typeface="Arial" pitchFamily="34" charset="0"/>
              <a:ea typeface="微软雅黑" pitchFamily="34" charset="-122"/>
              <a:sym typeface="Arial" pitchFamily="34" charset="0"/>
            </a:endParaRPr>
          </a:p>
        </p:txBody>
      </p:sp>
      <p:cxnSp>
        <p:nvCxnSpPr>
          <p:cNvPr id="58" name="Straight Connector 17">
            <a:extLst>
              <a:ext uri="{FF2B5EF4-FFF2-40B4-BE49-F238E27FC236}">
                <a16:creationId xmlns="" xmlns:a16="http://schemas.microsoft.com/office/drawing/2014/main" id="{CABEE291-3919-4F25-B783-5F88D3C802AC}"/>
              </a:ext>
            </a:extLst>
          </p:cNvPr>
          <p:cNvCxnSpPr>
            <a:cxnSpLocks noChangeShapeType="1"/>
          </p:cNvCxnSpPr>
          <p:nvPr/>
        </p:nvCxnSpPr>
        <p:spPr bwMode="auto">
          <a:xfrm flipV="1">
            <a:off x="9226092" y="2402376"/>
            <a:ext cx="0" cy="799041"/>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cxnSp>
      <p:sp>
        <p:nvSpPr>
          <p:cNvPr id="59" name="TextBox 13">
            <a:extLst>
              <a:ext uri="{FF2B5EF4-FFF2-40B4-BE49-F238E27FC236}">
                <a16:creationId xmlns="" xmlns:a16="http://schemas.microsoft.com/office/drawing/2014/main" id="{E8CCE7DA-F697-437A-8C4D-BBC3BC822D4C}"/>
              </a:ext>
            </a:extLst>
          </p:cNvPr>
          <p:cNvSpPr txBox="1">
            <a:spLocks noChangeArrowheads="1"/>
          </p:cNvSpPr>
          <p:nvPr/>
        </p:nvSpPr>
        <p:spPr bwMode="auto">
          <a:xfrm>
            <a:off x="9454693" y="2596712"/>
            <a:ext cx="706040" cy="384721"/>
          </a:xfrm>
          <a:prstGeom prst="rect">
            <a:avLst/>
          </a:prstGeom>
          <a:solidFill>
            <a:schemeClr val="accent5">
              <a:lumMod val="50000"/>
            </a:schemeClr>
          </a:solidFill>
          <a:ln>
            <a:noFill/>
          </a:ln>
          <a:extLst/>
        </p:spPr>
        <p:txBody>
          <a:bodyPr lIns="0" tIns="0" rIns="0" bIns="0">
            <a:spAutoFit/>
          </a:bodyPr>
          <a:lstStyle>
            <a:lvl1pPr defTabSz="1216025" eaLnBrk="0" hangingPunct="0">
              <a:defRPr>
                <a:solidFill>
                  <a:schemeClr val="tx1"/>
                </a:solidFill>
                <a:latin typeface="Calibri" pitchFamily="34" charset="0"/>
                <a:ea typeface="宋体" pitchFamily="2" charset="-122"/>
              </a:defRPr>
            </a:lvl1pPr>
            <a:lvl2pPr marL="742950" indent="-285750" defTabSz="1216025" eaLnBrk="0" hangingPunct="0">
              <a:defRPr>
                <a:solidFill>
                  <a:schemeClr val="tx1"/>
                </a:solidFill>
                <a:latin typeface="Calibri" pitchFamily="34" charset="0"/>
                <a:ea typeface="宋体" pitchFamily="2" charset="-122"/>
              </a:defRPr>
            </a:lvl2pPr>
            <a:lvl3pPr marL="1143000" indent="-228600" defTabSz="1216025" eaLnBrk="0" hangingPunct="0">
              <a:defRPr>
                <a:solidFill>
                  <a:schemeClr val="tx1"/>
                </a:solidFill>
                <a:latin typeface="Calibri" pitchFamily="34" charset="0"/>
                <a:ea typeface="宋体" pitchFamily="2" charset="-122"/>
              </a:defRPr>
            </a:lvl3pPr>
            <a:lvl4pPr marL="1600200" indent="-228600" defTabSz="1216025" eaLnBrk="0" hangingPunct="0">
              <a:defRPr>
                <a:solidFill>
                  <a:schemeClr val="tx1"/>
                </a:solidFill>
                <a:latin typeface="Calibri" pitchFamily="34" charset="0"/>
                <a:ea typeface="宋体" pitchFamily="2" charset="-122"/>
              </a:defRPr>
            </a:lvl4pPr>
            <a:lvl5pPr marL="2057400" indent="-228600" defTabSz="1216025" eaLnBrk="0" hangingPunct="0">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defRPr>
                <a:solidFill>
                  <a:schemeClr val="tx1"/>
                </a:solidFill>
                <a:latin typeface="Calibri" pitchFamily="34" charset="0"/>
                <a:ea typeface="宋体" pitchFamily="2" charset="-122"/>
              </a:defRPr>
            </a:lvl9pPr>
          </a:lstStyle>
          <a:p>
            <a:pPr algn="ctr" eaLnBrk="1" hangingPunct="1">
              <a:spcBef>
                <a:spcPct val="20000"/>
              </a:spcBef>
              <a:buFont typeface="Arial" pitchFamily="34" charset="0"/>
              <a:buNone/>
            </a:pPr>
            <a:r>
              <a:rPr lang="zh-CN" altLang="en-US" sz="2500" b="1" dirty="0">
                <a:solidFill>
                  <a:prstClr val="white"/>
                </a:solidFill>
                <a:latin typeface="Arial" pitchFamily="34" charset="0"/>
                <a:ea typeface="微软雅黑" pitchFamily="34" charset="-122"/>
                <a:sym typeface="Arial" pitchFamily="34" charset="0"/>
              </a:rPr>
              <a:t>学生</a:t>
            </a:r>
            <a:endParaRPr lang="en-US" sz="2500" b="1" dirty="0">
              <a:solidFill>
                <a:prstClr val="white"/>
              </a:solidFill>
              <a:latin typeface="Arial" pitchFamily="34" charset="0"/>
              <a:ea typeface="微软雅黑" pitchFamily="34" charset="-122"/>
              <a:sym typeface="Arial" pitchFamily="34" charset="0"/>
            </a:endParaRPr>
          </a:p>
        </p:txBody>
      </p:sp>
      <p:sp>
        <p:nvSpPr>
          <p:cNvPr id="60" name="Freeform 135">
            <a:extLst>
              <a:ext uri="{FF2B5EF4-FFF2-40B4-BE49-F238E27FC236}">
                <a16:creationId xmlns="" xmlns:a16="http://schemas.microsoft.com/office/drawing/2014/main" id="{AE9AC6F3-107C-4706-8B76-CBBCE635FB9F}"/>
              </a:ext>
            </a:extLst>
          </p:cNvPr>
          <p:cNvSpPr>
            <a:spLocks noChangeAspect="1" noEditPoints="1"/>
          </p:cNvSpPr>
          <p:nvPr/>
        </p:nvSpPr>
        <p:spPr bwMode="auto">
          <a:xfrm>
            <a:off x="8441120" y="2553259"/>
            <a:ext cx="556373" cy="540000"/>
          </a:xfrm>
          <a:custGeom>
            <a:avLst/>
            <a:gdLst>
              <a:gd name="T0" fmla="*/ 2147483647 w 73"/>
              <a:gd name="T1" fmla="*/ 2147483647 h 68"/>
              <a:gd name="T2" fmla="*/ 2147483647 w 73"/>
              <a:gd name="T3" fmla="*/ 2147483647 h 68"/>
              <a:gd name="T4" fmla="*/ 0 w 73"/>
              <a:gd name="T5" fmla="*/ 2147483647 h 68"/>
              <a:gd name="T6" fmla="*/ 2147483647 w 73"/>
              <a:gd name="T7" fmla="*/ 2147483647 h 68"/>
              <a:gd name="T8" fmla="*/ 2147483647 w 73"/>
              <a:gd name="T9" fmla="*/ 2147483647 h 68"/>
              <a:gd name="T10" fmla="*/ 2147483647 w 73"/>
              <a:gd name="T11" fmla="*/ 2147483647 h 68"/>
              <a:gd name="T12" fmla="*/ 2147483647 w 73"/>
              <a:gd name="T13" fmla="*/ 2147483647 h 68"/>
              <a:gd name="T14" fmla="*/ 2147483647 w 73"/>
              <a:gd name="T15" fmla="*/ 2147483647 h 68"/>
              <a:gd name="T16" fmla="*/ 2147483647 w 73"/>
              <a:gd name="T17" fmla="*/ 2147483647 h 68"/>
              <a:gd name="T18" fmla="*/ 2147483647 w 73"/>
              <a:gd name="T19" fmla="*/ 2147483647 h 68"/>
              <a:gd name="T20" fmla="*/ 2147483647 w 73"/>
              <a:gd name="T21" fmla="*/ 2147483647 h 68"/>
              <a:gd name="T22" fmla="*/ 2147483647 w 73"/>
              <a:gd name="T23" fmla="*/ 0 h 68"/>
              <a:gd name="T24" fmla="*/ 2147483647 w 73"/>
              <a:gd name="T25" fmla="*/ 2147483647 h 68"/>
              <a:gd name="T26" fmla="*/ 2147483647 w 73"/>
              <a:gd name="T27" fmla="*/ 2147483647 h 68"/>
              <a:gd name="T28" fmla="*/ 2147483647 w 73"/>
              <a:gd name="T29" fmla="*/ 2147483647 h 68"/>
              <a:gd name="T30" fmla="*/ 2147483647 w 73"/>
              <a:gd name="T31" fmla="*/ 2147483647 h 68"/>
              <a:gd name="T32" fmla="*/ 2147483647 w 73"/>
              <a:gd name="T33" fmla="*/ 2147483647 h 68"/>
              <a:gd name="T34" fmla="*/ 2147483647 w 73"/>
              <a:gd name="T35" fmla="*/ 2147483647 h 68"/>
              <a:gd name="T36" fmla="*/ 2147483647 w 73"/>
              <a:gd name="T37" fmla="*/ 2147483647 h 68"/>
              <a:gd name="T38" fmla="*/ 2147483647 w 73"/>
              <a:gd name="T39" fmla="*/ 2147483647 h 68"/>
              <a:gd name="T40" fmla="*/ 2147483647 w 73"/>
              <a:gd name="T41" fmla="*/ 2147483647 h 68"/>
              <a:gd name="T42" fmla="*/ 2147483647 w 73"/>
              <a:gd name="T43" fmla="*/ 2147483647 h 68"/>
              <a:gd name="T44" fmla="*/ 2147483647 w 73"/>
              <a:gd name="T45" fmla="*/ 2147483647 h 68"/>
              <a:gd name="T46" fmla="*/ 2147483647 w 73"/>
              <a:gd name="T47" fmla="*/ 2147483647 h 68"/>
              <a:gd name="T48" fmla="*/ 2147483647 w 73"/>
              <a:gd name="T49" fmla="*/ 2147483647 h 68"/>
              <a:gd name="T50" fmla="*/ 2147483647 w 73"/>
              <a:gd name="T51" fmla="*/ 2147483647 h 68"/>
              <a:gd name="T52" fmla="*/ 2147483647 w 73"/>
              <a:gd name="T53" fmla="*/ 2147483647 h 68"/>
              <a:gd name="T54" fmla="*/ 2147483647 w 73"/>
              <a:gd name="T55" fmla="*/ 2147483647 h 68"/>
              <a:gd name="T56" fmla="*/ 2147483647 w 73"/>
              <a:gd name="T57" fmla="*/ 2147483647 h 68"/>
              <a:gd name="T58" fmla="*/ 2147483647 w 73"/>
              <a:gd name="T59" fmla="*/ 0 h 68"/>
              <a:gd name="T60" fmla="*/ 2147483647 w 73"/>
              <a:gd name="T61" fmla="*/ 2147483647 h 68"/>
              <a:gd name="T62" fmla="*/ 2147483647 w 73"/>
              <a:gd name="T63" fmla="*/ 2147483647 h 68"/>
              <a:gd name="T64" fmla="*/ 2147483647 w 73"/>
              <a:gd name="T65" fmla="*/ 2147483647 h 68"/>
              <a:gd name="T66" fmla="*/ 2147483647 w 73"/>
              <a:gd name="T67" fmla="*/ 2147483647 h 68"/>
              <a:gd name="T68" fmla="*/ 2147483647 w 73"/>
              <a:gd name="T69" fmla="*/ 2147483647 h 68"/>
              <a:gd name="T70" fmla="*/ 2147483647 w 73"/>
              <a:gd name="T71" fmla="*/ 2147483647 h 68"/>
              <a:gd name="T72" fmla="*/ 2147483647 w 73"/>
              <a:gd name="T73" fmla="*/ 2147483647 h 68"/>
              <a:gd name="T74" fmla="*/ 2147483647 w 73"/>
              <a:gd name="T75" fmla="*/ 2147483647 h 68"/>
              <a:gd name="T76" fmla="*/ 2147483647 w 73"/>
              <a:gd name="T77" fmla="*/ 2147483647 h 68"/>
              <a:gd name="T78" fmla="*/ 2147483647 w 73"/>
              <a:gd name="T79" fmla="*/ 2147483647 h 68"/>
              <a:gd name="T80" fmla="*/ 2147483647 w 73"/>
              <a:gd name="T81" fmla="*/ 2147483647 h 6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73" h="68">
                <a:moveTo>
                  <a:pt x="13" y="39"/>
                </a:moveTo>
                <a:cubicBezTo>
                  <a:pt x="8" y="39"/>
                  <a:pt x="8" y="39"/>
                  <a:pt x="8" y="39"/>
                </a:cubicBezTo>
                <a:cubicBezTo>
                  <a:pt x="4" y="39"/>
                  <a:pt x="0" y="37"/>
                  <a:pt x="0" y="33"/>
                </a:cubicBezTo>
                <a:cubicBezTo>
                  <a:pt x="0" y="29"/>
                  <a:pt x="0" y="19"/>
                  <a:pt x="5" y="19"/>
                </a:cubicBezTo>
                <a:cubicBezTo>
                  <a:pt x="6" y="19"/>
                  <a:pt x="10" y="22"/>
                  <a:pt x="15" y="22"/>
                </a:cubicBezTo>
                <a:cubicBezTo>
                  <a:pt x="17" y="22"/>
                  <a:pt x="18" y="22"/>
                  <a:pt x="20" y="21"/>
                </a:cubicBezTo>
                <a:cubicBezTo>
                  <a:pt x="20" y="22"/>
                  <a:pt x="20" y="23"/>
                  <a:pt x="20" y="24"/>
                </a:cubicBezTo>
                <a:cubicBezTo>
                  <a:pt x="20" y="27"/>
                  <a:pt x="21" y="31"/>
                  <a:pt x="23" y="34"/>
                </a:cubicBezTo>
                <a:cubicBezTo>
                  <a:pt x="19" y="34"/>
                  <a:pt x="15" y="36"/>
                  <a:pt x="13" y="39"/>
                </a:cubicBezTo>
                <a:close/>
                <a:moveTo>
                  <a:pt x="15" y="19"/>
                </a:moveTo>
                <a:cubicBezTo>
                  <a:pt x="10" y="19"/>
                  <a:pt x="5" y="15"/>
                  <a:pt x="5" y="9"/>
                </a:cubicBezTo>
                <a:cubicBezTo>
                  <a:pt x="5" y="4"/>
                  <a:pt x="10" y="0"/>
                  <a:pt x="15" y="0"/>
                </a:cubicBezTo>
                <a:cubicBezTo>
                  <a:pt x="20" y="0"/>
                  <a:pt x="25" y="4"/>
                  <a:pt x="25" y="9"/>
                </a:cubicBezTo>
                <a:cubicBezTo>
                  <a:pt x="25" y="15"/>
                  <a:pt x="20" y="19"/>
                  <a:pt x="15" y="19"/>
                </a:cubicBezTo>
                <a:close/>
                <a:moveTo>
                  <a:pt x="53" y="68"/>
                </a:moveTo>
                <a:cubicBezTo>
                  <a:pt x="20" y="68"/>
                  <a:pt x="20" y="68"/>
                  <a:pt x="20" y="68"/>
                </a:cubicBezTo>
                <a:cubicBezTo>
                  <a:pt x="14" y="68"/>
                  <a:pt x="10" y="64"/>
                  <a:pt x="10" y="58"/>
                </a:cubicBezTo>
                <a:cubicBezTo>
                  <a:pt x="10" y="49"/>
                  <a:pt x="12" y="36"/>
                  <a:pt x="23" y="36"/>
                </a:cubicBezTo>
                <a:cubicBezTo>
                  <a:pt x="25" y="36"/>
                  <a:pt x="29" y="41"/>
                  <a:pt x="37" y="41"/>
                </a:cubicBezTo>
                <a:cubicBezTo>
                  <a:pt x="44" y="41"/>
                  <a:pt x="49" y="36"/>
                  <a:pt x="50" y="36"/>
                </a:cubicBezTo>
                <a:cubicBezTo>
                  <a:pt x="62" y="36"/>
                  <a:pt x="64" y="49"/>
                  <a:pt x="64" y="58"/>
                </a:cubicBezTo>
                <a:cubicBezTo>
                  <a:pt x="64" y="64"/>
                  <a:pt x="60" y="68"/>
                  <a:pt x="53" y="68"/>
                </a:cubicBezTo>
                <a:close/>
                <a:moveTo>
                  <a:pt x="37" y="39"/>
                </a:moveTo>
                <a:cubicBezTo>
                  <a:pt x="29" y="39"/>
                  <a:pt x="22" y="32"/>
                  <a:pt x="22" y="24"/>
                </a:cubicBezTo>
                <a:cubicBezTo>
                  <a:pt x="22" y="16"/>
                  <a:pt x="29" y="9"/>
                  <a:pt x="37" y="9"/>
                </a:cubicBezTo>
                <a:cubicBezTo>
                  <a:pt x="45" y="9"/>
                  <a:pt x="51" y="16"/>
                  <a:pt x="51" y="24"/>
                </a:cubicBezTo>
                <a:cubicBezTo>
                  <a:pt x="51" y="32"/>
                  <a:pt x="45" y="39"/>
                  <a:pt x="37" y="39"/>
                </a:cubicBezTo>
                <a:close/>
                <a:moveTo>
                  <a:pt x="59" y="19"/>
                </a:moveTo>
                <a:cubicBezTo>
                  <a:pt x="53" y="19"/>
                  <a:pt x="49" y="15"/>
                  <a:pt x="49" y="9"/>
                </a:cubicBezTo>
                <a:cubicBezTo>
                  <a:pt x="49" y="4"/>
                  <a:pt x="53" y="0"/>
                  <a:pt x="59" y="0"/>
                </a:cubicBezTo>
                <a:cubicBezTo>
                  <a:pt x="64" y="0"/>
                  <a:pt x="68" y="4"/>
                  <a:pt x="68" y="9"/>
                </a:cubicBezTo>
                <a:cubicBezTo>
                  <a:pt x="68" y="15"/>
                  <a:pt x="64" y="19"/>
                  <a:pt x="59" y="19"/>
                </a:cubicBezTo>
                <a:close/>
                <a:moveTo>
                  <a:pt x="66" y="39"/>
                </a:moveTo>
                <a:cubicBezTo>
                  <a:pt x="61" y="39"/>
                  <a:pt x="61" y="39"/>
                  <a:pt x="61" y="39"/>
                </a:cubicBezTo>
                <a:cubicBezTo>
                  <a:pt x="58" y="36"/>
                  <a:pt x="55" y="34"/>
                  <a:pt x="51" y="34"/>
                </a:cubicBezTo>
                <a:cubicBezTo>
                  <a:pt x="53" y="31"/>
                  <a:pt x="54" y="27"/>
                  <a:pt x="54" y="24"/>
                </a:cubicBezTo>
                <a:cubicBezTo>
                  <a:pt x="54" y="23"/>
                  <a:pt x="54" y="22"/>
                  <a:pt x="54" y="21"/>
                </a:cubicBezTo>
                <a:cubicBezTo>
                  <a:pt x="55" y="22"/>
                  <a:pt x="57" y="22"/>
                  <a:pt x="59" y="22"/>
                </a:cubicBezTo>
                <a:cubicBezTo>
                  <a:pt x="64" y="22"/>
                  <a:pt x="68" y="19"/>
                  <a:pt x="69" y="19"/>
                </a:cubicBezTo>
                <a:cubicBezTo>
                  <a:pt x="73" y="19"/>
                  <a:pt x="73" y="29"/>
                  <a:pt x="73" y="33"/>
                </a:cubicBezTo>
                <a:cubicBezTo>
                  <a:pt x="73" y="37"/>
                  <a:pt x="70" y="39"/>
                  <a:pt x="66" y="39"/>
                </a:cubicBezTo>
                <a:close/>
              </a:path>
            </a:pathLst>
          </a:custGeom>
          <a:solidFill>
            <a:schemeClr val="accent5">
              <a:lumMod val="50000"/>
            </a:schemeClr>
          </a:solidFill>
          <a:ln>
            <a:noFill/>
          </a:ln>
          <a:extLst/>
        </p:spPr>
        <p:txBody>
          <a:bodyPr lIns="94912" tIns="47456" rIns="94912" bIns="47456"/>
          <a:lstStyle/>
          <a:p>
            <a:endParaRPr lang="zh-CN" altLang="en-US">
              <a:solidFill>
                <a:prstClr val="black"/>
              </a:solidFill>
            </a:endParaRPr>
          </a:p>
        </p:txBody>
      </p:sp>
      <p:sp>
        <p:nvSpPr>
          <p:cNvPr id="61" name="Rounded Rectangle 5">
            <a:extLst>
              <a:ext uri="{FF2B5EF4-FFF2-40B4-BE49-F238E27FC236}">
                <a16:creationId xmlns="" xmlns:a16="http://schemas.microsoft.com/office/drawing/2014/main" id="{50B2C443-F06F-4188-A010-A1A2F8A3C83C}"/>
              </a:ext>
            </a:extLst>
          </p:cNvPr>
          <p:cNvSpPr>
            <a:spLocks noChangeArrowheads="1"/>
          </p:cNvSpPr>
          <p:nvPr/>
        </p:nvSpPr>
        <p:spPr bwMode="auto">
          <a:xfrm>
            <a:off x="8102057" y="2444444"/>
            <a:ext cx="2160000" cy="864000"/>
          </a:xfrm>
          <a:prstGeom prst="roundRect">
            <a:avLst>
              <a:gd name="adj" fmla="val 5755"/>
            </a:avLst>
          </a:prstGeom>
          <a:solidFill>
            <a:schemeClr val="accent5">
              <a:lumMod val="50000"/>
            </a:schemeClr>
          </a:solidFill>
          <a:ln>
            <a:noFill/>
          </a:ln>
          <a:extLst/>
        </p:spPr>
        <p:txBody>
          <a:bodyPr lIns="71323" tIns="35662" rIns="71323" bIns="35662" anchor="ctr"/>
          <a:lstStyle/>
          <a:p>
            <a:pPr algn="ctr" defTabSz="949738"/>
            <a:endParaRPr lang="en-US" altLang="zh-CN" sz="2400" dirty="0">
              <a:solidFill>
                <a:srgbClr val="FFFFFF"/>
              </a:solidFill>
              <a:ea typeface="微软雅黑" pitchFamily="34" charset="-122"/>
              <a:sym typeface="Arial" pitchFamily="34" charset="0"/>
            </a:endParaRPr>
          </a:p>
        </p:txBody>
      </p:sp>
      <p:cxnSp>
        <p:nvCxnSpPr>
          <p:cNvPr id="62" name="Straight Connector 24">
            <a:extLst>
              <a:ext uri="{FF2B5EF4-FFF2-40B4-BE49-F238E27FC236}">
                <a16:creationId xmlns="" xmlns:a16="http://schemas.microsoft.com/office/drawing/2014/main" id="{3A1563EF-ED7A-4C94-9B4D-0D245C0F1F26}"/>
              </a:ext>
            </a:extLst>
          </p:cNvPr>
          <p:cNvCxnSpPr>
            <a:cxnSpLocks noChangeShapeType="1"/>
          </p:cNvCxnSpPr>
          <p:nvPr/>
        </p:nvCxnSpPr>
        <p:spPr bwMode="auto">
          <a:xfrm flipV="1">
            <a:off x="8102057" y="3542775"/>
            <a:ext cx="2346127" cy="0"/>
          </a:xfrm>
          <a:prstGeom prst="line">
            <a:avLst/>
          </a:prstGeom>
          <a:noFill/>
          <a:ln w="19050">
            <a:solidFill>
              <a:srgbClr val="1074BB"/>
            </a:solidFill>
            <a:round/>
            <a:headEnd/>
            <a:tailEnd/>
          </a:ln>
          <a:extLst>
            <a:ext uri="{909E8E84-426E-40DD-AFC4-6F175D3DCCD1}">
              <a14:hiddenFill xmlns:a14="http://schemas.microsoft.com/office/drawing/2010/main">
                <a:noFill/>
              </a14:hiddenFill>
            </a:ext>
          </a:extLst>
        </p:spPr>
      </p:cxnSp>
      <p:sp>
        <p:nvSpPr>
          <p:cNvPr id="63" name="Isosceles Triangle 27">
            <a:extLst>
              <a:ext uri="{FF2B5EF4-FFF2-40B4-BE49-F238E27FC236}">
                <a16:creationId xmlns="" xmlns:a16="http://schemas.microsoft.com/office/drawing/2014/main" id="{9EFE044C-CD8F-4831-98FC-132087449C7B}"/>
              </a:ext>
            </a:extLst>
          </p:cNvPr>
          <p:cNvSpPr>
            <a:spLocks noChangeArrowheads="1"/>
          </p:cNvSpPr>
          <p:nvPr/>
        </p:nvSpPr>
        <p:spPr bwMode="auto">
          <a:xfrm flipV="1">
            <a:off x="9113195" y="3550382"/>
            <a:ext cx="176213" cy="169333"/>
          </a:xfrm>
          <a:prstGeom prst="triangle">
            <a:avLst>
              <a:gd name="adj" fmla="val 50000"/>
            </a:avLst>
          </a:prstGeom>
          <a:solidFill>
            <a:schemeClr val="accent5">
              <a:lumMod val="50000"/>
            </a:schemeClr>
          </a:solidFill>
          <a:ln>
            <a:solidFill>
              <a:srgbClr val="1074BB"/>
            </a:solidFill>
          </a:ln>
          <a:extLst/>
        </p:spPr>
        <p:txBody>
          <a:bodyPr lIns="71323" tIns="35662" rIns="71323" bIns="35662" anchor="ctr"/>
          <a:lstStyle/>
          <a:p>
            <a:pPr algn="ctr" defTabSz="949738"/>
            <a:endParaRPr lang="en-US" altLang="zh-CN" sz="2400">
              <a:solidFill>
                <a:srgbClr val="015A92"/>
              </a:solidFill>
              <a:ea typeface="微软雅黑" pitchFamily="34" charset="-122"/>
              <a:sym typeface="Arial" pitchFamily="34" charset="0"/>
            </a:endParaRPr>
          </a:p>
        </p:txBody>
      </p:sp>
      <p:sp>
        <p:nvSpPr>
          <p:cNvPr id="64" name="TextBox 13">
            <a:extLst>
              <a:ext uri="{FF2B5EF4-FFF2-40B4-BE49-F238E27FC236}">
                <a16:creationId xmlns="" xmlns:a16="http://schemas.microsoft.com/office/drawing/2014/main" id="{22CC5C4D-9F56-4499-ADCB-856B6AF128DC}"/>
              </a:ext>
            </a:extLst>
          </p:cNvPr>
          <p:cNvSpPr txBox="1">
            <a:spLocks noChangeArrowheads="1"/>
          </p:cNvSpPr>
          <p:nvPr/>
        </p:nvSpPr>
        <p:spPr bwMode="auto">
          <a:xfrm>
            <a:off x="9426839" y="2695498"/>
            <a:ext cx="706040" cy="369332"/>
          </a:xfrm>
          <a:prstGeom prst="rect">
            <a:avLst/>
          </a:prstGeom>
          <a:solidFill>
            <a:schemeClr val="accent5">
              <a:lumMod val="50000"/>
            </a:schemeClr>
          </a:solidFill>
          <a:ln>
            <a:noFill/>
          </a:ln>
          <a:extLst/>
        </p:spPr>
        <p:txBody>
          <a:bodyPr lIns="0" tIns="0" rIns="0" bIns="0">
            <a:spAutoFit/>
          </a:bodyPr>
          <a:lstStyle>
            <a:lvl1pPr defTabSz="1216025" eaLnBrk="0" hangingPunct="0">
              <a:defRPr>
                <a:solidFill>
                  <a:schemeClr val="tx1"/>
                </a:solidFill>
                <a:latin typeface="Calibri" pitchFamily="34" charset="0"/>
                <a:ea typeface="宋体" pitchFamily="2" charset="-122"/>
              </a:defRPr>
            </a:lvl1pPr>
            <a:lvl2pPr marL="742950" indent="-285750" defTabSz="1216025" eaLnBrk="0" hangingPunct="0">
              <a:defRPr>
                <a:solidFill>
                  <a:schemeClr val="tx1"/>
                </a:solidFill>
                <a:latin typeface="Calibri" pitchFamily="34" charset="0"/>
                <a:ea typeface="宋体" pitchFamily="2" charset="-122"/>
              </a:defRPr>
            </a:lvl2pPr>
            <a:lvl3pPr marL="1143000" indent="-228600" defTabSz="1216025" eaLnBrk="0" hangingPunct="0">
              <a:defRPr>
                <a:solidFill>
                  <a:schemeClr val="tx1"/>
                </a:solidFill>
                <a:latin typeface="Calibri" pitchFamily="34" charset="0"/>
                <a:ea typeface="宋体" pitchFamily="2" charset="-122"/>
              </a:defRPr>
            </a:lvl3pPr>
            <a:lvl4pPr marL="1600200" indent="-228600" defTabSz="1216025" eaLnBrk="0" hangingPunct="0">
              <a:defRPr>
                <a:solidFill>
                  <a:schemeClr val="tx1"/>
                </a:solidFill>
                <a:latin typeface="Calibri" pitchFamily="34" charset="0"/>
                <a:ea typeface="宋体" pitchFamily="2" charset="-122"/>
              </a:defRPr>
            </a:lvl4pPr>
            <a:lvl5pPr marL="2057400" indent="-228600" defTabSz="1216025" eaLnBrk="0" hangingPunct="0">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defRPr>
                <a:solidFill>
                  <a:schemeClr val="tx1"/>
                </a:solidFill>
                <a:latin typeface="Calibri" pitchFamily="34" charset="0"/>
                <a:ea typeface="宋体" pitchFamily="2" charset="-122"/>
              </a:defRPr>
            </a:lvl9pPr>
          </a:lstStyle>
          <a:p>
            <a:pPr algn="ctr" eaLnBrk="1" hangingPunct="1">
              <a:spcBef>
                <a:spcPct val="20000"/>
              </a:spcBef>
              <a:buFont typeface="Arial" pitchFamily="34" charset="0"/>
              <a:buNone/>
            </a:pPr>
            <a:r>
              <a:rPr lang="zh-CN" altLang="en-US" sz="2400" b="1" dirty="0" smtClean="0">
                <a:solidFill>
                  <a:schemeClr val="bg1"/>
                </a:solidFill>
                <a:latin typeface="Arial" pitchFamily="34" charset="0"/>
                <a:ea typeface="微软雅黑" pitchFamily="34" charset="-122"/>
                <a:sym typeface="Arial" pitchFamily="34" charset="0"/>
              </a:rPr>
              <a:t>学生</a:t>
            </a:r>
            <a:endParaRPr lang="en-US" sz="2400" b="1" dirty="0">
              <a:solidFill>
                <a:schemeClr val="bg1"/>
              </a:solidFill>
              <a:latin typeface="Arial" pitchFamily="34" charset="0"/>
              <a:ea typeface="微软雅黑" pitchFamily="34" charset="-122"/>
              <a:sym typeface="Arial" pitchFamily="34" charset="0"/>
            </a:endParaRPr>
          </a:p>
        </p:txBody>
      </p:sp>
      <p:cxnSp>
        <p:nvCxnSpPr>
          <p:cNvPr id="65" name="Straight Connector 24">
            <a:extLst>
              <a:ext uri="{FF2B5EF4-FFF2-40B4-BE49-F238E27FC236}">
                <a16:creationId xmlns="" xmlns:a16="http://schemas.microsoft.com/office/drawing/2014/main" id="{3A1563EF-ED7A-4C94-9B4D-0D245C0F1F26}"/>
              </a:ext>
            </a:extLst>
          </p:cNvPr>
          <p:cNvCxnSpPr>
            <a:cxnSpLocks noChangeShapeType="1"/>
          </p:cNvCxnSpPr>
          <p:nvPr/>
        </p:nvCxnSpPr>
        <p:spPr bwMode="auto">
          <a:xfrm flipV="1">
            <a:off x="4728615" y="4210227"/>
            <a:ext cx="2346127" cy="0"/>
          </a:xfrm>
          <a:prstGeom prst="line">
            <a:avLst/>
          </a:prstGeom>
          <a:noFill/>
          <a:ln w="19050">
            <a:solidFill>
              <a:srgbClr val="1074BB"/>
            </a:solidFill>
            <a:round/>
            <a:headEnd/>
            <a:tailEnd/>
          </a:ln>
          <a:extLst>
            <a:ext uri="{909E8E84-426E-40DD-AFC4-6F175D3DCCD1}">
              <a14:hiddenFill xmlns:a14="http://schemas.microsoft.com/office/drawing/2010/main">
                <a:noFill/>
              </a14:hiddenFill>
            </a:ext>
          </a:extLst>
        </p:spPr>
      </p:cxnSp>
      <p:sp>
        <p:nvSpPr>
          <p:cNvPr id="66" name="Isosceles Triangle 27">
            <a:extLst>
              <a:ext uri="{FF2B5EF4-FFF2-40B4-BE49-F238E27FC236}">
                <a16:creationId xmlns="" xmlns:a16="http://schemas.microsoft.com/office/drawing/2014/main" id="{9EFE044C-CD8F-4831-98FC-132087449C7B}"/>
              </a:ext>
            </a:extLst>
          </p:cNvPr>
          <p:cNvSpPr>
            <a:spLocks noChangeArrowheads="1"/>
          </p:cNvSpPr>
          <p:nvPr/>
        </p:nvSpPr>
        <p:spPr bwMode="auto">
          <a:xfrm flipV="1">
            <a:off x="5739753" y="4217834"/>
            <a:ext cx="176213" cy="169333"/>
          </a:xfrm>
          <a:prstGeom prst="triangle">
            <a:avLst>
              <a:gd name="adj" fmla="val 50000"/>
            </a:avLst>
          </a:prstGeom>
          <a:solidFill>
            <a:schemeClr val="accent5">
              <a:lumMod val="50000"/>
            </a:schemeClr>
          </a:solidFill>
          <a:ln>
            <a:solidFill>
              <a:srgbClr val="1074BB"/>
            </a:solidFill>
          </a:ln>
          <a:extLst/>
        </p:spPr>
        <p:txBody>
          <a:bodyPr lIns="71323" tIns="35662" rIns="71323" bIns="35662" anchor="ctr"/>
          <a:lstStyle/>
          <a:p>
            <a:pPr algn="ctr" defTabSz="949738"/>
            <a:endParaRPr lang="en-US" altLang="zh-CN" sz="2400">
              <a:solidFill>
                <a:srgbClr val="015A92"/>
              </a:solidFill>
              <a:ea typeface="微软雅黑" pitchFamily="34" charset="-122"/>
              <a:sym typeface="Arial" pitchFamily="34" charset="0"/>
            </a:endParaRPr>
          </a:p>
        </p:txBody>
      </p:sp>
      <p:sp>
        <p:nvSpPr>
          <p:cNvPr id="67" name="TextBox 13">
            <a:extLst>
              <a:ext uri="{FF2B5EF4-FFF2-40B4-BE49-F238E27FC236}">
                <a16:creationId xmlns="" xmlns:a16="http://schemas.microsoft.com/office/drawing/2014/main" id="{97C4A4E6-B562-4EF1-8793-E1AA2B4AA9ED}"/>
              </a:ext>
            </a:extLst>
          </p:cNvPr>
          <p:cNvSpPr txBox="1">
            <a:spLocks noChangeArrowheads="1"/>
          </p:cNvSpPr>
          <p:nvPr/>
        </p:nvSpPr>
        <p:spPr bwMode="auto">
          <a:xfrm>
            <a:off x="4868916" y="3349326"/>
            <a:ext cx="845018" cy="492443"/>
          </a:xfrm>
          <a:prstGeom prst="rect">
            <a:avLst/>
          </a:prstGeom>
          <a:solidFill>
            <a:schemeClr val="accent5">
              <a:lumMod val="50000"/>
            </a:schemeClr>
          </a:solidFill>
          <a:ln>
            <a:noFill/>
          </a:ln>
          <a:extLst/>
        </p:spPr>
        <p:txBody>
          <a:bodyPr wrap="square" lIns="0" tIns="0" rIns="0" bIns="0">
            <a:spAutoFit/>
          </a:bodyPr>
          <a:lstStyle>
            <a:lvl1pPr defTabSz="1216025" eaLnBrk="0" hangingPunct="0">
              <a:defRPr>
                <a:solidFill>
                  <a:schemeClr val="tx1"/>
                </a:solidFill>
                <a:latin typeface="Calibri" pitchFamily="34" charset="0"/>
                <a:ea typeface="宋体" pitchFamily="2" charset="-122"/>
              </a:defRPr>
            </a:lvl1pPr>
            <a:lvl2pPr marL="742950" indent="-285750" defTabSz="1216025" eaLnBrk="0" hangingPunct="0">
              <a:defRPr>
                <a:solidFill>
                  <a:schemeClr val="tx1"/>
                </a:solidFill>
                <a:latin typeface="Calibri" pitchFamily="34" charset="0"/>
                <a:ea typeface="宋体" pitchFamily="2" charset="-122"/>
              </a:defRPr>
            </a:lvl2pPr>
            <a:lvl3pPr marL="1143000" indent="-228600" defTabSz="1216025" eaLnBrk="0" hangingPunct="0">
              <a:defRPr>
                <a:solidFill>
                  <a:schemeClr val="tx1"/>
                </a:solidFill>
                <a:latin typeface="Calibri" pitchFamily="34" charset="0"/>
                <a:ea typeface="宋体" pitchFamily="2" charset="-122"/>
              </a:defRPr>
            </a:lvl3pPr>
            <a:lvl4pPr marL="1600200" indent="-228600" defTabSz="1216025" eaLnBrk="0" hangingPunct="0">
              <a:defRPr>
                <a:solidFill>
                  <a:schemeClr val="tx1"/>
                </a:solidFill>
                <a:latin typeface="Calibri" pitchFamily="34" charset="0"/>
                <a:ea typeface="宋体" pitchFamily="2" charset="-122"/>
              </a:defRPr>
            </a:lvl4pPr>
            <a:lvl5pPr marL="2057400" indent="-228600" defTabSz="1216025" eaLnBrk="0" hangingPunct="0">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defRPr>
                <a:solidFill>
                  <a:schemeClr val="tx1"/>
                </a:solidFill>
                <a:latin typeface="Calibri" pitchFamily="34" charset="0"/>
                <a:ea typeface="宋体" pitchFamily="2" charset="-122"/>
              </a:defRPr>
            </a:lvl9pPr>
          </a:lstStyle>
          <a:p>
            <a:pPr algn="ctr" eaLnBrk="1" hangingPunct="1">
              <a:spcBef>
                <a:spcPct val="20000"/>
              </a:spcBef>
              <a:buFont typeface="Arial" pitchFamily="34" charset="0"/>
              <a:buNone/>
            </a:pPr>
            <a:r>
              <a:rPr lang="en-US" sz="3200" b="1" dirty="0" smtClean="0">
                <a:solidFill>
                  <a:schemeClr val="bg1"/>
                </a:solidFill>
                <a:latin typeface="微软雅黑" panose="020B0503020204020204" pitchFamily="34" charset="-122"/>
                <a:ea typeface="微软雅黑" panose="020B0503020204020204" pitchFamily="34" charset="-122"/>
                <a:sym typeface="Arial" pitchFamily="34" charset="0"/>
              </a:rPr>
              <a:t>TO</a:t>
            </a:r>
            <a:endParaRPr lang="en-US" sz="3200" b="1" dirty="0">
              <a:solidFill>
                <a:schemeClr val="bg1"/>
              </a:solidFill>
              <a:latin typeface="微软雅黑" panose="020B0503020204020204" pitchFamily="34" charset="-122"/>
              <a:ea typeface="微软雅黑" panose="020B0503020204020204" pitchFamily="34" charset="-122"/>
              <a:sym typeface="Arial" pitchFamily="34" charset="0"/>
            </a:endParaRPr>
          </a:p>
        </p:txBody>
      </p:sp>
      <p:sp>
        <p:nvSpPr>
          <p:cNvPr id="68" name="TextBox 13">
            <a:extLst>
              <a:ext uri="{FF2B5EF4-FFF2-40B4-BE49-F238E27FC236}">
                <a16:creationId xmlns="" xmlns:a16="http://schemas.microsoft.com/office/drawing/2014/main" id="{97C4A4E6-B562-4EF1-8793-E1AA2B4AA9ED}"/>
              </a:ext>
            </a:extLst>
          </p:cNvPr>
          <p:cNvSpPr txBox="1">
            <a:spLocks noChangeArrowheads="1"/>
          </p:cNvSpPr>
          <p:nvPr/>
        </p:nvSpPr>
        <p:spPr bwMode="auto">
          <a:xfrm>
            <a:off x="8128132" y="2673643"/>
            <a:ext cx="1013222" cy="492443"/>
          </a:xfrm>
          <a:prstGeom prst="rect">
            <a:avLst/>
          </a:prstGeom>
          <a:solidFill>
            <a:schemeClr val="accent5">
              <a:lumMod val="50000"/>
            </a:schemeClr>
          </a:solidFill>
          <a:ln>
            <a:noFill/>
          </a:ln>
          <a:extLst/>
        </p:spPr>
        <p:txBody>
          <a:bodyPr wrap="square" lIns="0" tIns="0" rIns="0" bIns="0">
            <a:spAutoFit/>
          </a:bodyPr>
          <a:lstStyle>
            <a:lvl1pPr defTabSz="1216025" eaLnBrk="0" hangingPunct="0">
              <a:defRPr>
                <a:solidFill>
                  <a:schemeClr val="tx1"/>
                </a:solidFill>
                <a:latin typeface="Calibri" pitchFamily="34" charset="0"/>
                <a:ea typeface="宋体" pitchFamily="2" charset="-122"/>
              </a:defRPr>
            </a:lvl1pPr>
            <a:lvl2pPr marL="742950" indent="-285750" defTabSz="1216025" eaLnBrk="0" hangingPunct="0">
              <a:defRPr>
                <a:solidFill>
                  <a:schemeClr val="tx1"/>
                </a:solidFill>
                <a:latin typeface="Calibri" pitchFamily="34" charset="0"/>
                <a:ea typeface="宋体" pitchFamily="2" charset="-122"/>
              </a:defRPr>
            </a:lvl2pPr>
            <a:lvl3pPr marL="1143000" indent="-228600" defTabSz="1216025" eaLnBrk="0" hangingPunct="0">
              <a:defRPr>
                <a:solidFill>
                  <a:schemeClr val="tx1"/>
                </a:solidFill>
                <a:latin typeface="Calibri" pitchFamily="34" charset="0"/>
                <a:ea typeface="宋体" pitchFamily="2" charset="-122"/>
              </a:defRPr>
            </a:lvl3pPr>
            <a:lvl4pPr marL="1600200" indent="-228600" defTabSz="1216025" eaLnBrk="0" hangingPunct="0">
              <a:defRPr>
                <a:solidFill>
                  <a:schemeClr val="tx1"/>
                </a:solidFill>
                <a:latin typeface="Calibri" pitchFamily="34" charset="0"/>
                <a:ea typeface="宋体" pitchFamily="2" charset="-122"/>
              </a:defRPr>
            </a:lvl4pPr>
            <a:lvl5pPr marL="2057400" indent="-228600" defTabSz="1216025" eaLnBrk="0" hangingPunct="0">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defRPr>
                <a:solidFill>
                  <a:schemeClr val="tx1"/>
                </a:solidFill>
                <a:latin typeface="Calibri" pitchFamily="34" charset="0"/>
                <a:ea typeface="宋体" pitchFamily="2" charset="-122"/>
              </a:defRPr>
            </a:lvl9pPr>
          </a:lstStyle>
          <a:p>
            <a:pPr algn="ctr" eaLnBrk="1" hangingPunct="1">
              <a:spcBef>
                <a:spcPct val="20000"/>
              </a:spcBef>
              <a:buFont typeface="Arial" pitchFamily="34" charset="0"/>
              <a:buNone/>
            </a:pPr>
            <a:r>
              <a:rPr lang="en-US" sz="3200" b="1" dirty="0" smtClean="0">
                <a:solidFill>
                  <a:schemeClr val="bg1"/>
                </a:solidFill>
                <a:latin typeface="微软雅黑" panose="020B0503020204020204" pitchFamily="34" charset="-122"/>
                <a:ea typeface="微软雅黑" panose="020B0503020204020204" pitchFamily="34" charset="-122"/>
                <a:sym typeface="Arial" pitchFamily="34" charset="0"/>
              </a:rPr>
              <a:t>TO</a:t>
            </a:r>
            <a:endParaRPr lang="en-US" sz="3200" b="1" dirty="0">
              <a:solidFill>
                <a:schemeClr val="bg1"/>
              </a:solidFill>
              <a:latin typeface="微软雅黑" panose="020B0503020204020204" pitchFamily="34" charset="-122"/>
              <a:ea typeface="微软雅黑" panose="020B0503020204020204" pitchFamily="34" charset="-122"/>
              <a:sym typeface="Arial" pitchFamily="34" charset="0"/>
            </a:endParaRPr>
          </a:p>
        </p:txBody>
      </p:sp>
      <p:sp>
        <p:nvSpPr>
          <p:cNvPr id="69" name="TextBox 13">
            <a:extLst>
              <a:ext uri="{FF2B5EF4-FFF2-40B4-BE49-F238E27FC236}">
                <a16:creationId xmlns="" xmlns:a16="http://schemas.microsoft.com/office/drawing/2014/main" id="{97C4A4E6-B562-4EF1-8793-E1AA2B4AA9ED}"/>
              </a:ext>
            </a:extLst>
          </p:cNvPr>
          <p:cNvSpPr txBox="1">
            <a:spLocks noChangeArrowheads="1"/>
          </p:cNvSpPr>
          <p:nvPr/>
        </p:nvSpPr>
        <p:spPr bwMode="auto">
          <a:xfrm>
            <a:off x="1385827" y="2620258"/>
            <a:ext cx="1013222" cy="492443"/>
          </a:xfrm>
          <a:prstGeom prst="rect">
            <a:avLst/>
          </a:prstGeom>
          <a:solidFill>
            <a:schemeClr val="accent5">
              <a:lumMod val="50000"/>
            </a:schemeClr>
          </a:solidFill>
          <a:ln>
            <a:noFill/>
          </a:ln>
          <a:extLst/>
        </p:spPr>
        <p:txBody>
          <a:bodyPr wrap="square" lIns="0" tIns="0" rIns="0" bIns="0">
            <a:spAutoFit/>
          </a:bodyPr>
          <a:lstStyle>
            <a:lvl1pPr defTabSz="1216025" eaLnBrk="0" hangingPunct="0">
              <a:defRPr>
                <a:solidFill>
                  <a:schemeClr val="tx1"/>
                </a:solidFill>
                <a:latin typeface="Calibri" pitchFamily="34" charset="0"/>
                <a:ea typeface="宋体" pitchFamily="2" charset="-122"/>
              </a:defRPr>
            </a:lvl1pPr>
            <a:lvl2pPr marL="742950" indent="-285750" defTabSz="1216025" eaLnBrk="0" hangingPunct="0">
              <a:defRPr>
                <a:solidFill>
                  <a:schemeClr val="tx1"/>
                </a:solidFill>
                <a:latin typeface="Calibri" pitchFamily="34" charset="0"/>
                <a:ea typeface="宋体" pitchFamily="2" charset="-122"/>
              </a:defRPr>
            </a:lvl2pPr>
            <a:lvl3pPr marL="1143000" indent="-228600" defTabSz="1216025" eaLnBrk="0" hangingPunct="0">
              <a:defRPr>
                <a:solidFill>
                  <a:schemeClr val="tx1"/>
                </a:solidFill>
                <a:latin typeface="Calibri" pitchFamily="34" charset="0"/>
                <a:ea typeface="宋体" pitchFamily="2" charset="-122"/>
              </a:defRPr>
            </a:lvl3pPr>
            <a:lvl4pPr marL="1600200" indent="-228600" defTabSz="1216025" eaLnBrk="0" hangingPunct="0">
              <a:defRPr>
                <a:solidFill>
                  <a:schemeClr val="tx1"/>
                </a:solidFill>
                <a:latin typeface="Calibri" pitchFamily="34" charset="0"/>
                <a:ea typeface="宋体" pitchFamily="2" charset="-122"/>
              </a:defRPr>
            </a:lvl4pPr>
            <a:lvl5pPr marL="2057400" indent="-228600" defTabSz="1216025" eaLnBrk="0" hangingPunct="0">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defRPr>
                <a:solidFill>
                  <a:schemeClr val="tx1"/>
                </a:solidFill>
                <a:latin typeface="Calibri" pitchFamily="34" charset="0"/>
                <a:ea typeface="宋体" pitchFamily="2" charset="-122"/>
              </a:defRPr>
            </a:lvl9pPr>
          </a:lstStyle>
          <a:p>
            <a:pPr algn="ctr" eaLnBrk="1" hangingPunct="1">
              <a:spcBef>
                <a:spcPct val="20000"/>
              </a:spcBef>
              <a:buFont typeface="Arial" pitchFamily="34" charset="0"/>
              <a:buNone/>
            </a:pPr>
            <a:r>
              <a:rPr lang="en-US" sz="3200" b="1" dirty="0" smtClean="0">
                <a:solidFill>
                  <a:schemeClr val="bg1"/>
                </a:solidFill>
                <a:latin typeface="微软雅黑" panose="020B0503020204020204" pitchFamily="34" charset="-122"/>
                <a:ea typeface="微软雅黑" panose="020B0503020204020204" pitchFamily="34" charset="-122"/>
                <a:sym typeface="Arial" pitchFamily="34" charset="0"/>
              </a:rPr>
              <a:t>TO</a:t>
            </a:r>
            <a:endParaRPr lang="en-US" sz="3200" b="1" dirty="0">
              <a:solidFill>
                <a:schemeClr val="bg1"/>
              </a:solidFill>
              <a:latin typeface="微软雅黑" panose="020B0503020204020204" pitchFamily="34" charset="-122"/>
              <a:ea typeface="微软雅黑" panose="020B0503020204020204" pitchFamily="34" charset="-122"/>
              <a:sym typeface="Arial" pitchFamily="34" charset="0"/>
            </a:endParaRPr>
          </a:p>
        </p:txBody>
      </p:sp>
      <p:grpSp>
        <p:nvGrpSpPr>
          <p:cNvPr id="70" name="组合 69"/>
          <p:cNvGrpSpPr/>
          <p:nvPr/>
        </p:nvGrpSpPr>
        <p:grpSpPr>
          <a:xfrm>
            <a:off x="4848361" y="1684574"/>
            <a:ext cx="2130591" cy="1351299"/>
            <a:chOff x="5052708" y="3322071"/>
            <a:chExt cx="3968524" cy="3277000"/>
          </a:xfrm>
        </p:grpSpPr>
        <p:pic>
          <p:nvPicPr>
            <p:cNvPr id="71"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52708" y="3322071"/>
              <a:ext cx="3968524" cy="3277000"/>
            </a:xfrm>
            <a:prstGeom prst="rect">
              <a:avLst/>
            </a:prstGeom>
          </p:spPr>
        </p:pic>
        <p:pic>
          <p:nvPicPr>
            <p:cNvPr id="7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84938" y="3439831"/>
              <a:ext cx="3541301" cy="20068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cxnSp>
        <p:nvCxnSpPr>
          <p:cNvPr id="73" name="Straight Connector 17">
            <a:extLst>
              <a:ext uri="{FF2B5EF4-FFF2-40B4-BE49-F238E27FC236}">
                <a16:creationId xmlns="" xmlns:a16="http://schemas.microsoft.com/office/drawing/2014/main" id="{557C1528-E9D5-428A-B711-C2266A4256CD}"/>
              </a:ext>
            </a:extLst>
          </p:cNvPr>
          <p:cNvCxnSpPr>
            <a:cxnSpLocks noChangeShapeType="1"/>
          </p:cNvCxnSpPr>
          <p:nvPr/>
        </p:nvCxnSpPr>
        <p:spPr bwMode="auto">
          <a:xfrm flipV="1">
            <a:off x="5807174" y="3279208"/>
            <a:ext cx="0" cy="68400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cxnSp>
      <p:sp>
        <p:nvSpPr>
          <p:cNvPr id="74" name="矩形 73"/>
          <p:cNvSpPr/>
          <p:nvPr/>
        </p:nvSpPr>
        <p:spPr>
          <a:xfrm>
            <a:off x="992715" y="3752232"/>
            <a:ext cx="3041054" cy="2492990"/>
          </a:xfrm>
          <a:prstGeom prst="rect">
            <a:avLst/>
          </a:prstGeom>
        </p:spPr>
        <p:txBody>
          <a:bodyPr wrap="square">
            <a:spAutoFit/>
          </a:bodyPr>
          <a:lstStyle/>
          <a:p>
            <a:pPr marL="285750" indent="-285750">
              <a:lnSpc>
                <a:spcPct val="150000"/>
              </a:lnSpc>
              <a:buFont typeface="Wingdings" panose="05000000000000000000" pitchFamily="2" charset="2"/>
              <a:buChar char="l"/>
            </a:pPr>
            <a:r>
              <a:rPr lang="zh-CN" altLang="en-US" sz="1200" dirty="0" smtClean="0">
                <a:latin typeface="微软雅黑" panose="020B0503020204020204" pitchFamily="34" charset="-122"/>
                <a:ea typeface="微软雅黑" panose="020B0503020204020204" pitchFamily="34" charset="-122"/>
              </a:rPr>
              <a:t>教学</a:t>
            </a:r>
            <a:r>
              <a:rPr lang="zh-CN" altLang="en-US" sz="1200" dirty="0">
                <a:latin typeface="微软雅黑" panose="020B0503020204020204" pitchFamily="34" charset="-122"/>
                <a:ea typeface="微软雅黑" panose="020B0503020204020204" pitchFamily="34" charset="-122"/>
              </a:rPr>
              <a:t>资源和素材丰富，备课简单快捷，可最大化减轻教师</a:t>
            </a:r>
            <a:r>
              <a:rPr lang="zh-CN" altLang="en-US" sz="1200" dirty="0" smtClean="0">
                <a:latin typeface="微软雅黑" panose="020B0503020204020204" pitchFamily="34" charset="-122"/>
                <a:ea typeface="微软雅黑" panose="020B0503020204020204" pitchFamily="34" charset="-122"/>
              </a:rPr>
              <a:t>负担；          </a:t>
            </a:r>
            <a:endParaRPr lang="zh-CN" altLang="en-US" sz="1200"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l"/>
            </a:pPr>
            <a:r>
              <a:rPr lang="zh-CN" altLang="en-US" sz="1200" dirty="0" smtClean="0">
                <a:latin typeface="微软雅黑" panose="020B0503020204020204" pitchFamily="34" charset="-122"/>
                <a:ea typeface="微软雅黑" panose="020B0503020204020204" pitchFamily="34" charset="-122"/>
              </a:rPr>
              <a:t>教学</a:t>
            </a:r>
            <a:r>
              <a:rPr lang="zh-CN" altLang="en-US" sz="1200" dirty="0">
                <a:latin typeface="微软雅黑" panose="020B0503020204020204" pitchFamily="34" charset="-122"/>
                <a:ea typeface="微软雅黑" panose="020B0503020204020204" pitchFamily="34" charset="-122"/>
              </a:rPr>
              <a:t>内容非富多样，交互性强，可营造轻松、高效的上课</a:t>
            </a:r>
            <a:r>
              <a:rPr lang="zh-CN" altLang="en-US" sz="1200" dirty="0" smtClean="0">
                <a:latin typeface="微软雅黑" panose="020B0503020204020204" pitchFamily="34" charset="-122"/>
                <a:ea typeface="微软雅黑" panose="020B0503020204020204" pitchFamily="34" charset="-122"/>
              </a:rPr>
              <a:t>氛围；</a:t>
            </a:r>
            <a:endParaRPr lang="zh-CN" altLang="en-US" sz="1200"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l"/>
            </a:pPr>
            <a:r>
              <a:rPr lang="zh-CN" altLang="en-US" sz="1200" dirty="0" smtClean="0">
                <a:latin typeface="微软雅黑" panose="020B0503020204020204" pitchFamily="34" charset="-122"/>
                <a:ea typeface="微软雅黑" panose="020B0503020204020204" pitchFamily="34" charset="-122"/>
              </a:rPr>
              <a:t>教学</a:t>
            </a:r>
            <a:r>
              <a:rPr lang="zh-CN" altLang="en-US" sz="1200" dirty="0">
                <a:latin typeface="微软雅黑" panose="020B0503020204020204" pitchFamily="34" charset="-122"/>
                <a:ea typeface="微软雅黑" panose="020B0503020204020204" pitchFamily="34" charset="-122"/>
              </a:rPr>
              <a:t>过程管理智能化，可帮助教师轻易掌控教学</a:t>
            </a:r>
            <a:r>
              <a:rPr lang="zh-CN" altLang="en-US" sz="1200" dirty="0" smtClean="0">
                <a:latin typeface="微软雅黑" panose="020B0503020204020204" pitchFamily="34" charset="-122"/>
                <a:ea typeface="微软雅黑" panose="020B0503020204020204" pitchFamily="34" charset="-122"/>
              </a:rPr>
              <a:t>节奏；</a:t>
            </a:r>
            <a:endParaRPr lang="zh-CN" altLang="en-US" sz="1200"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l"/>
            </a:pPr>
            <a:r>
              <a:rPr lang="zh-CN" altLang="en-US" sz="1200" dirty="0" smtClean="0">
                <a:latin typeface="微软雅黑" panose="020B0503020204020204" pitchFamily="34" charset="-122"/>
                <a:ea typeface="微软雅黑" panose="020B0503020204020204" pitchFamily="34" charset="-122"/>
              </a:rPr>
              <a:t>教学</a:t>
            </a:r>
            <a:r>
              <a:rPr lang="zh-CN" altLang="en-US" sz="1200" dirty="0">
                <a:latin typeface="微软雅黑" panose="020B0503020204020204" pitchFamily="34" charset="-122"/>
                <a:ea typeface="微软雅黑" panose="020B0503020204020204" pitchFamily="34" charset="-122"/>
              </a:rPr>
              <a:t>效果可跟踪、可实时调整，可帮助教师实时掌握学生</a:t>
            </a:r>
            <a:r>
              <a:rPr lang="zh-CN" altLang="en-US" sz="1200" dirty="0" smtClean="0">
                <a:latin typeface="微软雅黑" panose="020B0503020204020204" pitchFamily="34" charset="-122"/>
                <a:ea typeface="微软雅黑" panose="020B0503020204020204" pitchFamily="34" charset="-122"/>
              </a:rPr>
              <a:t>情况。</a:t>
            </a:r>
            <a:endParaRPr lang="zh-CN" altLang="en-US" sz="1200" dirty="0">
              <a:latin typeface="微软雅黑" panose="020B0503020204020204" pitchFamily="34" charset="-122"/>
              <a:ea typeface="微软雅黑" panose="020B0503020204020204" pitchFamily="34" charset="-122"/>
            </a:endParaRPr>
          </a:p>
          <a:p>
            <a:endParaRPr lang="en-US" altLang="zh-CN" sz="1200" dirty="0">
              <a:latin typeface="微软雅黑" panose="020B0503020204020204" pitchFamily="34" charset="-122"/>
              <a:ea typeface="微软雅黑" panose="020B0503020204020204" pitchFamily="34" charset="-122"/>
            </a:endParaRPr>
          </a:p>
        </p:txBody>
      </p:sp>
      <p:sp>
        <p:nvSpPr>
          <p:cNvPr id="75" name="矩形 74"/>
          <p:cNvSpPr/>
          <p:nvPr/>
        </p:nvSpPr>
        <p:spPr>
          <a:xfrm>
            <a:off x="7946619" y="3882307"/>
            <a:ext cx="3016147" cy="1721690"/>
          </a:xfrm>
          <a:prstGeom prst="rect">
            <a:avLst/>
          </a:prstGeom>
        </p:spPr>
        <p:txBody>
          <a:bodyPr wrap="square">
            <a:spAutoFit/>
          </a:bodyPr>
          <a:lstStyle/>
          <a:p>
            <a:pPr marL="285750" indent="-285750">
              <a:lnSpc>
                <a:spcPct val="150000"/>
              </a:lnSpc>
              <a:buFont typeface="Wingdings" panose="05000000000000000000" pitchFamily="2" charset="2"/>
              <a:buChar char="l"/>
            </a:pPr>
            <a:r>
              <a:rPr lang="zh-CN" altLang="en-US" sz="1200" dirty="0" smtClean="0">
                <a:latin typeface="微软雅黑" panose="020B0503020204020204" pitchFamily="34" charset="-122"/>
                <a:ea typeface="微软雅黑" panose="020B0503020204020204" pitchFamily="34" charset="-122"/>
              </a:rPr>
              <a:t>教学</a:t>
            </a:r>
            <a:r>
              <a:rPr lang="zh-CN" altLang="en-US" sz="1200" dirty="0">
                <a:latin typeface="微软雅黑" panose="020B0503020204020204" pitchFamily="34" charset="-122"/>
                <a:ea typeface="微软雅黑" panose="020B0503020204020204" pitchFamily="34" charset="-122"/>
              </a:rPr>
              <a:t>形式丰富多样，互动性强、可进一步激发学生学习</a:t>
            </a:r>
            <a:r>
              <a:rPr lang="zh-CN" altLang="en-US" sz="1200" dirty="0" smtClean="0">
                <a:latin typeface="微软雅黑" panose="020B0503020204020204" pitchFamily="34" charset="-122"/>
                <a:ea typeface="微软雅黑" panose="020B0503020204020204" pitchFamily="34" charset="-122"/>
              </a:rPr>
              <a:t>热情；</a:t>
            </a:r>
            <a:endParaRPr lang="zh-CN" altLang="en-US" sz="1200"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l"/>
            </a:pPr>
            <a:r>
              <a:rPr lang="zh-CN" altLang="en-US" sz="1200" dirty="0" smtClean="0">
                <a:latin typeface="微软雅黑" panose="020B0503020204020204" pitchFamily="34" charset="-122"/>
                <a:ea typeface="微软雅黑" panose="020B0503020204020204" pitchFamily="34" charset="-122"/>
              </a:rPr>
              <a:t>教学</a:t>
            </a:r>
            <a:r>
              <a:rPr lang="zh-CN" altLang="en-US" sz="1200" dirty="0">
                <a:latin typeface="微软雅黑" panose="020B0503020204020204" pitchFamily="34" charset="-122"/>
                <a:ea typeface="微软雅黑" panose="020B0503020204020204" pitchFamily="34" charset="-122"/>
              </a:rPr>
              <a:t>内容紧跟前沿科学技术（</a:t>
            </a:r>
            <a:r>
              <a:rPr lang="en-US" altLang="zh-CN" sz="1200" dirty="0">
                <a:latin typeface="微软雅黑" panose="020B0503020204020204" pitchFamily="34" charset="-122"/>
                <a:ea typeface="微软雅黑" panose="020B0503020204020204" pitchFamily="34" charset="-122"/>
              </a:rPr>
              <a:t>VR</a:t>
            </a:r>
            <a:r>
              <a:rPr lang="zh-CN" altLang="en-US" sz="1200" dirty="0">
                <a:latin typeface="微软雅黑" panose="020B0503020204020204" pitchFamily="34" charset="-122"/>
                <a:ea typeface="微软雅黑" panose="020B0503020204020204" pitchFamily="34" charset="-122"/>
              </a:rPr>
              <a:t>、机器人），可增加学生</a:t>
            </a:r>
            <a:r>
              <a:rPr lang="zh-CN" altLang="en-US" sz="1200" dirty="0" smtClean="0">
                <a:latin typeface="微软雅黑" panose="020B0503020204020204" pitchFamily="34" charset="-122"/>
                <a:ea typeface="微软雅黑" panose="020B0503020204020204" pitchFamily="34" charset="-122"/>
              </a:rPr>
              <a:t>创造力；</a:t>
            </a:r>
            <a:endParaRPr lang="zh-CN" altLang="en-US" sz="1200"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l"/>
            </a:pPr>
            <a:r>
              <a:rPr lang="zh-CN" altLang="en-US" sz="1200" dirty="0" smtClean="0">
                <a:latin typeface="微软雅黑" panose="020B0503020204020204" pitchFamily="34" charset="-122"/>
                <a:ea typeface="微软雅黑" panose="020B0503020204020204" pitchFamily="34" charset="-122"/>
              </a:rPr>
              <a:t>学生</a:t>
            </a:r>
            <a:r>
              <a:rPr lang="zh-CN" altLang="en-US" sz="1200" dirty="0">
                <a:latin typeface="微软雅黑" panose="020B0503020204020204" pitchFamily="34" charset="-122"/>
                <a:ea typeface="微软雅黑" panose="020B0503020204020204" pitchFamily="34" charset="-122"/>
              </a:rPr>
              <a:t>可随时随地的预习、复习、测试等，可增强学生学习</a:t>
            </a:r>
            <a:r>
              <a:rPr lang="zh-CN" altLang="en-US" sz="1200" dirty="0" smtClean="0">
                <a:latin typeface="微软雅黑" panose="020B0503020204020204" pitchFamily="34" charset="-122"/>
                <a:ea typeface="微软雅黑" panose="020B0503020204020204" pitchFamily="34" charset="-122"/>
              </a:rPr>
              <a:t>积极性。</a:t>
            </a:r>
            <a:endParaRPr lang="zh-CN" altLang="en-US" sz="1200" dirty="0">
              <a:latin typeface="微软雅黑" panose="020B0503020204020204" pitchFamily="34" charset="-122"/>
              <a:ea typeface="微软雅黑" panose="020B0503020204020204" pitchFamily="34" charset="-122"/>
            </a:endParaRPr>
          </a:p>
        </p:txBody>
      </p:sp>
      <p:sp>
        <p:nvSpPr>
          <p:cNvPr id="76" name="矩形 75"/>
          <p:cNvSpPr/>
          <p:nvPr/>
        </p:nvSpPr>
        <p:spPr>
          <a:xfrm>
            <a:off x="4367014" y="4437112"/>
            <a:ext cx="3358330" cy="1721690"/>
          </a:xfrm>
          <a:prstGeom prst="rect">
            <a:avLst/>
          </a:prstGeom>
        </p:spPr>
        <p:txBody>
          <a:bodyPr wrap="square">
            <a:spAutoFit/>
          </a:bodyPr>
          <a:lstStyle/>
          <a:p>
            <a:pPr marL="285750" indent="-285750">
              <a:lnSpc>
                <a:spcPct val="150000"/>
              </a:lnSpc>
              <a:buFont typeface="Wingdings" panose="05000000000000000000" pitchFamily="2" charset="2"/>
              <a:buChar char="l"/>
            </a:pPr>
            <a:r>
              <a:rPr lang="zh-CN" altLang="en-US" sz="1200" dirty="0" smtClean="0">
                <a:latin typeface="微软雅黑" panose="020B0503020204020204" pitchFamily="34" charset="-122"/>
                <a:ea typeface="微软雅黑" panose="020B0503020204020204" pitchFamily="34" charset="-122"/>
              </a:rPr>
              <a:t>教学</a:t>
            </a:r>
            <a:r>
              <a:rPr lang="zh-CN" altLang="en-US" sz="1200" dirty="0">
                <a:latin typeface="微软雅黑" panose="020B0503020204020204" pitchFamily="34" charset="-122"/>
                <a:ea typeface="微软雅黑" panose="020B0503020204020204" pitchFamily="34" charset="-122"/>
              </a:rPr>
              <a:t>质量可实时监测、诊断与评价，全面提升学校教学</a:t>
            </a:r>
            <a:r>
              <a:rPr lang="zh-CN" altLang="en-US" sz="1200" dirty="0" smtClean="0">
                <a:latin typeface="微软雅黑" panose="020B0503020204020204" pitchFamily="34" charset="-122"/>
                <a:ea typeface="微软雅黑" panose="020B0503020204020204" pitchFamily="34" charset="-122"/>
              </a:rPr>
              <a:t>质量；</a:t>
            </a:r>
            <a:endParaRPr lang="zh-CN" altLang="en-US" sz="1200"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l"/>
            </a:pPr>
            <a:r>
              <a:rPr lang="zh-CN" altLang="en-US" sz="1200" dirty="0" smtClean="0">
                <a:latin typeface="微软雅黑" panose="020B0503020204020204" pitchFamily="34" charset="-122"/>
                <a:ea typeface="微软雅黑" panose="020B0503020204020204" pitchFamily="34" charset="-122"/>
              </a:rPr>
              <a:t>优质</a:t>
            </a:r>
            <a:r>
              <a:rPr lang="zh-CN" altLang="en-US" sz="1200" dirty="0">
                <a:latin typeface="微软雅黑" panose="020B0503020204020204" pitchFamily="34" charset="-122"/>
                <a:ea typeface="微软雅黑" panose="020B0503020204020204" pitchFamily="34" charset="-122"/>
              </a:rPr>
              <a:t>资源可快速开发、分享与传播，着力打造学校核心</a:t>
            </a:r>
            <a:r>
              <a:rPr lang="zh-CN" altLang="en-US" sz="1200" dirty="0" smtClean="0">
                <a:latin typeface="微软雅黑" panose="020B0503020204020204" pitchFamily="34" charset="-122"/>
                <a:ea typeface="微软雅黑" panose="020B0503020204020204" pitchFamily="34" charset="-122"/>
              </a:rPr>
              <a:t>竞争力；</a:t>
            </a:r>
            <a:endParaRPr lang="zh-CN" altLang="en-US" sz="1200"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l"/>
            </a:pPr>
            <a:r>
              <a:rPr lang="zh-CN" altLang="en-US" sz="1200" dirty="0" smtClean="0">
                <a:latin typeface="微软雅黑" panose="020B0503020204020204" pitchFamily="34" charset="-122"/>
                <a:ea typeface="微软雅黑" panose="020B0503020204020204" pitchFamily="34" charset="-122"/>
              </a:rPr>
              <a:t>教学</a:t>
            </a:r>
            <a:r>
              <a:rPr lang="zh-CN" altLang="en-US" sz="1200" dirty="0">
                <a:latin typeface="微软雅黑" panose="020B0503020204020204" pitchFamily="34" charset="-122"/>
                <a:ea typeface="微软雅黑" panose="020B0503020204020204" pitchFamily="34" charset="-122"/>
              </a:rPr>
              <a:t>资源管理系统化、智能化，助力构建职教教学资源</a:t>
            </a:r>
            <a:r>
              <a:rPr lang="zh-CN" altLang="en-US" sz="1200" dirty="0" smtClean="0">
                <a:latin typeface="微软雅黑" panose="020B0503020204020204" pitchFamily="34" charset="-122"/>
                <a:ea typeface="微软雅黑" panose="020B0503020204020204" pitchFamily="34" charset="-122"/>
              </a:rPr>
              <a:t>体系。</a:t>
            </a:r>
            <a:endParaRPr lang="zh-CN" altLang="en-US" sz="1200" dirty="0">
              <a:latin typeface="微软雅黑" panose="020B0503020204020204" pitchFamily="34" charset="-122"/>
              <a:ea typeface="微软雅黑" panose="020B0503020204020204" pitchFamily="34" charset="-122"/>
            </a:endParaRPr>
          </a:p>
        </p:txBody>
      </p:sp>
      <p:cxnSp>
        <p:nvCxnSpPr>
          <p:cNvPr id="77" name="Straight Connector 17">
            <a:extLst>
              <a:ext uri="{FF2B5EF4-FFF2-40B4-BE49-F238E27FC236}">
                <a16:creationId xmlns="" xmlns:a16="http://schemas.microsoft.com/office/drawing/2014/main" id="{557C1528-E9D5-428A-B711-C2266A4256CD}"/>
              </a:ext>
            </a:extLst>
          </p:cNvPr>
          <p:cNvCxnSpPr>
            <a:cxnSpLocks noChangeShapeType="1"/>
          </p:cNvCxnSpPr>
          <p:nvPr/>
        </p:nvCxnSpPr>
        <p:spPr bwMode="auto">
          <a:xfrm flipV="1">
            <a:off x="9208612" y="2544966"/>
            <a:ext cx="0" cy="68400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cxnSp>
      <p:cxnSp>
        <p:nvCxnSpPr>
          <p:cNvPr id="78" name="Straight Connector 17">
            <a:extLst>
              <a:ext uri="{FF2B5EF4-FFF2-40B4-BE49-F238E27FC236}">
                <a16:creationId xmlns="" xmlns:a16="http://schemas.microsoft.com/office/drawing/2014/main" id="{557C1528-E9D5-428A-B711-C2266A4256CD}"/>
              </a:ext>
            </a:extLst>
          </p:cNvPr>
          <p:cNvCxnSpPr>
            <a:cxnSpLocks noChangeShapeType="1"/>
          </p:cNvCxnSpPr>
          <p:nvPr/>
        </p:nvCxnSpPr>
        <p:spPr bwMode="auto">
          <a:xfrm flipV="1">
            <a:off x="2417637" y="2553305"/>
            <a:ext cx="0" cy="68400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cxnSp>
      <p:sp>
        <p:nvSpPr>
          <p:cNvPr id="2" name="矩形 1"/>
          <p:cNvSpPr/>
          <p:nvPr/>
        </p:nvSpPr>
        <p:spPr>
          <a:xfrm>
            <a:off x="5051534" y="913598"/>
            <a:ext cx="4570482" cy="458908"/>
          </a:xfrm>
          <a:prstGeom prst="rect">
            <a:avLst/>
          </a:prstGeom>
        </p:spPr>
        <p:txBody>
          <a:bodyPr wrap="none">
            <a:spAutoFit/>
          </a:bodyPr>
          <a:lstStyle/>
          <a:p>
            <a:pPr defTabSz="1086994">
              <a:lnSpc>
                <a:spcPct val="150000"/>
              </a:lnSpc>
            </a:pPr>
            <a:r>
              <a:rPr lang="zh-CN" altLang="zh-CN" b="1" kern="0" dirty="0">
                <a:solidFill>
                  <a:schemeClr val="accent1">
                    <a:lumMod val="50000"/>
                  </a:schemeClr>
                </a:solidFill>
                <a:latin typeface="微软雅黑" panose="020B0503020204020204" pitchFamily="34" charset="-122"/>
                <a:ea typeface="微软雅黑" panose="020B0503020204020204" pitchFamily="34" charset="-122"/>
                <a:cs typeface="宋体"/>
              </a:rPr>
              <a:t>全方位融入教学过程，一站式解决教学难题</a:t>
            </a:r>
            <a:endParaRPr lang="en-US" altLang="zh-CN" b="1" kern="0" dirty="0">
              <a:solidFill>
                <a:schemeClr val="accent1">
                  <a:lumMod val="50000"/>
                </a:schemeClr>
              </a:solidFill>
              <a:latin typeface="微软雅黑" panose="020B0503020204020204" pitchFamily="34" charset="-122"/>
              <a:ea typeface="微软雅黑" panose="020B0503020204020204" pitchFamily="34" charset="-122"/>
              <a:cs typeface="宋体"/>
            </a:endParaRPr>
          </a:p>
        </p:txBody>
      </p:sp>
      <p:cxnSp>
        <p:nvCxnSpPr>
          <p:cNvPr id="42" name="直接连接符 41"/>
          <p:cNvCxnSpPr/>
          <p:nvPr/>
        </p:nvCxnSpPr>
        <p:spPr>
          <a:xfrm>
            <a:off x="1768416" y="404813"/>
            <a:ext cx="976445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矩形 38"/>
          <p:cNvSpPr/>
          <p:nvPr/>
        </p:nvSpPr>
        <p:spPr>
          <a:xfrm>
            <a:off x="-209629" y="611197"/>
            <a:ext cx="3723863" cy="507831"/>
          </a:xfrm>
          <a:prstGeom prst="rect">
            <a:avLst/>
          </a:prstGeom>
        </p:spPr>
        <p:txBody>
          <a:bodyPr wrap="square">
            <a:spAutoFit/>
          </a:bodyPr>
          <a:lstStyle/>
          <a:p>
            <a:pPr indent="355600">
              <a:lnSpc>
                <a:spcPct val="150000"/>
              </a:lnSpc>
            </a:pPr>
            <a:r>
              <a:rPr lang="en-US" altLang="zh-CN" b="1" dirty="0" smtClean="0">
                <a:solidFill>
                  <a:srgbClr val="C00000"/>
                </a:solidFill>
                <a:latin typeface="微软雅黑" pitchFamily="34" charset="-122"/>
                <a:ea typeface="微软雅黑" pitchFamily="34" charset="-122"/>
              </a:rPr>
              <a:t>5</a:t>
            </a:r>
            <a:r>
              <a:rPr lang="zh-CN" altLang="en-US" b="1" dirty="0" smtClean="0">
                <a:solidFill>
                  <a:srgbClr val="C00000"/>
                </a:solidFill>
                <a:latin typeface="微软雅黑" pitchFamily="34" charset="-122"/>
                <a:ea typeface="微软雅黑" pitchFamily="34" charset="-122"/>
              </a:rPr>
              <a:t>、</a:t>
            </a:r>
            <a:r>
              <a:rPr lang="zh-CN" altLang="en-US" b="1" dirty="0">
                <a:solidFill>
                  <a:srgbClr val="C00000"/>
                </a:solidFill>
                <a:latin typeface="微软雅黑" pitchFamily="34" charset="-122"/>
                <a:ea typeface="微软雅黑" pitchFamily="34" charset="-122"/>
              </a:rPr>
              <a:t>赛名师</a:t>
            </a:r>
            <a:r>
              <a:rPr lang="zh-CN" altLang="en-US" b="1" dirty="0" smtClean="0">
                <a:solidFill>
                  <a:srgbClr val="C00000"/>
                </a:solidFill>
                <a:latin typeface="微软雅黑" pitchFamily="34" charset="-122"/>
                <a:ea typeface="微软雅黑" pitchFamily="34" charset="-122"/>
              </a:rPr>
              <a:t>平台</a:t>
            </a:r>
            <a:r>
              <a:rPr lang="en-US" altLang="zh-CN" b="1" dirty="0" smtClean="0">
                <a:solidFill>
                  <a:srgbClr val="C00000"/>
                </a:solidFill>
                <a:latin typeface="微软雅黑" pitchFamily="34" charset="-122"/>
                <a:ea typeface="微软雅黑" pitchFamily="34" charset="-122"/>
              </a:rPr>
              <a:t>+</a:t>
            </a:r>
            <a:r>
              <a:rPr lang="zh-CN" altLang="en-US" b="1" dirty="0" smtClean="0">
                <a:solidFill>
                  <a:srgbClr val="C00000"/>
                </a:solidFill>
                <a:latin typeface="微软雅黑" pitchFamily="34" charset="-122"/>
                <a:ea typeface="微软雅黑" pitchFamily="34" charset="-122"/>
              </a:rPr>
              <a:t>课程资源利用</a:t>
            </a:r>
            <a:endParaRPr lang="zh-CN" altLang="en-US" b="1" dirty="0">
              <a:solidFill>
                <a:srgbClr val="C00000"/>
              </a:solidFill>
              <a:latin typeface="微软雅黑" pitchFamily="34" charset="-122"/>
              <a:ea typeface="微软雅黑" pitchFamily="34" charset="-122"/>
            </a:endParaRPr>
          </a:p>
        </p:txBody>
      </p:sp>
    </p:spTree>
    <p:extLst>
      <p:ext uri="{BB962C8B-B14F-4D97-AF65-F5344CB8AC3E}">
        <p14:creationId xmlns:p14="http://schemas.microsoft.com/office/powerpoint/2010/main" val="14183925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404813"/>
            <a:ext cx="1768415" cy="241230"/>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sp>
        <p:nvSpPr>
          <p:cNvPr id="45" name="文本框 2"/>
          <p:cNvSpPr txBox="1"/>
          <p:nvPr/>
        </p:nvSpPr>
        <p:spPr>
          <a:xfrm>
            <a:off x="11850701" y="235536"/>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solidFill>
                  <a:prstClr val="white"/>
                </a:solidFill>
                <a:latin typeface="微软雅黑" pitchFamily="34" charset="-122"/>
                <a:ea typeface="微软雅黑" pitchFamily="34" charset="-122"/>
              </a:rPr>
              <a:t>23</a:t>
            </a:r>
            <a:endParaRPr lang="zh-CN" altLang="en-US" sz="1600" b="1" dirty="0">
              <a:solidFill>
                <a:prstClr val="white"/>
              </a:solidFill>
              <a:latin typeface="微软雅黑" pitchFamily="34" charset="-122"/>
              <a:ea typeface="微软雅黑" pitchFamily="34" charset="-122"/>
            </a:endParaRPr>
          </a:p>
        </p:txBody>
      </p:sp>
      <p:cxnSp>
        <p:nvCxnSpPr>
          <p:cNvPr id="32" name="直接连接符 31"/>
          <p:cNvCxnSpPr/>
          <p:nvPr/>
        </p:nvCxnSpPr>
        <p:spPr>
          <a:xfrm>
            <a:off x="1768416" y="404813"/>
            <a:ext cx="981694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矩形 14"/>
          <p:cNvSpPr/>
          <p:nvPr/>
        </p:nvSpPr>
        <p:spPr>
          <a:xfrm>
            <a:off x="1097276" y="1547936"/>
            <a:ext cx="10381133" cy="830997"/>
          </a:xfrm>
          <a:prstGeom prst="rect">
            <a:avLst/>
          </a:prstGeom>
        </p:spPr>
        <p:txBody>
          <a:bodyPr wrap="square">
            <a:spAutoFit/>
          </a:bodyPr>
          <a:lstStyle/>
          <a:p>
            <a:pPr>
              <a:lnSpc>
                <a:spcPct val="150000"/>
              </a:lnSpc>
            </a:pPr>
            <a:r>
              <a:rPr lang="zh-CN" altLang="en-US" sz="1600" dirty="0" smtClean="0">
                <a:solidFill>
                  <a:schemeClr val="tx1">
                    <a:lumMod val="75000"/>
                    <a:lumOff val="25000"/>
                  </a:schemeClr>
                </a:solidFill>
                <a:latin typeface="微软雅黑" panose="020B0503020204020204" pitchFamily="34" charset="-122"/>
                <a:ea typeface="微软雅黑" panose="020B0503020204020204" pitchFamily="34" charset="-122"/>
              </a:rPr>
              <a:t>    国</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泰安全新开发碎片化知识点“</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赛名师课程</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”，打造线上名师专业教学，提升线下师资教学水平，实现线上线下课程融会贯通，真正做到名师课程的普及与推广。</a:t>
            </a:r>
          </a:p>
        </p:txBody>
      </p:sp>
      <p:sp>
        <p:nvSpPr>
          <p:cNvPr id="16" name="MH_Other_1"/>
          <p:cNvSpPr/>
          <p:nvPr>
            <p:custDataLst>
              <p:tags r:id="rId1"/>
            </p:custDataLst>
          </p:nvPr>
        </p:nvSpPr>
        <p:spPr>
          <a:xfrm rot="9257143">
            <a:off x="5903385" y="5426076"/>
            <a:ext cx="1720849" cy="365125"/>
          </a:xfrm>
          <a:custGeom>
            <a:avLst/>
            <a:gdLst>
              <a:gd name="connsiteX0" fmla="*/ 0 w 2085975"/>
              <a:gd name="connsiteY0" fmla="*/ 0 h 590550"/>
              <a:gd name="connsiteX1" fmla="*/ 2085975 w 2085975"/>
              <a:gd name="connsiteY1" fmla="*/ 0 h 590550"/>
              <a:gd name="connsiteX2" fmla="*/ 1042988 w 2085975"/>
              <a:gd name="connsiteY2" fmla="*/ 590550 h 590550"/>
            </a:gdLst>
            <a:ahLst/>
            <a:cxnLst>
              <a:cxn ang="0">
                <a:pos x="connsiteX0" y="connsiteY0"/>
              </a:cxn>
              <a:cxn ang="0">
                <a:pos x="connsiteX1" y="connsiteY1"/>
              </a:cxn>
              <a:cxn ang="0">
                <a:pos x="connsiteX2" y="connsiteY2"/>
              </a:cxn>
            </a:cxnLst>
            <a:rect l="l" t="t" r="r" b="b"/>
            <a:pathLst>
              <a:path w="2085975" h="590550">
                <a:moveTo>
                  <a:pt x="0" y="0"/>
                </a:moveTo>
                <a:lnTo>
                  <a:pt x="2085975" y="0"/>
                </a:lnTo>
                <a:lnTo>
                  <a:pt x="1042988" y="590550"/>
                </a:lnTo>
                <a:close/>
              </a:path>
            </a:pathLst>
          </a:custGeom>
          <a:solidFill>
            <a:srgbClr val="0070C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normAutofit lnSpcReduction="10000"/>
          </a:bodyPr>
          <a:lstStyle/>
          <a:p>
            <a:pPr algn="ctr" eaLnBrk="1" fontAlgn="auto" hangingPunct="1">
              <a:spcBef>
                <a:spcPts val="0"/>
              </a:spcBef>
              <a:spcAft>
                <a:spcPts val="0"/>
              </a:spcAft>
              <a:defRPr/>
            </a:pPr>
            <a:endParaRPr lang="zh-CN" altLang="en-US"/>
          </a:p>
        </p:txBody>
      </p:sp>
      <p:sp>
        <p:nvSpPr>
          <p:cNvPr id="17" name="MH_Other_2"/>
          <p:cNvSpPr/>
          <p:nvPr>
            <p:custDataLst>
              <p:tags r:id="rId2"/>
            </p:custDataLst>
          </p:nvPr>
        </p:nvSpPr>
        <p:spPr>
          <a:xfrm rot="12342857">
            <a:off x="4567767" y="5426076"/>
            <a:ext cx="1720851" cy="365125"/>
          </a:xfrm>
          <a:custGeom>
            <a:avLst/>
            <a:gdLst>
              <a:gd name="connsiteX0" fmla="*/ 0 w 2085975"/>
              <a:gd name="connsiteY0" fmla="*/ 0 h 590550"/>
              <a:gd name="connsiteX1" fmla="*/ 2085975 w 2085975"/>
              <a:gd name="connsiteY1" fmla="*/ 0 h 590550"/>
              <a:gd name="connsiteX2" fmla="*/ 1042988 w 2085975"/>
              <a:gd name="connsiteY2" fmla="*/ 590550 h 590550"/>
            </a:gdLst>
            <a:ahLst/>
            <a:cxnLst>
              <a:cxn ang="0">
                <a:pos x="connsiteX0" y="connsiteY0"/>
              </a:cxn>
              <a:cxn ang="0">
                <a:pos x="connsiteX1" y="connsiteY1"/>
              </a:cxn>
              <a:cxn ang="0">
                <a:pos x="connsiteX2" y="connsiteY2"/>
              </a:cxn>
            </a:cxnLst>
            <a:rect l="l" t="t" r="r" b="b"/>
            <a:pathLst>
              <a:path w="2085975" h="590550">
                <a:moveTo>
                  <a:pt x="0" y="0"/>
                </a:moveTo>
                <a:lnTo>
                  <a:pt x="2085975" y="0"/>
                </a:lnTo>
                <a:lnTo>
                  <a:pt x="1042988" y="590550"/>
                </a:lnTo>
                <a:close/>
              </a:path>
            </a:pathLst>
          </a:custGeom>
          <a:solidFill>
            <a:srgbClr val="0070C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normAutofit lnSpcReduction="10000"/>
          </a:bodyPr>
          <a:lstStyle/>
          <a:p>
            <a:pPr algn="ctr" eaLnBrk="1" fontAlgn="auto" hangingPunct="1">
              <a:spcBef>
                <a:spcPts val="0"/>
              </a:spcBef>
              <a:spcAft>
                <a:spcPts val="0"/>
              </a:spcAft>
              <a:defRPr/>
            </a:pPr>
            <a:endParaRPr lang="zh-CN" altLang="en-US"/>
          </a:p>
        </p:txBody>
      </p:sp>
      <p:sp>
        <p:nvSpPr>
          <p:cNvPr id="18" name="MH_Other_3"/>
          <p:cNvSpPr/>
          <p:nvPr>
            <p:custDataLst>
              <p:tags r:id="rId3"/>
            </p:custDataLst>
          </p:nvPr>
        </p:nvSpPr>
        <p:spPr>
          <a:xfrm rot="15428571">
            <a:off x="3949966" y="4581790"/>
            <a:ext cx="1290637" cy="486833"/>
          </a:xfrm>
          <a:custGeom>
            <a:avLst/>
            <a:gdLst>
              <a:gd name="connsiteX0" fmla="*/ 0 w 2085975"/>
              <a:gd name="connsiteY0" fmla="*/ 0 h 590550"/>
              <a:gd name="connsiteX1" fmla="*/ 2085975 w 2085975"/>
              <a:gd name="connsiteY1" fmla="*/ 0 h 590550"/>
              <a:gd name="connsiteX2" fmla="*/ 1042988 w 2085975"/>
              <a:gd name="connsiteY2" fmla="*/ 590550 h 590550"/>
            </a:gdLst>
            <a:ahLst/>
            <a:cxnLst>
              <a:cxn ang="0">
                <a:pos x="connsiteX0" y="connsiteY0"/>
              </a:cxn>
              <a:cxn ang="0">
                <a:pos x="connsiteX1" y="connsiteY1"/>
              </a:cxn>
              <a:cxn ang="0">
                <a:pos x="connsiteX2" y="connsiteY2"/>
              </a:cxn>
            </a:cxnLst>
            <a:rect l="l" t="t" r="r" b="b"/>
            <a:pathLst>
              <a:path w="2085975" h="590550">
                <a:moveTo>
                  <a:pt x="0" y="0"/>
                </a:moveTo>
                <a:lnTo>
                  <a:pt x="2085975" y="0"/>
                </a:lnTo>
                <a:lnTo>
                  <a:pt x="1042988" y="590550"/>
                </a:lnTo>
                <a:close/>
              </a:path>
            </a:pathLst>
          </a:custGeom>
          <a:solidFill>
            <a:srgbClr val="0070C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fontAlgn="auto" hangingPunct="1">
              <a:spcBef>
                <a:spcPts val="0"/>
              </a:spcBef>
              <a:spcAft>
                <a:spcPts val="0"/>
              </a:spcAft>
              <a:defRPr/>
            </a:pPr>
            <a:endParaRPr lang="zh-CN" altLang="en-US"/>
          </a:p>
        </p:txBody>
      </p:sp>
      <p:sp>
        <p:nvSpPr>
          <p:cNvPr id="19" name="MH_Other_4"/>
          <p:cNvSpPr/>
          <p:nvPr>
            <p:custDataLst>
              <p:tags r:id="rId4"/>
            </p:custDataLst>
          </p:nvPr>
        </p:nvSpPr>
        <p:spPr>
          <a:xfrm rot="18514286">
            <a:off x="4247092" y="3604684"/>
            <a:ext cx="1289050" cy="486833"/>
          </a:xfrm>
          <a:custGeom>
            <a:avLst/>
            <a:gdLst>
              <a:gd name="connsiteX0" fmla="*/ 0 w 2085975"/>
              <a:gd name="connsiteY0" fmla="*/ 0 h 590550"/>
              <a:gd name="connsiteX1" fmla="*/ 2085975 w 2085975"/>
              <a:gd name="connsiteY1" fmla="*/ 0 h 590550"/>
              <a:gd name="connsiteX2" fmla="*/ 1042988 w 2085975"/>
              <a:gd name="connsiteY2" fmla="*/ 590550 h 590550"/>
            </a:gdLst>
            <a:ahLst/>
            <a:cxnLst>
              <a:cxn ang="0">
                <a:pos x="connsiteX0" y="connsiteY0"/>
              </a:cxn>
              <a:cxn ang="0">
                <a:pos x="connsiteX1" y="connsiteY1"/>
              </a:cxn>
              <a:cxn ang="0">
                <a:pos x="connsiteX2" y="connsiteY2"/>
              </a:cxn>
            </a:cxnLst>
            <a:rect l="l" t="t" r="r" b="b"/>
            <a:pathLst>
              <a:path w="2085975" h="590550">
                <a:moveTo>
                  <a:pt x="0" y="0"/>
                </a:moveTo>
                <a:lnTo>
                  <a:pt x="2085975" y="0"/>
                </a:lnTo>
                <a:lnTo>
                  <a:pt x="1042988" y="590550"/>
                </a:lnTo>
                <a:close/>
              </a:path>
            </a:pathLst>
          </a:custGeom>
          <a:solidFill>
            <a:srgbClr val="0070C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fontAlgn="auto" hangingPunct="1">
              <a:spcBef>
                <a:spcPts val="0"/>
              </a:spcBef>
              <a:spcAft>
                <a:spcPts val="0"/>
              </a:spcAft>
              <a:defRPr/>
            </a:pPr>
            <a:endParaRPr lang="zh-CN" altLang="en-US">
              <a:solidFill>
                <a:srgbClr val="003399"/>
              </a:solidFill>
            </a:endParaRPr>
          </a:p>
        </p:txBody>
      </p:sp>
      <p:sp>
        <p:nvSpPr>
          <p:cNvPr id="20" name="MH_Other_5"/>
          <p:cNvSpPr/>
          <p:nvPr>
            <p:custDataLst>
              <p:tags r:id="rId5"/>
            </p:custDataLst>
          </p:nvPr>
        </p:nvSpPr>
        <p:spPr>
          <a:xfrm>
            <a:off x="5236634" y="3230564"/>
            <a:ext cx="1718733" cy="365125"/>
          </a:xfrm>
          <a:custGeom>
            <a:avLst/>
            <a:gdLst>
              <a:gd name="connsiteX0" fmla="*/ 0 w 2085975"/>
              <a:gd name="connsiteY0" fmla="*/ 0 h 590550"/>
              <a:gd name="connsiteX1" fmla="*/ 2085975 w 2085975"/>
              <a:gd name="connsiteY1" fmla="*/ 0 h 590550"/>
              <a:gd name="connsiteX2" fmla="*/ 1042988 w 2085975"/>
              <a:gd name="connsiteY2" fmla="*/ 590550 h 590550"/>
            </a:gdLst>
            <a:ahLst/>
            <a:cxnLst>
              <a:cxn ang="0">
                <a:pos x="connsiteX0" y="connsiteY0"/>
              </a:cxn>
              <a:cxn ang="0">
                <a:pos x="connsiteX1" y="connsiteY1"/>
              </a:cxn>
              <a:cxn ang="0">
                <a:pos x="connsiteX2" y="connsiteY2"/>
              </a:cxn>
            </a:cxnLst>
            <a:rect l="l" t="t" r="r" b="b"/>
            <a:pathLst>
              <a:path w="2085975" h="590550">
                <a:moveTo>
                  <a:pt x="0" y="0"/>
                </a:moveTo>
                <a:lnTo>
                  <a:pt x="2085975" y="0"/>
                </a:lnTo>
                <a:lnTo>
                  <a:pt x="1042988" y="590550"/>
                </a:lnTo>
                <a:close/>
              </a:path>
            </a:pathLst>
          </a:custGeom>
          <a:solidFill>
            <a:srgbClr val="0070C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normAutofit lnSpcReduction="10000"/>
          </a:bodyPr>
          <a:lstStyle/>
          <a:p>
            <a:pPr algn="ctr" eaLnBrk="1" fontAlgn="auto" hangingPunct="1">
              <a:spcBef>
                <a:spcPts val="0"/>
              </a:spcBef>
              <a:spcAft>
                <a:spcPts val="0"/>
              </a:spcAft>
              <a:defRPr/>
            </a:pPr>
            <a:endParaRPr lang="zh-CN" altLang="en-US"/>
          </a:p>
        </p:txBody>
      </p:sp>
      <p:sp>
        <p:nvSpPr>
          <p:cNvPr id="21" name="MH_Other_6"/>
          <p:cNvSpPr/>
          <p:nvPr>
            <p:custDataLst>
              <p:tags r:id="rId6"/>
            </p:custDataLst>
          </p:nvPr>
        </p:nvSpPr>
        <p:spPr>
          <a:xfrm rot="3085714">
            <a:off x="6655859" y="3604684"/>
            <a:ext cx="1289050" cy="486833"/>
          </a:xfrm>
          <a:custGeom>
            <a:avLst/>
            <a:gdLst>
              <a:gd name="connsiteX0" fmla="*/ 0 w 2085975"/>
              <a:gd name="connsiteY0" fmla="*/ 0 h 590550"/>
              <a:gd name="connsiteX1" fmla="*/ 2085975 w 2085975"/>
              <a:gd name="connsiteY1" fmla="*/ 0 h 590550"/>
              <a:gd name="connsiteX2" fmla="*/ 1042988 w 2085975"/>
              <a:gd name="connsiteY2" fmla="*/ 590550 h 590550"/>
            </a:gdLst>
            <a:ahLst/>
            <a:cxnLst>
              <a:cxn ang="0">
                <a:pos x="connsiteX0" y="connsiteY0"/>
              </a:cxn>
              <a:cxn ang="0">
                <a:pos x="connsiteX1" y="connsiteY1"/>
              </a:cxn>
              <a:cxn ang="0">
                <a:pos x="connsiteX2" y="connsiteY2"/>
              </a:cxn>
            </a:cxnLst>
            <a:rect l="l" t="t" r="r" b="b"/>
            <a:pathLst>
              <a:path w="2085975" h="590550">
                <a:moveTo>
                  <a:pt x="0" y="0"/>
                </a:moveTo>
                <a:lnTo>
                  <a:pt x="2085975" y="0"/>
                </a:lnTo>
                <a:lnTo>
                  <a:pt x="1042988" y="590550"/>
                </a:lnTo>
                <a:close/>
              </a:path>
            </a:pathLst>
          </a:custGeom>
          <a:solidFill>
            <a:srgbClr val="0070C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fontAlgn="auto" hangingPunct="1">
              <a:spcBef>
                <a:spcPts val="0"/>
              </a:spcBef>
              <a:spcAft>
                <a:spcPts val="0"/>
              </a:spcAft>
              <a:defRPr/>
            </a:pPr>
            <a:endParaRPr lang="zh-CN" altLang="en-US"/>
          </a:p>
        </p:txBody>
      </p:sp>
      <p:sp>
        <p:nvSpPr>
          <p:cNvPr id="22" name="MH_Other_7"/>
          <p:cNvSpPr/>
          <p:nvPr>
            <p:custDataLst>
              <p:tags r:id="rId7"/>
            </p:custDataLst>
          </p:nvPr>
        </p:nvSpPr>
        <p:spPr>
          <a:xfrm rot="6171428">
            <a:off x="6951399" y="4581790"/>
            <a:ext cx="1290637" cy="486833"/>
          </a:xfrm>
          <a:custGeom>
            <a:avLst/>
            <a:gdLst>
              <a:gd name="connsiteX0" fmla="*/ 0 w 2085975"/>
              <a:gd name="connsiteY0" fmla="*/ 0 h 590550"/>
              <a:gd name="connsiteX1" fmla="*/ 2085975 w 2085975"/>
              <a:gd name="connsiteY1" fmla="*/ 0 h 590550"/>
              <a:gd name="connsiteX2" fmla="*/ 1042988 w 2085975"/>
              <a:gd name="connsiteY2" fmla="*/ 590550 h 590550"/>
            </a:gdLst>
            <a:ahLst/>
            <a:cxnLst>
              <a:cxn ang="0">
                <a:pos x="connsiteX0" y="connsiteY0"/>
              </a:cxn>
              <a:cxn ang="0">
                <a:pos x="connsiteX1" y="connsiteY1"/>
              </a:cxn>
              <a:cxn ang="0">
                <a:pos x="connsiteX2" y="connsiteY2"/>
              </a:cxn>
            </a:cxnLst>
            <a:rect l="l" t="t" r="r" b="b"/>
            <a:pathLst>
              <a:path w="2085975" h="590550">
                <a:moveTo>
                  <a:pt x="0" y="0"/>
                </a:moveTo>
                <a:lnTo>
                  <a:pt x="2085975" y="0"/>
                </a:lnTo>
                <a:lnTo>
                  <a:pt x="1042988" y="590550"/>
                </a:lnTo>
                <a:close/>
              </a:path>
            </a:pathLst>
          </a:custGeom>
          <a:solidFill>
            <a:srgbClr val="0070C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fontAlgn="auto" hangingPunct="1">
              <a:spcBef>
                <a:spcPts val="0"/>
              </a:spcBef>
              <a:spcAft>
                <a:spcPts val="0"/>
              </a:spcAft>
              <a:defRPr/>
            </a:pPr>
            <a:endParaRPr lang="zh-CN" altLang="en-US"/>
          </a:p>
        </p:txBody>
      </p:sp>
      <p:sp>
        <p:nvSpPr>
          <p:cNvPr id="23" name="MH_Title_1"/>
          <p:cNvSpPr>
            <a:spLocks noChangeArrowheads="1"/>
          </p:cNvSpPr>
          <p:nvPr>
            <p:custDataLst>
              <p:tags r:id="rId8"/>
            </p:custDataLst>
          </p:nvPr>
        </p:nvSpPr>
        <p:spPr bwMode="auto">
          <a:xfrm>
            <a:off x="5139267" y="3998913"/>
            <a:ext cx="1932517"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ormAutofit/>
          </a:bodyPr>
          <a:lstStyle>
            <a:lvl1pPr>
              <a:spcBef>
                <a:spcPct val="20000"/>
              </a:spcBef>
              <a:buFont typeface="Arial" panose="020B0604020202020204" pitchFamily="34" charset="0"/>
              <a:buChar char="•"/>
              <a:defRPr sz="3200">
                <a:solidFill>
                  <a:schemeClr val="tx1"/>
                </a:solidFill>
                <a:latin typeface="Arial Narrow" panose="020B0606020202030204" pitchFamily="34" charset="0"/>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Arial Narrow" panose="020B0606020202030204" pitchFamily="34" charset="0"/>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Arial Narrow" panose="020B0606020202030204" pitchFamily="34" charset="0"/>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9pPr>
          </a:lstStyle>
          <a:p>
            <a:pPr algn="ctr" eaLnBrk="1" hangingPunct="1">
              <a:spcBef>
                <a:spcPct val="0"/>
              </a:spcBef>
              <a:buFontTx/>
              <a:buNone/>
              <a:defRPr/>
            </a:pPr>
            <a:r>
              <a:rPr lang="zh-CN" altLang="en-US" dirty="0" smtClean="0">
                <a:solidFill>
                  <a:srgbClr val="C00000"/>
                </a:solidFill>
                <a:latin typeface="微软雅黑" panose="020B0503020204020204" pitchFamily="34" charset="-122"/>
              </a:rPr>
              <a:t>教学资源</a:t>
            </a:r>
          </a:p>
        </p:txBody>
      </p:sp>
      <p:sp>
        <p:nvSpPr>
          <p:cNvPr id="24" name="MH_SubTitle_1"/>
          <p:cNvSpPr/>
          <p:nvPr>
            <p:custDataLst>
              <p:tags r:id="rId9"/>
            </p:custDataLst>
          </p:nvPr>
        </p:nvSpPr>
        <p:spPr>
          <a:xfrm>
            <a:off x="4518906" y="2613466"/>
            <a:ext cx="3173237" cy="338137"/>
          </a:xfrm>
          <a:prstGeom prst="rect">
            <a:avLst/>
          </a:prstGeom>
        </p:spPr>
        <p:txBody>
          <a:bodyPr>
            <a:noAutofit/>
          </a:bodyPr>
          <a:lstStyle/>
          <a:p>
            <a:pPr>
              <a:lnSpc>
                <a:spcPct val="130000"/>
              </a:lnSpc>
              <a:defRPr/>
            </a:pPr>
            <a:r>
              <a:rPr lang="zh-CN" altLang="en-US" sz="1600" dirty="0" smtClean="0">
                <a:solidFill>
                  <a:schemeClr val="tx1">
                    <a:lumMod val="75000"/>
                    <a:lumOff val="25000"/>
                  </a:schemeClr>
                </a:solidFill>
                <a:latin typeface="微软雅黑" panose="020B0503020204020204" pitchFamily="34" charset="-122"/>
                <a:ea typeface="微软雅黑" panose="020B0503020204020204" pitchFamily="34" charset="-122"/>
              </a:rPr>
              <a:t>汽车底盘结构</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原理与检修</a:t>
            </a:r>
          </a:p>
        </p:txBody>
      </p:sp>
      <p:sp>
        <p:nvSpPr>
          <p:cNvPr id="25" name="MH_SubTitle_2"/>
          <p:cNvSpPr/>
          <p:nvPr>
            <p:custDataLst>
              <p:tags r:id="rId10"/>
            </p:custDataLst>
          </p:nvPr>
        </p:nvSpPr>
        <p:spPr>
          <a:xfrm>
            <a:off x="7977628" y="3429000"/>
            <a:ext cx="1841075" cy="338138"/>
          </a:xfrm>
          <a:prstGeom prst="rect">
            <a:avLst/>
          </a:prstGeom>
        </p:spPr>
        <p:txBody>
          <a:bodyPr>
            <a:noAutofit/>
          </a:bodyPr>
          <a:lstStyle/>
          <a:p>
            <a:pPr>
              <a:lnSpc>
                <a:spcPct val="130000"/>
              </a:lnSpc>
              <a:defRPr/>
            </a:pPr>
            <a:r>
              <a:rPr lang="zh-CN" altLang="en-US" sz="1600" dirty="0" smtClean="0">
                <a:solidFill>
                  <a:schemeClr val="tx1">
                    <a:lumMod val="75000"/>
                    <a:lumOff val="25000"/>
                  </a:schemeClr>
                </a:solidFill>
                <a:latin typeface="微软雅黑" panose="020B0503020204020204" pitchFamily="34" charset="-122"/>
                <a:ea typeface="微软雅黑" panose="020B0503020204020204" pitchFamily="34" charset="-122"/>
              </a:rPr>
              <a:t>汽车电器控制技术</a:t>
            </a:r>
            <a:endPar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9" name="MH_SubTitle_3"/>
          <p:cNvSpPr/>
          <p:nvPr>
            <p:custDataLst>
              <p:tags r:id="rId11"/>
            </p:custDataLst>
          </p:nvPr>
        </p:nvSpPr>
        <p:spPr>
          <a:xfrm>
            <a:off x="8133953" y="4770439"/>
            <a:ext cx="2434167" cy="338137"/>
          </a:xfrm>
          <a:prstGeom prst="rect">
            <a:avLst/>
          </a:prstGeom>
        </p:spPr>
        <p:txBody>
          <a:bodyPr>
            <a:noAutofit/>
          </a:bodyPr>
          <a:lstStyle/>
          <a:p>
            <a:pPr>
              <a:lnSpc>
                <a:spcPct val="130000"/>
              </a:lnSpc>
              <a:defRPr/>
            </a:pP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新能源汽车技术</a:t>
            </a:r>
          </a:p>
        </p:txBody>
      </p:sp>
      <p:sp>
        <p:nvSpPr>
          <p:cNvPr id="38" name="MH_SubTitle_4"/>
          <p:cNvSpPr/>
          <p:nvPr>
            <p:custDataLst>
              <p:tags r:id="rId12"/>
            </p:custDataLst>
          </p:nvPr>
        </p:nvSpPr>
        <p:spPr>
          <a:xfrm>
            <a:off x="7066953" y="5808310"/>
            <a:ext cx="3492501" cy="338137"/>
          </a:xfrm>
          <a:prstGeom prst="rect">
            <a:avLst/>
          </a:prstGeom>
        </p:spPr>
        <p:txBody>
          <a:bodyPr>
            <a:noAutofit/>
          </a:bodyPr>
          <a:lstStyle/>
          <a:p>
            <a:pPr>
              <a:lnSpc>
                <a:spcPct val="130000"/>
              </a:lnSpc>
              <a:defRPr/>
            </a:pPr>
            <a:r>
              <a:rPr lang="zh-CN" altLang="en-US" sz="1600" dirty="0" smtClean="0">
                <a:solidFill>
                  <a:schemeClr val="tx1">
                    <a:lumMod val="75000"/>
                    <a:lumOff val="25000"/>
                  </a:schemeClr>
                </a:solidFill>
                <a:latin typeface="微软雅黑" panose="020B0503020204020204" pitchFamily="34" charset="-122"/>
                <a:ea typeface="微软雅黑" panose="020B0503020204020204" pitchFamily="34" charset="-122"/>
              </a:rPr>
              <a:t>汽车转向系统的</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检测与维修</a:t>
            </a:r>
          </a:p>
        </p:txBody>
      </p:sp>
      <p:sp>
        <p:nvSpPr>
          <p:cNvPr id="39" name="MH_SubTitle_5"/>
          <p:cNvSpPr/>
          <p:nvPr>
            <p:custDataLst>
              <p:tags r:id="rId13"/>
            </p:custDataLst>
          </p:nvPr>
        </p:nvSpPr>
        <p:spPr>
          <a:xfrm>
            <a:off x="2184401" y="5808310"/>
            <a:ext cx="3243791" cy="338137"/>
          </a:xfrm>
          <a:prstGeom prst="rect">
            <a:avLst/>
          </a:prstGeom>
        </p:spPr>
        <p:txBody>
          <a:bodyPr>
            <a:noAutofit/>
          </a:bodyPr>
          <a:lstStyle/>
          <a:p>
            <a:pPr>
              <a:lnSpc>
                <a:spcPct val="130000"/>
              </a:lnSpc>
              <a:defRPr/>
            </a:pPr>
            <a:r>
              <a:rPr lang="zh-CN" altLang="en-US" sz="1600" dirty="0" smtClean="0">
                <a:solidFill>
                  <a:schemeClr val="tx1">
                    <a:lumMod val="75000"/>
                    <a:lumOff val="25000"/>
                  </a:schemeClr>
                </a:solidFill>
                <a:latin typeface="微软雅黑" panose="020B0503020204020204" pitchFamily="34" charset="-122"/>
                <a:ea typeface="微软雅黑" panose="020B0503020204020204" pitchFamily="34" charset="-122"/>
              </a:rPr>
              <a:t>汽车故障的</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检测与维修</a:t>
            </a:r>
          </a:p>
        </p:txBody>
      </p:sp>
      <p:sp>
        <p:nvSpPr>
          <p:cNvPr id="41" name="MH_SubTitle_6"/>
          <p:cNvSpPr/>
          <p:nvPr>
            <p:custDataLst>
              <p:tags r:id="rId14"/>
            </p:custDataLst>
          </p:nvPr>
        </p:nvSpPr>
        <p:spPr>
          <a:xfrm>
            <a:off x="1097275" y="4770439"/>
            <a:ext cx="3188977" cy="338137"/>
          </a:xfrm>
          <a:prstGeom prst="rect">
            <a:avLst/>
          </a:prstGeom>
        </p:spPr>
        <p:txBody>
          <a:bodyPr>
            <a:noAutofit/>
          </a:bodyPr>
          <a:lstStyle/>
          <a:p>
            <a:pPr>
              <a:lnSpc>
                <a:spcPct val="140000"/>
              </a:lnSpc>
              <a:defRPr/>
            </a:pPr>
            <a:r>
              <a:rPr lang="zh-CN" altLang="en-US" sz="1600" dirty="0" smtClean="0">
                <a:solidFill>
                  <a:schemeClr val="tx1">
                    <a:lumMod val="75000"/>
                    <a:lumOff val="25000"/>
                  </a:schemeClr>
                </a:solidFill>
                <a:latin typeface="微软雅黑" panose="020B0503020204020204" pitchFamily="34" charset="-122"/>
                <a:ea typeface="微软雅黑" panose="020B0503020204020204" pitchFamily="34" charset="-122"/>
              </a:rPr>
              <a:t>汽车整车</a:t>
            </a:r>
            <a:r>
              <a:rPr lang="zh-CN" altLang="zh-CN" sz="1600" dirty="0" smtClean="0">
                <a:solidFill>
                  <a:schemeClr val="tx1">
                    <a:lumMod val="75000"/>
                    <a:lumOff val="25000"/>
                  </a:schemeClr>
                </a:solidFill>
                <a:latin typeface="微软雅黑" panose="020B0503020204020204" pitchFamily="34" charset="-122"/>
                <a:ea typeface="微软雅黑" panose="020B0503020204020204" pitchFamily="34" charset="-122"/>
              </a:rPr>
              <a:t>的</a:t>
            </a:r>
            <a:r>
              <a:rPr lang="zh-CN" altLang="zh-CN" sz="1600" dirty="0">
                <a:solidFill>
                  <a:schemeClr val="tx1">
                    <a:lumMod val="75000"/>
                    <a:lumOff val="25000"/>
                  </a:schemeClr>
                </a:solidFill>
                <a:latin typeface="微软雅黑" panose="020B0503020204020204" pitchFamily="34" charset="-122"/>
                <a:ea typeface="微软雅黑" panose="020B0503020204020204" pitchFamily="34" charset="-122"/>
              </a:rPr>
              <a:t>检测与维修</a:t>
            </a:r>
            <a:endPar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42" name="MH_SubTitle_7"/>
          <p:cNvSpPr/>
          <p:nvPr>
            <p:custDataLst>
              <p:tags r:id="rId15"/>
            </p:custDataLst>
          </p:nvPr>
        </p:nvSpPr>
        <p:spPr>
          <a:xfrm>
            <a:off x="1376979" y="3429000"/>
            <a:ext cx="3243706" cy="338138"/>
          </a:xfrm>
          <a:prstGeom prst="rect">
            <a:avLst/>
          </a:prstGeom>
        </p:spPr>
        <p:txBody>
          <a:bodyPr>
            <a:noAutofit/>
          </a:bodyPr>
          <a:lstStyle/>
          <a:p>
            <a:pPr>
              <a:lnSpc>
                <a:spcPct val="130000"/>
              </a:lnSpc>
              <a:defRPr/>
            </a:pPr>
            <a:r>
              <a:rPr lang="zh-CN" altLang="zh-CN" sz="1600" dirty="0" smtClean="0">
                <a:solidFill>
                  <a:schemeClr val="tx1">
                    <a:lumMod val="75000"/>
                    <a:lumOff val="25000"/>
                  </a:schemeClr>
                </a:solidFill>
                <a:latin typeface="微软雅黑" panose="020B0503020204020204" pitchFamily="34" charset="-122"/>
                <a:ea typeface="微软雅黑" panose="020B0503020204020204" pitchFamily="34" charset="-122"/>
              </a:rPr>
              <a:t>汽车</a:t>
            </a:r>
            <a:r>
              <a:rPr lang="zh-CN" altLang="en-US" sz="1600" dirty="0" smtClean="0">
                <a:solidFill>
                  <a:schemeClr val="tx1">
                    <a:lumMod val="75000"/>
                    <a:lumOff val="25000"/>
                  </a:schemeClr>
                </a:solidFill>
                <a:latin typeface="微软雅黑" panose="020B0503020204020204" pitchFamily="34" charset="-122"/>
                <a:ea typeface="微软雅黑" panose="020B0503020204020204" pitchFamily="34" charset="-122"/>
              </a:rPr>
              <a:t>发动机</a:t>
            </a:r>
            <a:r>
              <a:rPr lang="zh-CN" altLang="zh-CN" sz="1600" dirty="0" smtClean="0">
                <a:solidFill>
                  <a:schemeClr val="tx1">
                    <a:lumMod val="75000"/>
                    <a:lumOff val="25000"/>
                  </a:schemeClr>
                </a:solidFill>
                <a:latin typeface="微软雅黑" panose="020B0503020204020204" pitchFamily="34" charset="-122"/>
                <a:ea typeface="微软雅黑" panose="020B0503020204020204" pitchFamily="34" charset="-122"/>
              </a:rPr>
              <a:t>结构</a:t>
            </a:r>
            <a:r>
              <a:rPr lang="zh-CN" altLang="zh-CN" sz="1600" dirty="0">
                <a:solidFill>
                  <a:schemeClr val="tx1">
                    <a:lumMod val="75000"/>
                    <a:lumOff val="25000"/>
                  </a:schemeClr>
                </a:solidFill>
                <a:latin typeface="微软雅黑" panose="020B0503020204020204" pitchFamily="34" charset="-122"/>
                <a:ea typeface="微软雅黑" panose="020B0503020204020204" pitchFamily="34" charset="-122"/>
              </a:rPr>
              <a:t>原理与检修</a:t>
            </a:r>
            <a:endPar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40" name="矩形 39"/>
          <p:cNvSpPr/>
          <p:nvPr/>
        </p:nvSpPr>
        <p:spPr>
          <a:xfrm>
            <a:off x="-209629" y="634057"/>
            <a:ext cx="3723863" cy="507831"/>
          </a:xfrm>
          <a:prstGeom prst="rect">
            <a:avLst/>
          </a:prstGeom>
        </p:spPr>
        <p:txBody>
          <a:bodyPr wrap="square">
            <a:spAutoFit/>
          </a:bodyPr>
          <a:lstStyle/>
          <a:p>
            <a:pPr indent="355600">
              <a:lnSpc>
                <a:spcPct val="150000"/>
              </a:lnSpc>
            </a:pPr>
            <a:r>
              <a:rPr lang="en-US" altLang="zh-CN" b="1" dirty="0" smtClean="0">
                <a:solidFill>
                  <a:srgbClr val="C00000"/>
                </a:solidFill>
                <a:latin typeface="微软雅黑" pitchFamily="34" charset="-122"/>
                <a:ea typeface="微软雅黑" pitchFamily="34" charset="-122"/>
              </a:rPr>
              <a:t>6</a:t>
            </a:r>
            <a:r>
              <a:rPr lang="zh-CN" altLang="en-US" b="1" dirty="0" smtClean="0">
                <a:solidFill>
                  <a:srgbClr val="C00000"/>
                </a:solidFill>
                <a:latin typeface="微软雅黑" pitchFamily="34" charset="-122"/>
                <a:ea typeface="微软雅黑" pitchFamily="34" charset="-122"/>
              </a:rPr>
              <a:t>、课程资源开发利用</a:t>
            </a:r>
            <a:endParaRPr lang="zh-CN" altLang="en-US" b="1" dirty="0">
              <a:solidFill>
                <a:srgbClr val="C00000"/>
              </a:solidFill>
              <a:latin typeface="微软雅黑" pitchFamily="34" charset="-122"/>
              <a:ea typeface="微软雅黑" pitchFamily="34" charset="-122"/>
            </a:endParaRPr>
          </a:p>
        </p:txBody>
      </p:sp>
    </p:spTree>
    <p:extLst>
      <p:ext uri="{BB962C8B-B14F-4D97-AF65-F5344CB8AC3E}">
        <p14:creationId xmlns:p14="http://schemas.microsoft.com/office/powerpoint/2010/main" val="42589510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1850701" y="235536"/>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t>24</a:t>
            </a:r>
            <a:endParaRPr lang="zh-CN" altLang="en-US" sz="1600" b="1" dirty="0"/>
          </a:p>
        </p:txBody>
      </p:sp>
      <p:sp>
        <p:nvSpPr>
          <p:cNvPr id="28" name="文本框 18"/>
          <p:cNvSpPr txBox="1"/>
          <p:nvPr/>
        </p:nvSpPr>
        <p:spPr>
          <a:xfrm>
            <a:off x="7709240" y="1342215"/>
            <a:ext cx="601447" cy="584775"/>
          </a:xfrm>
          <a:prstGeom prst="rect">
            <a:avLst/>
          </a:prstGeom>
          <a:noFill/>
        </p:spPr>
        <p:txBody>
          <a:bodyPr wrap="none" rtlCol="0">
            <a:spAutoFit/>
          </a:bodyPr>
          <a:lstStyle/>
          <a:p>
            <a:r>
              <a:rPr lang="en-US" altLang="zh-CN" sz="3200" b="1" dirty="0" smtClean="0">
                <a:solidFill>
                  <a:schemeClr val="accent6">
                    <a:lumMod val="75000"/>
                  </a:schemeClr>
                </a:solidFill>
              </a:rPr>
              <a:t>01</a:t>
            </a:r>
            <a:endParaRPr lang="zh-CN" altLang="en-US" sz="3200" b="1" dirty="0">
              <a:solidFill>
                <a:schemeClr val="accent6">
                  <a:lumMod val="75000"/>
                </a:schemeClr>
              </a:solidFill>
            </a:endParaRPr>
          </a:p>
        </p:txBody>
      </p:sp>
      <p:grpSp>
        <p:nvGrpSpPr>
          <p:cNvPr id="10" name="组合 9"/>
          <p:cNvGrpSpPr/>
          <p:nvPr/>
        </p:nvGrpSpPr>
        <p:grpSpPr>
          <a:xfrm>
            <a:off x="1227979" y="1471162"/>
            <a:ext cx="9153514" cy="4370243"/>
            <a:chOff x="1227979" y="1470143"/>
            <a:chExt cx="9847941" cy="4835592"/>
          </a:xfrm>
        </p:grpSpPr>
        <p:sp>
          <p:nvSpPr>
            <p:cNvPr id="12" name="Freeform 5"/>
            <p:cNvSpPr/>
            <p:nvPr/>
          </p:nvSpPr>
          <p:spPr bwMode="auto">
            <a:xfrm>
              <a:off x="5264948" y="1634092"/>
              <a:ext cx="4679950" cy="4448175"/>
            </a:xfrm>
            <a:custGeom>
              <a:avLst/>
              <a:gdLst>
                <a:gd name="T0" fmla="*/ 1142 w 1245"/>
                <a:gd name="T1" fmla="*/ 1006 h 1183"/>
                <a:gd name="T2" fmla="*/ 999 w 1245"/>
                <a:gd name="T3" fmla="*/ 947 h 1183"/>
                <a:gd name="T4" fmla="*/ 950 w 1245"/>
                <a:gd name="T5" fmla="*/ 899 h 1183"/>
                <a:gd name="T6" fmla="*/ 669 w 1245"/>
                <a:gd name="T7" fmla="*/ 947 h 1183"/>
                <a:gd name="T8" fmla="*/ 277 w 1245"/>
                <a:gd name="T9" fmla="*/ 1006 h 1183"/>
                <a:gd name="T10" fmla="*/ 281 w 1245"/>
                <a:gd name="T11" fmla="*/ 959 h 1183"/>
                <a:gd name="T12" fmla="*/ 329 w 1245"/>
                <a:gd name="T13" fmla="*/ 723 h 1183"/>
                <a:gd name="T14" fmla="*/ 281 w 1245"/>
                <a:gd name="T15" fmla="*/ 675 h 1183"/>
                <a:gd name="T16" fmla="*/ 277 w 1245"/>
                <a:gd name="T17" fmla="*/ 624 h 1183"/>
                <a:gd name="T18" fmla="*/ 438 w 1245"/>
                <a:gd name="T19" fmla="*/ 684 h 1183"/>
                <a:gd name="T20" fmla="*/ 719 w 1245"/>
                <a:gd name="T21" fmla="*/ 733 h 1183"/>
                <a:gd name="T22" fmla="*/ 768 w 1245"/>
                <a:gd name="T23" fmla="*/ 624 h 1183"/>
                <a:gd name="T24" fmla="*/ 1067 w 1245"/>
                <a:gd name="T25" fmla="*/ 506 h 1183"/>
                <a:gd name="T26" fmla="*/ 1202 w 1245"/>
                <a:gd name="T27" fmla="*/ 457 h 1183"/>
                <a:gd name="T28" fmla="*/ 1187 w 1245"/>
                <a:gd name="T29" fmla="*/ 236 h 1183"/>
                <a:gd name="T30" fmla="*/ 1066 w 1245"/>
                <a:gd name="T31" fmla="*/ 222 h 1183"/>
                <a:gd name="T32" fmla="*/ 645 w 1245"/>
                <a:gd name="T33" fmla="*/ 109 h 1183"/>
                <a:gd name="T34" fmla="*/ 631 w 1245"/>
                <a:gd name="T35" fmla="*/ 15 h 1183"/>
                <a:gd name="T36" fmla="*/ 364 w 1245"/>
                <a:gd name="T37" fmla="*/ 0 h 1183"/>
                <a:gd name="T38" fmla="*/ 316 w 1245"/>
                <a:gd name="T39" fmla="*/ 109 h 1183"/>
                <a:gd name="T40" fmla="*/ 157 w 1245"/>
                <a:gd name="T41" fmla="*/ 88 h 1183"/>
                <a:gd name="T42" fmla="*/ 157 w 1245"/>
                <a:gd name="T43" fmla="*/ 202 h 1183"/>
                <a:gd name="T44" fmla="*/ 316 w 1245"/>
                <a:gd name="T45" fmla="*/ 176 h 1183"/>
                <a:gd name="T46" fmla="*/ 364 w 1245"/>
                <a:gd name="T47" fmla="*/ 284 h 1183"/>
                <a:gd name="T48" fmla="*/ 645 w 1245"/>
                <a:gd name="T49" fmla="*/ 236 h 1183"/>
                <a:gd name="T50" fmla="*/ 925 w 1245"/>
                <a:gd name="T51" fmla="*/ 176 h 1183"/>
                <a:gd name="T52" fmla="*/ 920 w 1245"/>
                <a:gd name="T53" fmla="*/ 222 h 1183"/>
                <a:gd name="T54" fmla="*/ 872 w 1245"/>
                <a:gd name="T55" fmla="*/ 457 h 1183"/>
                <a:gd name="T56" fmla="*/ 999 w 1245"/>
                <a:gd name="T57" fmla="*/ 506 h 1183"/>
                <a:gd name="T58" fmla="*/ 768 w 1245"/>
                <a:gd name="T59" fmla="*/ 557 h 1183"/>
                <a:gd name="T60" fmla="*/ 754 w 1245"/>
                <a:gd name="T61" fmla="*/ 463 h 1183"/>
                <a:gd name="T62" fmla="*/ 487 w 1245"/>
                <a:gd name="T63" fmla="*/ 449 h 1183"/>
                <a:gd name="T64" fmla="*/ 438 w 1245"/>
                <a:gd name="T65" fmla="*/ 557 h 1183"/>
                <a:gd name="T66" fmla="*/ 134 w 1245"/>
                <a:gd name="T67" fmla="*/ 675 h 1183"/>
                <a:gd name="T68" fmla="*/ 0 w 1245"/>
                <a:gd name="T69" fmla="*/ 723 h 1183"/>
                <a:gd name="T70" fmla="*/ 48 w 1245"/>
                <a:gd name="T71" fmla="*/ 959 h 1183"/>
                <a:gd name="T72" fmla="*/ 277 w 1245"/>
                <a:gd name="T73" fmla="*/ 1072 h 1183"/>
                <a:gd name="T74" fmla="*/ 669 w 1245"/>
                <a:gd name="T75" fmla="*/ 1134 h 1183"/>
                <a:gd name="T76" fmla="*/ 950 w 1245"/>
                <a:gd name="T77" fmla="*/ 1183 h 1183"/>
                <a:gd name="T78" fmla="*/ 999 w 1245"/>
                <a:gd name="T79" fmla="*/ 1072 h 1183"/>
                <a:gd name="T80" fmla="*/ 1189 w 1245"/>
                <a:gd name="T81" fmla="*/ 1095 h 1183"/>
                <a:gd name="T82" fmla="*/ 1189 w 1245"/>
                <a:gd name="T83" fmla="*/ 982 h 1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245" h="1183">
                  <a:moveTo>
                    <a:pt x="1189" y="982"/>
                  </a:moveTo>
                  <a:cubicBezTo>
                    <a:pt x="1170" y="982"/>
                    <a:pt x="1153" y="991"/>
                    <a:pt x="1142" y="1006"/>
                  </a:cubicBezTo>
                  <a:cubicBezTo>
                    <a:pt x="999" y="1006"/>
                    <a:pt x="999" y="1006"/>
                    <a:pt x="999" y="1006"/>
                  </a:cubicBezTo>
                  <a:cubicBezTo>
                    <a:pt x="999" y="947"/>
                    <a:pt x="999" y="947"/>
                    <a:pt x="999" y="947"/>
                  </a:cubicBezTo>
                  <a:cubicBezTo>
                    <a:pt x="999" y="934"/>
                    <a:pt x="994" y="922"/>
                    <a:pt x="985" y="913"/>
                  </a:cubicBezTo>
                  <a:cubicBezTo>
                    <a:pt x="975" y="904"/>
                    <a:pt x="963" y="899"/>
                    <a:pt x="950" y="899"/>
                  </a:cubicBezTo>
                  <a:cubicBezTo>
                    <a:pt x="718" y="899"/>
                    <a:pt x="718" y="899"/>
                    <a:pt x="718" y="899"/>
                  </a:cubicBezTo>
                  <a:cubicBezTo>
                    <a:pt x="691" y="899"/>
                    <a:pt x="669" y="921"/>
                    <a:pt x="669" y="947"/>
                  </a:cubicBezTo>
                  <a:cubicBezTo>
                    <a:pt x="669" y="1006"/>
                    <a:pt x="669" y="1006"/>
                    <a:pt x="669" y="1006"/>
                  </a:cubicBezTo>
                  <a:cubicBezTo>
                    <a:pt x="277" y="1006"/>
                    <a:pt x="277" y="1006"/>
                    <a:pt x="277" y="1006"/>
                  </a:cubicBezTo>
                  <a:cubicBezTo>
                    <a:pt x="245" y="1006"/>
                    <a:pt x="217" y="986"/>
                    <a:pt x="205" y="959"/>
                  </a:cubicBezTo>
                  <a:cubicBezTo>
                    <a:pt x="281" y="959"/>
                    <a:pt x="281" y="959"/>
                    <a:pt x="281" y="959"/>
                  </a:cubicBezTo>
                  <a:cubicBezTo>
                    <a:pt x="308" y="959"/>
                    <a:pt x="329" y="937"/>
                    <a:pt x="329" y="910"/>
                  </a:cubicBezTo>
                  <a:cubicBezTo>
                    <a:pt x="329" y="723"/>
                    <a:pt x="329" y="723"/>
                    <a:pt x="329" y="723"/>
                  </a:cubicBezTo>
                  <a:cubicBezTo>
                    <a:pt x="329" y="710"/>
                    <a:pt x="324" y="698"/>
                    <a:pt x="315" y="689"/>
                  </a:cubicBezTo>
                  <a:cubicBezTo>
                    <a:pt x="306" y="680"/>
                    <a:pt x="294" y="675"/>
                    <a:pt x="281" y="675"/>
                  </a:cubicBezTo>
                  <a:cubicBezTo>
                    <a:pt x="203" y="675"/>
                    <a:pt x="203" y="675"/>
                    <a:pt x="203" y="675"/>
                  </a:cubicBezTo>
                  <a:cubicBezTo>
                    <a:pt x="214" y="645"/>
                    <a:pt x="243" y="624"/>
                    <a:pt x="277" y="624"/>
                  </a:cubicBezTo>
                  <a:cubicBezTo>
                    <a:pt x="438" y="624"/>
                    <a:pt x="438" y="624"/>
                    <a:pt x="438" y="624"/>
                  </a:cubicBezTo>
                  <a:cubicBezTo>
                    <a:pt x="438" y="684"/>
                    <a:pt x="438" y="684"/>
                    <a:pt x="438" y="684"/>
                  </a:cubicBezTo>
                  <a:cubicBezTo>
                    <a:pt x="438" y="711"/>
                    <a:pt x="460" y="733"/>
                    <a:pt x="487" y="733"/>
                  </a:cubicBezTo>
                  <a:cubicBezTo>
                    <a:pt x="719" y="733"/>
                    <a:pt x="719" y="733"/>
                    <a:pt x="719" y="733"/>
                  </a:cubicBezTo>
                  <a:cubicBezTo>
                    <a:pt x="746" y="733"/>
                    <a:pt x="768" y="711"/>
                    <a:pt x="768" y="684"/>
                  </a:cubicBezTo>
                  <a:cubicBezTo>
                    <a:pt x="768" y="624"/>
                    <a:pt x="768" y="624"/>
                    <a:pt x="768" y="624"/>
                  </a:cubicBezTo>
                  <a:cubicBezTo>
                    <a:pt x="925" y="624"/>
                    <a:pt x="925" y="624"/>
                    <a:pt x="925" y="624"/>
                  </a:cubicBezTo>
                  <a:cubicBezTo>
                    <a:pt x="996" y="624"/>
                    <a:pt x="1055" y="573"/>
                    <a:pt x="1067" y="506"/>
                  </a:cubicBezTo>
                  <a:cubicBezTo>
                    <a:pt x="1153" y="506"/>
                    <a:pt x="1153" y="506"/>
                    <a:pt x="1153" y="506"/>
                  </a:cubicBezTo>
                  <a:cubicBezTo>
                    <a:pt x="1180" y="506"/>
                    <a:pt x="1202" y="484"/>
                    <a:pt x="1202" y="457"/>
                  </a:cubicBezTo>
                  <a:cubicBezTo>
                    <a:pt x="1202" y="270"/>
                    <a:pt x="1202" y="270"/>
                    <a:pt x="1202" y="270"/>
                  </a:cubicBezTo>
                  <a:cubicBezTo>
                    <a:pt x="1202" y="257"/>
                    <a:pt x="1196" y="245"/>
                    <a:pt x="1187" y="236"/>
                  </a:cubicBezTo>
                  <a:cubicBezTo>
                    <a:pt x="1178" y="227"/>
                    <a:pt x="1166" y="222"/>
                    <a:pt x="1153" y="222"/>
                  </a:cubicBezTo>
                  <a:cubicBezTo>
                    <a:pt x="1066" y="222"/>
                    <a:pt x="1066" y="222"/>
                    <a:pt x="1066" y="222"/>
                  </a:cubicBezTo>
                  <a:cubicBezTo>
                    <a:pt x="1051" y="157"/>
                    <a:pt x="994" y="109"/>
                    <a:pt x="925" y="109"/>
                  </a:cubicBezTo>
                  <a:cubicBezTo>
                    <a:pt x="645" y="109"/>
                    <a:pt x="645" y="109"/>
                    <a:pt x="645" y="109"/>
                  </a:cubicBezTo>
                  <a:cubicBezTo>
                    <a:pt x="645" y="49"/>
                    <a:pt x="645" y="49"/>
                    <a:pt x="645" y="49"/>
                  </a:cubicBezTo>
                  <a:cubicBezTo>
                    <a:pt x="645" y="36"/>
                    <a:pt x="640" y="24"/>
                    <a:pt x="631" y="15"/>
                  </a:cubicBezTo>
                  <a:cubicBezTo>
                    <a:pt x="622" y="5"/>
                    <a:pt x="610" y="0"/>
                    <a:pt x="597" y="0"/>
                  </a:cubicBezTo>
                  <a:cubicBezTo>
                    <a:pt x="364" y="0"/>
                    <a:pt x="364" y="0"/>
                    <a:pt x="364" y="0"/>
                  </a:cubicBezTo>
                  <a:cubicBezTo>
                    <a:pt x="338" y="0"/>
                    <a:pt x="316" y="22"/>
                    <a:pt x="316" y="49"/>
                  </a:cubicBezTo>
                  <a:cubicBezTo>
                    <a:pt x="316" y="109"/>
                    <a:pt x="316" y="109"/>
                    <a:pt x="316" y="109"/>
                  </a:cubicBezTo>
                  <a:cubicBezTo>
                    <a:pt x="200" y="109"/>
                    <a:pt x="200" y="109"/>
                    <a:pt x="200" y="109"/>
                  </a:cubicBezTo>
                  <a:cubicBezTo>
                    <a:pt x="190" y="96"/>
                    <a:pt x="174" y="88"/>
                    <a:pt x="157" y="88"/>
                  </a:cubicBezTo>
                  <a:cubicBezTo>
                    <a:pt x="125" y="88"/>
                    <a:pt x="100" y="114"/>
                    <a:pt x="100" y="145"/>
                  </a:cubicBezTo>
                  <a:cubicBezTo>
                    <a:pt x="100" y="176"/>
                    <a:pt x="125" y="202"/>
                    <a:pt x="157" y="202"/>
                  </a:cubicBezTo>
                  <a:cubicBezTo>
                    <a:pt x="177" y="202"/>
                    <a:pt x="194" y="191"/>
                    <a:pt x="204" y="176"/>
                  </a:cubicBezTo>
                  <a:cubicBezTo>
                    <a:pt x="316" y="176"/>
                    <a:pt x="316" y="176"/>
                    <a:pt x="316" y="176"/>
                  </a:cubicBezTo>
                  <a:cubicBezTo>
                    <a:pt x="316" y="236"/>
                    <a:pt x="316" y="236"/>
                    <a:pt x="316" y="236"/>
                  </a:cubicBezTo>
                  <a:cubicBezTo>
                    <a:pt x="316" y="263"/>
                    <a:pt x="338" y="284"/>
                    <a:pt x="364" y="284"/>
                  </a:cubicBezTo>
                  <a:cubicBezTo>
                    <a:pt x="597" y="284"/>
                    <a:pt x="597" y="284"/>
                    <a:pt x="597" y="284"/>
                  </a:cubicBezTo>
                  <a:cubicBezTo>
                    <a:pt x="624" y="284"/>
                    <a:pt x="645" y="263"/>
                    <a:pt x="645" y="236"/>
                  </a:cubicBezTo>
                  <a:cubicBezTo>
                    <a:pt x="645" y="176"/>
                    <a:pt x="645" y="176"/>
                    <a:pt x="645" y="176"/>
                  </a:cubicBezTo>
                  <a:cubicBezTo>
                    <a:pt x="925" y="176"/>
                    <a:pt x="925" y="176"/>
                    <a:pt x="925" y="176"/>
                  </a:cubicBezTo>
                  <a:cubicBezTo>
                    <a:pt x="956" y="176"/>
                    <a:pt x="984" y="195"/>
                    <a:pt x="996" y="222"/>
                  </a:cubicBezTo>
                  <a:cubicBezTo>
                    <a:pt x="920" y="222"/>
                    <a:pt x="920" y="222"/>
                    <a:pt x="920" y="222"/>
                  </a:cubicBezTo>
                  <a:cubicBezTo>
                    <a:pt x="894" y="222"/>
                    <a:pt x="872" y="244"/>
                    <a:pt x="872" y="270"/>
                  </a:cubicBezTo>
                  <a:cubicBezTo>
                    <a:pt x="872" y="457"/>
                    <a:pt x="872" y="457"/>
                    <a:pt x="872" y="457"/>
                  </a:cubicBezTo>
                  <a:cubicBezTo>
                    <a:pt x="872" y="484"/>
                    <a:pt x="894" y="506"/>
                    <a:pt x="920" y="506"/>
                  </a:cubicBezTo>
                  <a:cubicBezTo>
                    <a:pt x="999" y="506"/>
                    <a:pt x="999" y="506"/>
                    <a:pt x="999" y="506"/>
                  </a:cubicBezTo>
                  <a:cubicBezTo>
                    <a:pt x="988" y="536"/>
                    <a:pt x="959" y="557"/>
                    <a:pt x="925" y="557"/>
                  </a:cubicBezTo>
                  <a:cubicBezTo>
                    <a:pt x="768" y="557"/>
                    <a:pt x="768" y="557"/>
                    <a:pt x="768" y="557"/>
                  </a:cubicBezTo>
                  <a:cubicBezTo>
                    <a:pt x="768" y="497"/>
                    <a:pt x="768" y="497"/>
                    <a:pt x="768" y="497"/>
                  </a:cubicBezTo>
                  <a:cubicBezTo>
                    <a:pt x="768" y="484"/>
                    <a:pt x="763" y="472"/>
                    <a:pt x="754" y="463"/>
                  </a:cubicBezTo>
                  <a:cubicBezTo>
                    <a:pt x="745" y="454"/>
                    <a:pt x="732" y="449"/>
                    <a:pt x="719" y="449"/>
                  </a:cubicBezTo>
                  <a:cubicBezTo>
                    <a:pt x="487" y="449"/>
                    <a:pt x="487" y="449"/>
                    <a:pt x="487" y="449"/>
                  </a:cubicBezTo>
                  <a:cubicBezTo>
                    <a:pt x="460" y="449"/>
                    <a:pt x="438" y="471"/>
                    <a:pt x="438" y="497"/>
                  </a:cubicBezTo>
                  <a:cubicBezTo>
                    <a:pt x="438" y="557"/>
                    <a:pt x="438" y="557"/>
                    <a:pt x="438" y="557"/>
                  </a:cubicBezTo>
                  <a:cubicBezTo>
                    <a:pt x="277" y="557"/>
                    <a:pt x="277" y="557"/>
                    <a:pt x="277" y="557"/>
                  </a:cubicBezTo>
                  <a:cubicBezTo>
                    <a:pt x="206" y="557"/>
                    <a:pt x="147" y="608"/>
                    <a:pt x="134" y="675"/>
                  </a:cubicBezTo>
                  <a:cubicBezTo>
                    <a:pt x="48" y="675"/>
                    <a:pt x="48" y="675"/>
                    <a:pt x="48" y="675"/>
                  </a:cubicBezTo>
                  <a:cubicBezTo>
                    <a:pt x="22" y="675"/>
                    <a:pt x="0" y="697"/>
                    <a:pt x="0" y="723"/>
                  </a:cubicBezTo>
                  <a:cubicBezTo>
                    <a:pt x="0" y="910"/>
                    <a:pt x="0" y="910"/>
                    <a:pt x="0" y="910"/>
                  </a:cubicBezTo>
                  <a:cubicBezTo>
                    <a:pt x="0" y="937"/>
                    <a:pt x="22" y="959"/>
                    <a:pt x="48" y="959"/>
                  </a:cubicBezTo>
                  <a:cubicBezTo>
                    <a:pt x="135" y="959"/>
                    <a:pt x="135" y="959"/>
                    <a:pt x="135" y="959"/>
                  </a:cubicBezTo>
                  <a:cubicBezTo>
                    <a:pt x="149" y="1024"/>
                    <a:pt x="207" y="1072"/>
                    <a:pt x="277" y="1072"/>
                  </a:cubicBezTo>
                  <a:cubicBezTo>
                    <a:pt x="669" y="1072"/>
                    <a:pt x="669" y="1072"/>
                    <a:pt x="669" y="1072"/>
                  </a:cubicBezTo>
                  <a:cubicBezTo>
                    <a:pt x="669" y="1134"/>
                    <a:pt x="669" y="1134"/>
                    <a:pt x="669" y="1134"/>
                  </a:cubicBezTo>
                  <a:cubicBezTo>
                    <a:pt x="669" y="1161"/>
                    <a:pt x="691" y="1183"/>
                    <a:pt x="718" y="1183"/>
                  </a:cubicBezTo>
                  <a:cubicBezTo>
                    <a:pt x="950" y="1183"/>
                    <a:pt x="950" y="1183"/>
                    <a:pt x="950" y="1183"/>
                  </a:cubicBezTo>
                  <a:cubicBezTo>
                    <a:pt x="977" y="1183"/>
                    <a:pt x="999" y="1161"/>
                    <a:pt x="999" y="1134"/>
                  </a:cubicBezTo>
                  <a:cubicBezTo>
                    <a:pt x="999" y="1072"/>
                    <a:pt x="999" y="1072"/>
                    <a:pt x="999" y="1072"/>
                  </a:cubicBezTo>
                  <a:cubicBezTo>
                    <a:pt x="1144" y="1072"/>
                    <a:pt x="1144" y="1072"/>
                    <a:pt x="1144" y="1072"/>
                  </a:cubicBezTo>
                  <a:cubicBezTo>
                    <a:pt x="1154" y="1086"/>
                    <a:pt x="1170" y="1095"/>
                    <a:pt x="1189" y="1095"/>
                  </a:cubicBezTo>
                  <a:cubicBezTo>
                    <a:pt x="1220" y="1095"/>
                    <a:pt x="1245" y="1070"/>
                    <a:pt x="1245" y="1038"/>
                  </a:cubicBezTo>
                  <a:cubicBezTo>
                    <a:pt x="1245" y="1007"/>
                    <a:pt x="1220" y="982"/>
                    <a:pt x="1189" y="982"/>
                  </a:cubicBezTo>
                  <a:close/>
                </a:path>
              </a:pathLst>
            </a:custGeom>
            <a:solidFill>
              <a:srgbClr val="FFFFFF"/>
            </a:solidFill>
            <a:ln w="9525">
              <a:solidFill>
                <a:schemeClr val="tx1">
                  <a:lumMod val="50000"/>
                  <a:lumOff val="50000"/>
                </a:schemeClr>
              </a:solidFill>
              <a:round/>
            </a:ln>
            <a:effectLst>
              <a:outerShdw blurRad="101600" dist="88900" dir="2700000" algn="tl" rotWithShape="0">
                <a:prstClr val="black">
                  <a:alpha val="40000"/>
                </a:prstClr>
              </a:outerShdw>
            </a:effectLst>
          </p:spPr>
          <p:txBody>
            <a:bodyPr vert="horz" wrap="square" lIns="91440" tIns="45720" rIns="91440" bIns="45720" numCol="1" anchor="t" anchorCtr="0" compatLnSpc="1"/>
            <a:lstStyle/>
            <a:p>
              <a:endParaRPr lang="zh-CN" altLang="en-US"/>
            </a:p>
          </p:txBody>
        </p:sp>
        <p:sp>
          <p:nvSpPr>
            <p:cNvPr id="13" name="圆角矩形 12"/>
            <p:cNvSpPr/>
            <p:nvPr/>
          </p:nvSpPr>
          <p:spPr>
            <a:xfrm>
              <a:off x="6629290" y="1751566"/>
              <a:ext cx="899886" cy="828000"/>
            </a:xfrm>
            <a:prstGeom prst="roundRect">
              <a:avLst/>
            </a:prstGeom>
            <a:solidFill>
              <a:schemeClr val="accent6">
                <a:lumMod val="75000"/>
              </a:schemeClr>
            </a:solidFill>
            <a:ln>
              <a:noFill/>
            </a:ln>
            <a:effectLst>
              <a:innerShdw blurRad="177800" dist="177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圆角矩形 13"/>
            <p:cNvSpPr/>
            <p:nvPr/>
          </p:nvSpPr>
          <p:spPr>
            <a:xfrm>
              <a:off x="7079233" y="3444179"/>
              <a:ext cx="899886" cy="828000"/>
            </a:xfrm>
            <a:prstGeom prst="roundRect">
              <a:avLst/>
            </a:prstGeom>
            <a:solidFill>
              <a:srgbClr val="7030A0"/>
            </a:solidFill>
            <a:ln>
              <a:noFill/>
            </a:ln>
            <a:effectLst>
              <a:innerShdw blurRad="177800" dist="177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圆角矩形 14"/>
            <p:cNvSpPr/>
            <p:nvPr/>
          </p:nvSpPr>
          <p:spPr>
            <a:xfrm>
              <a:off x="8733182" y="2579566"/>
              <a:ext cx="899886" cy="828000"/>
            </a:xfrm>
            <a:prstGeom prst="roundRect">
              <a:avLst/>
            </a:prstGeom>
            <a:solidFill>
              <a:srgbClr val="A2B932"/>
            </a:solidFill>
            <a:ln>
              <a:noFill/>
            </a:ln>
            <a:effectLst>
              <a:innerShdw blurRad="177800" dist="177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圆角矩形 15"/>
            <p:cNvSpPr/>
            <p:nvPr/>
          </p:nvSpPr>
          <p:spPr>
            <a:xfrm>
              <a:off x="7950091" y="5136792"/>
              <a:ext cx="899886" cy="828000"/>
            </a:xfrm>
            <a:prstGeom prst="roundRect">
              <a:avLst/>
            </a:prstGeom>
            <a:solidFill>
              <a:srgbClr val="00B0F0"/>
            </a:solidFill>
            <a:ln>
              <a:noFill/>
            </a:ln>
            <a:effectLst>
              <a:innerShdw blurRad="177800" dist="177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圆角矩形 18"/>
            <p:cNvSpPr/>
            <p:nvPr/>
          </p:nvSpPr>
          <p:spPr>
            <a:xfrm>
              <a:off x="5424605" y="4276927"/>
              <a:ext cx="899886" cy="828000"/>
            </a:xfrm>
            <a:prstGeom prst="roundRect">
              <a:avLst/>
            </a:prstGeom>
            <a:solidFill>
              <a:srgbClr val="C00000"/>
            </a:solidFill>
            <a:ln>
              <a:noFill/>
            </a:ln>
            <a:effectLst>
              <a:innerShdw blurRad="177800" dist="177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a:spLocks noChangeAspect="1"/>
            </p:cNvSpPr>
            <p:nvPr/>
          </p:nvSpPr>
          <p:spPr>
            <a:xfrm>
              <a:off x="5723577" y="2046538"/>
              <a:ext cx="252000" cy="252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a:spLocks noChangeAspect="1"/>
            </p:cNvSpPr>
            <p:nvPr/>
          </p:nvSpPr>
          <p:spPr>
            <a:xfrm>
              <a:off x="9609703" y="5410162"/>
              <a:ext cx="252000" cy="252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Freeform 9"/>
            <p:cNvSpPr>
              <a:spLocks noChangeAspect="1" noEditPoints="1"/>
            </p:cNvSpPr>
            <p:nvPr/>
          </p:nvSpPr>
          <p:spPr bwMode="auto">
            <a:xfrm>
              <a:off x="7129406" y="3604283"/>
              <a:ext cx="835199" cy="484422"/>
            </a:xfrm>
            <a:custGeom>
              <a:avLst/>
              <a:gdLst>
                <a:gd name="T0" fmla="*/ 114 w 132"/>
                <a:gd name="T1" fmla="*/ 26 h 67"/>
                <a:gd name="T2" fmla="*/ 108 w 132"/>
                <a:gd name="T3" fmla="*/ 32 h 67"/>
                <a:gd name="T4" fmla="*/ 110 w 132"/>
                <a:gd name="T5" fmla="*/ 37 h 67"/>
                <a:gd name="T6" fmla="*/ 99 w 132"/>
                <a:gd name="T7" fmla="*/ 55 h 67"/>
                <a:gd name="T8" fmla="*/ 100 w 132"/>
                <a:gd name="T9" fmla="*/ 55 h 67"/>
                <a:gd name="T10" fmla="*/ 107 w 132"/>
                <a:gd name="T11" fmla="*/ 49 h 67"/>
                <a:gd name="T12" fmla="*/ 104 w 132"/>
                <a:gd name="T13" fmla="*/ 67 h 67"/>
                <a:gd name="T14" fmla="*/ 110 w 132"/>
                <a:gd name="T15" fmla="*/ 67 h 67"/>
                <a:gd name="T16" fmla="*/ 114 w 132"/>
                <a:gd name="T17" fmla="*/ 60 h 67"/>
                <a:gd name="T18" fmla="*/ 119 w 132"/>
                <a:gd name="T19" fmla="*/ 67 h 67"/>
                <a:gd name="T20" fmla="*/ 124 w 132"/>
                <a:gd name="T21" fmla="*/ 67 h 67"/>
                <a:gd name="T22" fmla="*/ 121 w 132"/>
                <a:gd name="T23" fmla="*/ 49 h 67"/>
                <a:gd name="T24" fmla="*/ 128 w 132"/>
                <a:gd name="T25" fmla="*/ 55 h 67"/>
                <a:gd name="T26" fmla="*/ 130 w 132"/>
                <a:gd name="T27" fmla="*/ 55 h 67"/>
                <a:gd name="T28" fmla="*/ 118 w 132"/>
                <a:gd name="T29" fmla="*/ 37 h 67"/>
                <a:gd name="T30" fmla="*/ 121 w 132"/>
                <a:gd name="T31" fmla="*/ 32 h 67"/>
                <a:gd name="T32" fmla="*/ 114 w 132"/>
                <a:gd name="T33" fmla="*/ 26 h 67"/>
                <a:gd name="T34" fmla="*/ 18 w 132"/>
                <a:gd name="T35" fmla="*/ 26 h 67"/>
                <a:gd name="T36" fmla="*/ 11 w 132"/>
                <a:gd name="T37" fmla="*/ 32 h 67"/>
                <a:gd name="T38" fmla="*/ 13 w 132"/>
                <a:gd name="T39" fmla="*/ 37 h 67"/>
                <a:gd name="T40" fmla="*/ 2 w 132"/>
                <a:gd name="T41" fmla="*/ 55 h 67"/>
                <a:gd name="T42" fmla="*/ 3 w 132"/>
                <a:gd name="T43" fmla="*/ 55 h 67"/>
                <a:gd name="T44" fmla="*/ 11 w 132"/>
                <a:gd name="T45" fmla="*/ 49 h 67"/>
                <a:gd name="T46" fmla="*/ 7 w 132"/>
                <a:gd name="T47" fmla="*/ 67 h 67"/>
                <a:gd name="T48" fmla="*/ 13 w 132"/>
                <a:gd name="T49" fmla="*/ 67 h 67"/>
                <a:gd name="T50" fmla="*/ 18 w 132"/>
                <a:gd name="T51" fmla="*/ 60 h 67"/>
                <a:gd name="T52" fmla="*/ 22 w 132"/>
                <a:gd name="T53" fmla="*/ 67 h 67"/>
                <a:gd name="T54" fmla="*/ 28 w 132"/>
                <a:gd name="T55" fmla="*/ 67 h 67"/>
                <a:gd name="T56" fmla="*/ 24 w 132"/>
                <a:gd name="T57" fmla="*/ 49 h 67"/>
                <a:gd name="T58" fmla="*/ 32 w 132"/>
                <a:gd name="T59" fmla="*/ 55 h 67"/>
                <a:gd name="T60" fmla="*/ 33 w 132"/>
                <a:gd name="T61" fmla="*/ 55 h 67"/>
                <a:gd name="T62" fmla="*/ 22 w 132"/>
                <a:gd name="T63" fmla="*/ 37 h 67"/>
                <a:gd name="T64" fmla="*/ 24 w 132"/>
                <a:gd name="T65" fmla="*/ 32 h 67"/>
                <a:gd name="T66" fmla="*/ 18 w 132"/>
                <a:gd name="T67" fmla="*/ 26 h 67"/>
                <a:gd name="T68" fmla="*/ 67 w 132"/>
                <a:gd name="T69" fmla="*/ 0 h 67"/>
                <a:gd name="T70" fmla="*/ 57 w 132"/>
                <a:gd name="T71" fmla="*/ 10 h 67"/>
                <a:gd name="T72" fmla="*/ 60 w 132"/>
                <a:gd name="T73" fmla="*/ 18 h 67"/>
                <a:gd name="T74" fmla="*/ 42 w 132"/>
                <a:gd name="T75" fmla="*/ 47 h 67"/>
                <a:gd name="T76" fmla="*/ 44 w 132"/>
                <a:gd name="T77" fmla="*/ 48 h 67"/>
                <a:gd name="T78" fmla="*/ 56 w 132"/>
                <a:gd name="T79" fmla="*/ 38 h 67"/>
                <a:gd name="T80" fmla="*/ 50 w 132"/>
                <a:gd name="T81" fmla="*/ 67 h 67"/>
                <a:gd name="T82" fmla="*/ 60 w 132"/>
                <a:gd name="T83" fmla="*/ 67 h 67"/>
                <a:gd name="T84" fmla="*/ 67 w 132"/>
                <a:gd name="T85" fmla="*/ 55 h 67"/>
                <a:gd name="T86" fmla="*/ 74 w 132"/>
                <a:gd name="T87" fmla="*/ 67 h 67"/>
                <a:gd name="T88" fmla="*/ 84 w 132"/>
                <a:gd name="T89" fmla="*/ 67 h 67"/>
                <a:gd name="T90" fmla="*/ 78 w 132"/>
                <a:gd name="T91" fmla="*/ 38 h 67"/>
                <a:gd name="T92" fmla="*/ 90 w 132"/>
                <a:gd name="T93" fmla="*/ 48 h 67"/>
                <a:gd name="T94" fmla="*/ 92 w 132"/>
                <a:gd name="T95" fmla="*/ 47 h 67"/>
                <a:gd name="T96" fmla="*/ 74 w 132"/>
                <a:gd name="T97" fmla="*/ 18 h 67"/>
                <a:gd name="T98" fmla="*/ 77 w 132"/>
                <a:gd name="T99" fmla="*/ 10 h 67"/>
                <a:gd name="T100" fmla="*/ 67 w 132"/>
                <a:gd name="T101"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2" h="67">
                  <a:moveTo>
                    <a:pt x="114" y="26"/>
                  </a:moveTo>
                  <a:cubicBezTo>
                    <a:pt x="111" y="26"/>
                    <a:pt x="108" y="29"/>
                    <a:pt x="108" y="32"/>
                  </a:cubicBezTo>
                  <a:cubicBezTo>
                    <a:pt x="108" y="34"/>
                    <a:pt x="109" y="36"/>
                    <a:pt x="110" y="37"/>
                  </a:cubicBezTo>
                  <a:cubicBezTo>
                    <a:pt x="104" y="40"/>
                    <a:pt x="96" y="53"/>
                    <a:pt x="99" y="55"/>
                  </a:cubicBezTo>
                  <a:cubicBezTo>
                    <a:pt x="99" y="55"/>
                    <a:pt x="100" y="55"/>
                    <a:pt x="100" y="55"/>
                  </a:cubicBezTo>
                  <a:cubicBezTo>
                    <a:pt x="102" y="55"/>
                    <a:pt x="105" y="52"/>
                    <a:pt x="107" y="49"/>
                  </a:cubicBezTo>
                  <a:cubicBezTo>
                    <a:pt x="106" y="55"/>
                    <a:pt x="105" y="62"/>
                    <a:pt x="104" y="67"/>
                  </a:cubicBezTo>
                  <a:cubicBezTo>
                    <a:pt x="110" y="67"/>
                    <a:pt x="110" y="67"/>
                    <a:pt x="110" y="67"/>
                  </a:cubicBezTo>
                  <a:cubicBezTo>
                    <a:pt x="110" y="64"/>
                    <a:pt x="112" y="60"/>
                    <a:pt x="114" y="60"/>
                  </a:cubicBezTo>
                  <a:cubicBezTo>
                    <a:pt x="116" y="60"/>
                    <a:pt x="119" y="64"/>
                    <a:pt x="119" y="67"/>
                  </a:cubicBezTo>
                  <a:cubicBezTo>
                    <a:pt x="124" y="67"/>
                    <a:pt x="124" y="67"/>
                    <a:pt x="124" y="67"/>
                  </a:cubicBezTo>
                  <a:cubicBezTo>
                    <a:pt x="124" y="62"/>
                    <a:pt x="123" y="55"/>
                    <a:pt x="121" y="49"/>
                  </a:cubicBezTo>
                  <a:cubicBezTo>
                    <a:pt x="123" y="52"/>
                    <a:pt x="126" y="55"/>
                    <a:pt x="128" y="55"/>
                  </a:cubicBezTo>
                  <a:cubicBezTo>
                    <a:pt x="129" y="55"/>
                    <a:pt x="129" y="55"/>
                    <a:pt x="130" y="55"/>
                  </a:cubicBezTo>
                  <a:cubicBezTo>
                    <a:pt x="132" y="53"/>
                    <a:pt x="125" y="40"/>
                    <a:pt x="118" y="37"/>
                  </a:cubicBezTo>
                  <a:cubicBezTo>
                    <a:pt x="120" y="36"/>
                    <a:pt x="121" y="34"/>
                    <a:pt x="121" y="32"/>
                  </a:cubicBezTo>
                  <a:cubicBezTo>
                    <a:pt x="121" y="29"/>
                    <a:pt x="118" y="26"/>
                    <a:pt x="114" y="26"/>
                  </a:cubicBezTo>
                  <a:moveTo>
                    <a:pt x="18" y="26"/>
                  </a:moveTo>
                  <a:cubicBezTo>
                    <a:pt x="14" y="26"/>
                    <a:pt x="11" y="29"/>
                    <a:pt x="11" y="32"/>
                  </a:cubicBezTo>
                  <a:cubicBezTo>
                    <a:pt x="11" y="34"/>
                    <a:pt x="12" y="36"/>
                    <a:pt x="13" y="37"/>
                  </a:cubicBezTo>
                  <a:cubicBezTo>
                    <a:pt x="7" y="40"/>
                    <a:pt x="0" y="53"/>
                    <a:pt x="2" y="55"/>
                  </a:cubicBezTo>
                  <a:cubicBezTo>
                    <a:pt x="3" y="55"/>
                    <a:pt x="3" y="55"/>
                    <a:pt x="3" y="55"/>
                  </a:cubicBezTo>
                  <a:cubicBezTo>
                    <a:pt x="6" y="55"/>
                    <a:pt x="8" y="52"/>
                    <a:pt x="11" y="49"/>
                  </a:cubicBezTo>
                  <a:cubicBezTo>
                    <a:pt x="9" y="55"/>
                    <a:pt x="8" y="62"/>
                    <a:pt x="7" y="67"/>
                  </a:cubicBezTo>
                  <a:cubicBezTo>
                    <a:pt x="13" y="67"/>
                    <a:pt x="13" y="67"/>
                    <a:pt x="13" y="67"/>
                  </a:cubicBezTo>
                  <a:cubicBezTo>
                    <a:pt x="13" y="64"/>
                    <a:pt x="15" y="60"/>
                    <a:pt x="18" y="60"/>
                  </a:cubicBezTo>
                  <a:cubicBezTo>
                    <a:pt x="20" y="60"/>
                    <a:pt x="22" y="64"/>
                    <a:pt x="22" y="67"/>
                  </a:cubicBezTo>
                  <a:cubicBezTo>
                    <a:pt x="28" y="67"/>
                    <a:pt x="28" y="67"/>
                    <a:pt x="28" y="67"/>
                  </a:cubicBezTo>
                  <a:cubicBezTo>
                    <a:pt x="27" y="62"/>
                    <a:pt x="26" y="55"/>
                    <a:pt x="24" y="49"/>
                  </a:cubicBezTo>
                  <a:cubicBezTo>
                    <a:pt x="27" y="52"/>
                    <a:pt x="29" y="55"/>
                    <a:pt x="32" y="55"/>
                  </a:cubicBezTo>
                  <a:cubicBezTo>
                    <a:pt x="32" y="55"/>
                    <a:pt x="33" y="55"/>
                    <a:pt x="33" y="55"/>
                  </a:cubicBezTo>
                  <a:cubicBezTo>
                    <a:pt x="35" y="53"/>
                    <a:pt x="28" y="40"/>
                    <a:pt x="22" y="37"/>
                  </a:cubicBezTo>
                  <a:cubicBezTo>
                    <a:pt x="23" y="36"/>
                    <a:pt x="24" y="34"/>
                    <a:pt x="24" y="32"/>
                  </a:cubicBezTo>
                  <a:cubicBezTo>
                    <a:pt x="24" y="29"/>
                    <a:pt x="21" y="26"/>
                    <a:pt x="18" y="26"/>
                  </a:cubicBezTo>
                  <a:moveTo>
                    <a:pt x="67" y="0"/>
                  </a:moveTo>
                  <a:cubicBezTo>
                    <a:pt x="61" y="0"/>
                    <a:pt x="57" y="5"/>
                    <a:pt x="57" y="10"/>
                  </a:cubicBezTo>
                  <a:cubicBezTo>
                    <a:pt x="57" y="14"/>
                    <a:pt x="58" y="17"/>
                    <a:pt x="60" y="18"/>
                  </a:cubicBezTo>
                  <a:cubicBezTo>
                    <a:pt x="50" y="22"/>
                    <a:pt x="38" y="43"/>
                    <a:pt x="42" y="47"/>
                  </a:cubicBezTo>
                  <a:cubicBezTo>
                    <a:pt x="43" y="48"/>
                    <a:pt x="43" y="48"/>
                    <a:pt x="44" y="48"/>
                  </a:cubicBezTo>
                  <a:cubicBezTo>
                    <a:pt x="48" y="48"/>
                    <a:pt x="52" y="43"/>
                    <a:pt x="56" y="38"/>
                  </a:cubicBezTo>
                  <a:cubicBezTo>
                    <a:pt x="53" y="47"/>
                    <a:pt x="51" y="58"/>
                    <a:pt x="50" y="67"/>
                  </a:cubicBezTo>
                  <a:cubicBezTo>
                    <a:pt x="60" y="67"/>
                    <a:pt x="60" y="67"/>
                    <a:pt x="60" y="67"/>
                  </a:cubicBezTo>
                  <a:cubicBezTo>
                    <a:pt x="60" y="62"/>
                    <a:pt x="63" y="55"/>
                    <a:pt x="67" y="55"/>
                  </a:cubicBezTo>
                  <a:cubicBezTo>
                    <a:pt x="71" y="55"/>
                    <a:pt x="74" y="62"/>
                    <a:pt x="74" y="67"/>
                  </a:cubicBezTo>
                  <a:cubicBezTo>
                    <a:pt x="84" y="67"/>
                    <a:pt x="84" y="67"/>
                    <a:pt x="84" y="67"/>
                  </a:cubicBezTo>
                  <a:cubicBezTo>
                    <a:pt x="83" y="58"/>
                    <a:pt x="81" y="47"/>
                    <a:pt x="78" y="38"/>
                  </a:cubicBezTo>
                  <a:cubicBezTo>
                    <a:pt x="82" y="43"/>
                    <a:pt x="87" y="48"/>
                    <a:pt x="90" y="48"/>
                  </a:cubicBezTo>
                  <a:cubicBezTo>
                    <a:pt x="91" y="48"/>
                    <a:pt x="91" y="48"/>
                    <a:pt x="92" y="47"/>
                  </a:cubicBezTo>
                  <a:cubicBezTo>
                    <a:pt x="96" y="43"/>
                    <a:pt x="84" y="22"/>
                    <a:pt x="74" y="18"/>
                  </a:cubicBezTo>
                  <a:cubicBezTo>
                    <a:pt x="76" y="17"/>
                    <a:pt x="77" y="14"/>
                    <a:pt x="77" y="10"/>
                  </a:cubicBezTo>
                  <a:cubicBezTo>
                    <a:pt x="77" y="5"/>
                    <a:pt x="73" y="0"/>
                    <a:pt x="67" y="0"/>
                  </a:cubicBezTo>
                </a:path>
              </a:pathLst>
            </a:custGeom>
            <a:solidFill>
              <a:schemeClr val="bg1">
                <a:alpha val="88000"/>
              </a:schemeClr>
            </a:solidFill>
            <a:ln>
              <a:noFill/>
            </a:ln>
          </p:spPr>
          <p:txBody>
            <a:bodyPr vert="horz" wrap="square" lIns="91440" tIns="45720" rIns="91440" bIns="45720" numCol="1" anchor="t" anchorCtr="0" compatLnSpc="1"/>
            <a:lstStyle/>
            <a:p>
              <a:endParaRPr lang="zh-CN" altLang="en-US"/>
            </a:p>
          </p:txBody>
        </p:sp>
        <p:sp>
          <p:nvSpPr>
            <p:cNvPr id="23" name="Freeform 5"/>
            <p:cNvSpPr>
              <a:spLocks noChangeAspect="1" noEditPoints="1"/>
            </p:cNvSpPr>
            <p:nvPr/>
          </p:nvSpPr>
          <p:spPr bwMode="auto">
            <a:xfrm>
              <a:off x="8878124" y="2771112"/>
              <a:ext cx="610002" cy="504000"/>
            </a:xfrm>
            <a:custGeom>
              <a:avLst/>
              <a:gdLst>
                <a:gd name="T0" fmla="*/ 38 w 126"/>
                <a:gd name="T1" fmla="*/ 13 h 104"/>
                <a:gd name="T2" fmla="*/ 24 w 126"/>
                <a:gd name="T3" fmla="*/ 27 h 104"/>
                <a:gd name="T4" fmla="*/ 8 w 126"/>
                <a:gd name="T5" fmla="*/ 31 h 104"/>
                <a:gd name="T6" fmla="*/ 8 w 126"/>
                <a:gd name="T7" fmla="*/ 51 h 104"/>
                <a:gd name="T8" fmla="*/ 0 w 126"/>
                <a:gd name="T9" fmla="*/ 65 h 104"/>
                <a:gd name="T10" fmla="*/ 14 w 126"/>
                <a:gd name="T11" fmla="*/ 79 h 104"/>
                <a:gd name="T12" fmla="*/ 18 w 126"/>
                <a:gd name="T13" fmla="*/ 96 h 104"/>
                <a:gd name="T14" fmla="*/ 38 w 126"/>
                <a:gd name="T15" fmla="*/ 95 h 104"/>
                <a:gd name="T16" fmla="*/ 53 w 126"/>
                <a:gd name="T17" fmla="*/ 104 h 104"/>
                <a:gd name="T18" fmla="*/ 67 w 126"/>
                <a:gd name="T19" fmla="*/ 90 h 104"/>
                <a:gd name="T20" fmla="*/ 83 w 126"/>
                <a:gd name="T21" fmla="*/ 85 h 104"/>
                <a:gd name="T22" fmla="*/ 83 w 126"/>
                <a:gd name="T23" fmla="*/ 65 h 104"/>
                <a:gd name="T24" fmla="*/ 91 w 126"/>
                <a:gd name="T25" fmla="*/ 51 h 104"/>
                <a:gd name="T26" fmla="*/ 77 w 126"/>
                <a:gd name="T27" fmla="*/ 37 h 104"/>
                <a:gd name="T28" fmla="*/ 73 w 126"/>
                <a:gd name="T29" fmla="*/ 21 h 104"/>
                <a:gd name="T30" fmla="*/ 53 w 126"/>
                <a:gd name="T31" fmla="*/ 21 h 104"/>
                <a:gd name="T32" fmla="*/ 46 w 126"/>
                <a:gd name="T33" fmla="*/ 87 h 104"/>
                <a:gd name="T34" fmla="*/ 46 w 126"/>
                <a:gd name="T35" fmla="*/ 29 h 104"/>
                <a:gd name="T36" fmla="*/ 46 w 126"/>
                <a:gd name="T37" fmla="*/ 87 h 104"/>
                <a:gd name="T38" fmla="*/ 93 w 126"/>
                <a:gd name="T39" fmla="*/ 21 h 104"/>
                <a:gd name="T40" fmla="*/ 116 w 126"/>
                <a:gd name="T41" fmla="*/ 21 h 104"/>
                <a:gd name="T42" fmla="*/ 108 w 126"/>
                <a:gd name="T43" fmla="*/ 0 h 104"/>
                <a:gd name="T44" fmla="*/ 101 w 126"/>
                <a:gd name="T45" fmla="*/ 4 h 104"/>
                <a:gd name="T46" fmla="*/ 91 w 126"/>
                <a:gd name="T47" fmla="*/ 4 h 104"/>
                <a:gd name="T48" fmla="*/ 89 w 126"/>
                <a:gd name="T49" fmla="*/ 11 h 104"/>
                <a:gd name="T50" fmla="*/ 82 w 126"/>
                <a:gd name="T51" fmla="*/ 18 h 104"/>
                <a:gd name="T52" fmla="*/ 87 w 126"/>
                <a:gd name="T53" fmla="*/ 25 h 104"/>
                <a:gd name="T54" fmla="*/ 86 w 126"/>
                <a:gd name="T55" fmla="*/ 35 h 104"/>
                <a:gd name="T56" fmla="*/ 94 w 126"/>
                <a:gd name="T57" fmla="*/ 37 h 104"/>
                <a:gd name="T58" fmla="*/ 101 w 126"/>
                <a:gd name="T59" fmla="*/ 43 h 104"/>
                <a:gd name="T60" fmla="*/ 108 w 126"/>
                <a:gd name="T61" fmla="*/ 39 h 104"/>
                <a:gd name="T62" fmla="*/ 118 w 126"/>
                <a:gd name="T63" fmla="*/ 39 h 104"/>
                <a:gd name="T64" fmla="*/ 120 w 126"/>
                <a:gd name="T65" fmla="*/ 32 h 104"/>
                <a:gd name="T66" fmla="*/ 126 w 126"/>
                <a:gd name="T67" fmla="*/ 25 h 104"/>
                <a:gd name="T68" fmla="*/ 122 w 126"/>
                <a:gd name="T69" fmla="*/ 18 h 104"/>
                <a:gd name="T70" fmla="*/ 122 w 126"/>
                <a:gd name="T71" fmla="*/ 8 h 104"/>
                <a:gd name="T72" fmla="*/ 115 w 126"/>
                <a:gd name="T73" fmla="*/ 6 h 104"/>
                <a:gd name="T74" fmla="*/ 108 w 126"/>
                <a:gd name="T75"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6" h="104">
                  <a:moveTo>
                    <a:pt x="53" y="13"/>
                  </a:moveTo>
                  <a:cubicBezTo>
                    <a:pt x="38" y="13"/>
                    <a:pt x="38" y="13"/>
                    <a:pt x="38" y="13"/>
                  </a:cubicBezTo>
                  <a:cubicBezTo>
                    <a:pt x="38" y="21"/>
                    <a:pt x="38" y="21"/>
                    <a:pt x="38" y="21"/>
                  </a:cubicBezTo>
                  <a:cubicBezTo>
                    <a:pt x="33" y="22"/>
                    <a:pt x="28" y="24"/>
                    <a:pt x="24" y="27"/>
                  </a:cubicBezTo>
                  <a:cubicBezTo>
                    <a:pt x="18" y="21"/>
                    <a:pt x="18" y="21"/>
                    <a:pt x="18" y="21"/>
                  </a:cubicBezTo>
                  <a:cubicBezTo>
                    <a:pt x="8" y="31"/>
                    <a:pt x="8" y="31"/>
                    <a:pt x="8" y="31"/>
                  </a:cubicBezTo>
                  <a:cubicBezTo>
                    <a:pt x="14" y="37"/>
                    <a:pt x="14" y="37"/>
                    <a:pt x="14" y="37"/>
                  </a:cubicBezTo>
                  <a:cubicBezTo>
                    <a:pt x="11" y="41"/>
                    <a:pt x="9" y="46"/>
                    <a:pt x="8" y="51"/>
                  </a:cubicBezTo>
                  <a:cubicBezTo>
                    <a:pt x="0" y="51"/>
                    <a:pt x="0" y="51"/>
                    <a:pt x="0" y="51"/>
                  </a:cubicBezTo>
                  <a:cubicBezTo>
                    <a:pt x="0" y="65"/>
                    <a:pt x="0" y="65"/>
                    <a:pt x="0" y="65"/>
                  </a:cubicBezTo>
                  <a:cubicBezTo>
                    <a:pt x="8" y="65"/>
                    <a:pt x="8" y="65"/>
                    <a:pt x="8" y="65"/>
                  </a:cubicBezTo>
                  <a:cubicBezTo>
                    <a:pt x="9" y="70"/>
                    <a:pt x="11" y="75"/>
                    <a:pt x="14" y="79"/>
                  </a:cubicBezTo>
                  <a:cubicBezTo>
                    <a:pt x="8" y="85"/>
                    <a:pt x="8" y="85"/>
                    <a:pt x="8" y="85"/>
                  </a:cubicBezTo>
                  <a:cubicBezTo>
                    <a:pt x="18" y="96"/>
                    <a:pt x="18" y="96"/>
                    <a:pt x="18" y="96"/>
                  </a:cubicBezTo>
                  <a:cubicBezTo>
                    <a:pt x="24" y="90"/>
                    <a:pt x="24" y="90"/>
                    <a:pt x="24" y="90"/>
                  </a:cubicBezTo>
                  <a:cubicBezTo>
                    <a:pt x="28" y="92"/>
                    <a:pt x="33" y="94"/>
                    <a:pt x="38" y="95"/>
                  </a:cubicBezTo>
                  <a:cubicBezTo>
                    <a:pt x="38" y="104"/>
                    <a:pt x="38" y="104"/>
                    <a:pt x="38" y="104"/>
                  </a:cubicBezTo>
                  <a:cubicBezTo>
                    <a:pt x="53" y="104"/>
                    <a:pt x="53" y="104"/>
                    <a:pt x="53" y="104"/>
                  </a:cubicBezTo>
                  <a:cubicBezTo>
                    <a:pt x="53" y="95"/>
                    <a:pt x="53" y="95"/>
                    <a:pt x="53" y="95"/>
                  </a:cubicBezTo>
                  <a:cubicBezTo>
                    <a:pt x="58" y="94"/>
                    <a:pt x="63" y="92"/>
                    <a:pt x="67" y="90"/>
                  </a:cubicBezTo>
                  <a:cubicBezTo>
                    <a:pt x="73" y="96"/>
                    <a:pt x="73" y="96"/>
                    <a:pt x="73" y="96"/>
                  </a:cubicBezTo>
                  <a:cubicBezTo>
                    <a:pt x="83" y="85"/>
                    <a:pt x="83" y="85"/>
                    <a:pt x="83" y="85"/>
                  </a:cubicBezTo>
                  <a:cubicBezTo>
                    <a:pt x="77" y="79"/>
                    <a:pt x="77" y="79"/>
                    <a:pt x="77" y="79"/>
                  </a:cubicBezTo>
                  <a:cubicBezTo>
                    <a:pt x="80" y="75"/>
                    <a:pt x="82" y="70"/>
                    <a:pt x="83" y="65"/>
                  </a:cubicBezTo>
                  <a:cubicBezTo>
                    <a:pt x="91" y="65"/>
                    <a:pt x="91" y="65"/>
                    <a:pt x="91" y="65"/>
                  </a:cubicBezTo>
                  <a:cubicBezTo>
                    <a:pt x="91" y="51"/>
                    <a:pt x="91" y="51"/>
                    <a:pt x="91" y="51"/>
                  </a:cubicBezTo>
                  <a:cubicBezTo>
                    <a:pt x="83" y="51"/>
                    <a:pt x="83" y="51"/>
                    <a:pt x="83" y="51"/>
                  </a:cubicBezTo>
                  <a:cubicBezTo>
                    <a:pt x="82" y="46"/>
                    <a:pt x="80" y="41"/>
                    <a:pt x="77" y="37"/>
                  </a:cubicBezTo>
                  <a:cubicBezTo>
                    <a:pt x="83" y="31"/>
                    <a:pt x="83" y="31"/>
                    <a:pt x="83" y="31"/>
                  </a:cubicBezTo>
                  <a:cubicBezTo>
                    <a:pt x="73" y="21"/>
                    <a:pt x="73" y="21"/>
                    <a:pt x="73" y="21"/>
                  </a:cubicBezTo>
                  <a:cubicBezTo>
                    <a:pt x="67" y="27"/>
                    <a:pt x="67" y="27"/>
                    <a:pt x="67" y="27"/>
                  </a:cubicBezTo>
                  <a:cubicBezTo>
                    <a:pt x="63" y="24"/>
                    <a:pt x="58" y="22"/>
                    <a:pt x="53" y="21"/>
                  </a:cubicBezTo>
                  <a:cubicBezTo>
                    <a:pt x="53" y="13"/>
                    <a:pt x="53" y="13"/>
                    <a:pt x="53" y="13"/>
                  </a:cubicBezTo>
                  <a:moveTo>
                    <a:pt x="46" y="87"/>
                  </a:moveTo>
                  <a:cubicBezTo>
                    <a:pt x="30" y="87"/>
                    <a:pt x="17" y="74"/>
                    <a:pt x="17" y="58"/>
                  </a:cubicBezTo>
                  <a:cubicBezTo>
                    <a:pt x="17" y="42"/>
                    <a:pt x="30" y="29"/>
                    <a:pt x="46" y="29"/>
                  </a:cubicBezTo>
                  <a:cubicBezTo>
                    <a:pt x="62" y="29"/>
                    <a:pt x="74" y="42"/>
                    <a:pt x="74" y="58"/>
                  </a:cubicBezTo>
                  <a:cubicBezTo>
                    <a:pt x="74" y="74"/>
                    <a:pt x="62" y="87"/>
                    <a:pt x="46" y="87"/>
                  </a:cubicBezTo>
                  <a:moveTo>
                    <a:pt x="104" y="33"/>
                  </a:moveTo>
                  <a:cubicBezTo>
                    <a:pt x="98" y="33"/>
                    <a:pt x="93" y="28"/>
                    <a:pt x="93" y="21"/>
                  </a:cubicBezTo>
                  <a:cubicBezTo>
                    <a:pt x="93" y="15"/>
                    <a:pt x="98" y="10"/>
                    <a:pt x="104" y="10"/>
                  </a:cubicBezTo>
                  <a:cubicBezTo>
                    <a:pt x="111" y="10"/>
                    <a:pt x="116" y="15"/>
                    <a:pt x="116" y="21"/>
                  </a:cubicBezTo>
                  <a:cubicBezTo>
                    <a:pt x="116" y="28"/>
                    <a:pt x="111" y="33"/>
                    <a:pt x="104" y="33"/>
                  </a:cubicBezTo>
                  <a:moveTo>
                    <a:pt x="108" y="0"/>
                  </a:moveTo>
                  <a:cubicBezTo>
                    <a:pt x="101" y="0"/>
                    <a:pt x="101" y="0"/>
                    <a:pt x="101" y="0"/>
                  </a:cubicBezTo>
                  <a:cubicBezTo>
                    <a:pt x="101" y="4"/>
                    <a:pt x="101" y="4"/>
                    <a:pt x="101" y="4"/>
                  </a:cubicBezTo>
                  <a:cubicBezTo>
                    <a:pt x="99" y="4"/>
                    <a:pt x="96" y="5"/>
                    <a:pt x="94" y="6"/>
                  </a:cubicBezTo>
                  <a:cubicBezTo>
                    <a:pt x="91" y="4"/>
                    <a:pt x="91" y="4"/>
                    <a:pt x="91" y="4"/>
                  </a:cubicBezTo>
                  <a:cubicBezTo>
                    <a:pt x="86" y="8"/>
                    <a:pt x="86" y="8"/>
                    <a:pt x="86" y="8"/>
                  </a:cubicBezTo>
                  <a:cubicBezTo>
                    <a:pt x="89" y="11"/>
                    <a:pt x="89" y="11"/>
                    <a:pt x="89" y="11"/>
                  </a:cubicBezTo>
                  <a:cubicBezTo>
                    <a:pt x="88" y="13"/>
                    <a:pt x="87" y="16"/>
                    <a:pt x="87" y="18"/>
                  </a:cubicBezTo>
                  <a:cubicBezTo>
                    <a:pt x="82" y="18"/>
                    <a:pt x="82" y="18"/>
                    <a:pt x="82" y="18"/>
                  </a:cubicBezTo>
                  <a:cubicBezTo>
                    <a:pt x="82" y="25"/>
                    <a:pt x="82" y="25"/>
                    <a:pt x="82" y="25"/>
                  </a:cubicBezTo>
                  <a:cubicBezTo>
                    <a:pt x="87" y="25"/>
                    <a:pt x="87" y="25"/>
                    <a:pt x="87" y="25"/>
                  </a:cubicBezTo>
                  <a:cubicBezTo>
                    <a:pt x="87" y="27"/>
                    <a:pt x="88" y="30"/>
                    <a:pt x="89" y="32"/>
                  </a:cubicBezTo>
                  <a:cubicBezTo>
                    <a:pt x="86" y="35"/>
                    <a:pt x="86" y="35"/>
                    <a:pt x="86" y="35"/>
                  </a:cubicBezTo>
                  <a:cubicBezTo>
                    <a:pt x="91" y="39"/>
                    <a:pt x="91" y="39"/>
                    <a:pt x="91" y="39"/>
                  </a:cubicBezTo>
                  <a:cubicBezTo>
                    <a:pt x="94" y="37"/>
                    <a:pt x="94" y="37"/>
                    <a:pt x="94" y="37"/>
                  </a:cubicBezTo>
                  <a:cubicBezTo>
                    <a:pt x="96" y="38"/>
                    <a:pt x="99" y="39"/>
                    <a:pt x="101" y="39"/>
                  </a:cubicBezTo>
                  <a:cubicBezTo>
                    <a:pt x="101" y="43"/>
                    <a:pt x="101" y="43"/>
                    <a:pt x="101" y="43"/>
                  </a:cubicBezTo>
                  <a:cubicBezTo>
                    <a:pt x="108" y="43"/>
                    <a:pt x="108" y="43"/>
                    <a:pt x="108" y="43"/>
                  </a:cubicBezTo>
                  <a:cubicBezTo>
                    <a:pt x="108" y="39"/>
                    <a:pt x="108" y="39"/>
                    <a:pt x="108" y="39"/>
                  </a:cubicBezTo>
                  <a:cubicBezTo>
                    <a:pt x="110" y="39"/>
                    <a:pt x="113" y="38"/>
                    <a:pt x="115" y="37"/>
                  </a:cubicBezTo>
                  <a:cubicBezTo>
                    <a:pt x="118" y="39"/>
                    <a:pt x="118" y="39"/>
                    <a:pt x="118" y="39"/>
                  </a:cubicBezTo>
                  <a:cubicBezTo>
                    <a:pt x="122" y="35"/>
                    <a:pt x="122" y="35"/>
                    <a:pt x="122" y="35"/>
                  </a:cubicBezTo>
                  <a:cubicBezTo>
                    <a:pt x="120" y="32"/>
                    <a:pt x="120" y="32"/>
                    <a:pt x="120" y="32"/>
                  </a:cubicBezTo>
                  <a:cubicBezTo>
                    <a:pt x="121" y="30"/>
                    <a:pt x="122" y="27"/>
                    <a:pt x="122" y="25"/>
                  </a:cubicBezTo>
                  <a:cubicBezTo>
                    <a:pt x="126" y="25"/>
                    <a:pt x="126" y="25"/>
                    <a:pt x="126" y="25"/>
                  </a:cubicBezTo>
                  <a:cubicBezTo>
                    <a:pt x="126" y="18"/>
                    <a:pt x="126" y="18"/>
                    <a:pt x="126" y="18"/>
                  </a:cubicBezTo>
                  <a:cubicBezTo>
                    <a:pt x="122" y="18"/>
                    <a:pt x="122" y="18"/>
                    <a:pt x="122" y="18"/>
                  </a:cubicBezTo>
                  <a:cubicBezTo>
                    <a:pt x="122" y="16"/>
                    <a:pt x="121" y="13"/>
                    <a:pt x="120" y="11"/>
                  </a:cubicBezTo>
                  <a:cubicBezTo>
                    <a:pt x="122" y="8"/>
                    <a:pt x="122" y="8"/>
                    <a:pt x="122" y="8"/>
                  </a:cubicBezTo>
                  <a:cubicBezTo>
                    <a:pt x="118" y="4"/>
                    <a:pt x="118" y="4"/>
                    <a:pt x="118" y="4"/>
                  </a:cubicBezTo>
                  <a:cubicBezTo>
                    <a:pt x="115" y="6"/>
                    <a:pt x="115" y="6"/>
                    <a:pt x="115" y="6"/>
                  </a:cubicBezTo>
                  <a:cubicBezTo>
                    <a:pt x="113" y="5"/>
                    <a:pt x="110" y="4"/>
                    <a:pt x="108" y="4"/>
                  </a:cubicBezTo>
                  <a:cubicBezTo>
                    <a:pt x="108" y="0"/>
                    <a:pt x="108" y="0"/>
                    <a:pt x="108" y="0"/>
                  </a:cubicBezTo>
                </a:path>
              </a:pathLst>
            </a:custGeom>
            <a:solidFill>
              <a:schemeClr val="bg1">
                <a:alpha val="88000"/>
              </a:schemeClr>
            </a:solidFill>
            <a:ln>
              <a:noFill/>
            </a:ln>
          </p:spPr>
          <p:txBody>
            <a:bodyPr vert="horz" wrap="square" lIns="91440" tIns="45720" rIns="91440" bIns="45720" numCol="1" anchor="t" anchorCtr="0" compatLnSpc="1"/>
            <a:lstStyle/>
            <a:p>
              <a:endParaRPr lang="zh-CN" altLang="en-US"/>
            </a:p>
          </p:txBody>
        </p:sp>
        <p:sp>
          <p:nvSpPr>
            <p:cNvPr id="24" name="Freeform 17"/>
            <p:cNvSpPr>
              <a:spLocks noChangeAspect="1" noEditPoints="1"/>
            </p:cNvSpPr>
            <p:nvPr/>
          </p:nvSpPr>
          <p:spPr bwMode="auto">
            <a:xfrm>
              <a:off x="6850576" y="1916587"/>
              <a:ext cx="440999" cy="504000"/>
            </a:xfrm>
            <a:custGeom>
              <a:avLst/>
              <a:gdLst>
                <a:gd name="T0" fmla="*/ 43 w 83"/>
                <a:gd name="T1" fmla="*/ 27 h 95"/>
                <a:gd name="T2" fmla="*/ 41 w 83"/>
                <a:gd name="T3" fmla="*/ 27 h 95"/>
                <a:gd name="T4" fmla="*/ 41 w 83"/>
                <a:gd name="T5" fmla="*/ 53 h 95"/>
                <a:gd name="T6" fmla="*/ 39 w 83"/>
                <a:gd name="T7" fmla="*/ 55 h 95"/>
                <a:gd name="T8" fmla="*/ 40 w 83"/>
                <a:gd name="T9" fmla="*/ 56 h 95"/>
                <a:gd name="T10" fmla="*/ 41 w 83"/>
                <a:gd name="T11" fmla="*/ 55 h 95"/>
                <a:gd name="T12" fmla="*/ 41 w 83"/>
                <a:gd name="T13" fmla="*/ 58 h 95"/>
                <a:gd name="T14" fmla="*/ 43 w 83"/>
                <a:gd name="T15" fmla="*/ 58 h 95"/>
                <a:gd name="T16" fmla="*/ 43 w 83"/>
                <a:gd name="T17" fmla="*/ 54 h 95"/>
                <a:gd name="T18" fmla="*/ 57 w 83"/>
                <a:gd name="T19" fmla="*/ 39 h 95"/>
                <a:gd name="T20" fmla="*/ 56 w 83"/>
                <a:gd name="T21" fmla="*/ 38 h 95"/>
                <a:gd name="T22" fmla="*/ 43 w 83"/>
                <a:gd name="T23" fmla="*/ 51 h 95"/>
                <a:gd name="T24" fmla="*/ 43 w 83"/>
                <a:gd name="T25" fmla="*/ 27 h 95"/>
                <a:gd name="T26" fmla="*/ 41 w 83"/>
                <a:gd name="T27" fmla="*/ 25 h 95"/>
                <a:gd name="T28" fmla="*/ 43 w 83"/>
                <a:gd name="T29" fmla="*/ 25 h 95"/>
                <a:gd name="T30" fmla="*/ 43 w 83"/>
                <a:gd name="T31" fmla="*/ 17 h 95"/>
                <a:gd name="T32" fmla="*/ 66 w 83"/>
                <a:gd name="T33" fmla="*/ 27 h 95"/>
                <a:gd name="T34" fmla="*/ 61 w 83"/>
                <a:gd name="T35" fmla="*/ 32 h 95"/>
                <a:gd name="T36" fmla="*/ 63 w 83"/>
                <a:gd name="T37" fmla="*/ 34 h 95"/>
                <a:gd name="T38" fmla="*/ 68 w 83"/>
                <a:gd name="T39" fmla="*/ 29 h 95"/>
                <a:gd name="T40" fmla="*/ 78 w 83"/>
                <a:gd name="T41" fmla="*/ 52 h 95"/>
                <a:gd name="T42" fmla="*/ 70 w 83"/>
                <a:gd name="T43" fmla="*/ 52 h 95"/>
                <a:gd name="T44" fmla="*/ 70 w 83"/>
                <a:gd name="T45" fmla="*/ 54 h 95"/>
                <a:gd name="T46" fmla="*/ 78 w 83"/>
                <a:gd name="T47" fmla="*/ 54 h 95"/>
                <a:gd name="T48" fmla="*/ 68 w 83"/>
                <a:gd name="T49" fmla="*/ 78 h 95"/>
                <a:gd name="T50" fmla="*/ 63 w 83"/>
                <a:gd name="T51" fmla="*/ 72 h 95"/>
                <a:gd name="T52" fmla="*/ 61 w 83"/>
                <a:gd name="T53" fmla="*/ 74 h 95"/>
                <a:gd name="T54" fmla="*/ 66 w 83"/>
                <a:gd name="T55" fmla="*/ 79 h 95"/>
                <a:gd name="T56" fmla="*/ 43 w 83"/>
                <a:gd name="T57" fmla="*/ 89 h 95"/>
                <a:gd name="T58" fmla="*/ 43 w 83"/>
                <a:gd name="T59" fmla="*/ 82 h 95"/>
                <a:gd name="T60" fmla="*/ 41 w 83"/>
                <a:gd name="T61" fmla="*/ 82 h 95"/>
                <a:gd name="T62" fmla="*/ 41 w 83"/>
                <a:gd name="T63" fmla="*/ 89 h 95"/>
                <a:gd name="T64" fmla="*/ 17 w 83"/>
                <a:gd name="T65" fmla="*/ 79 h 95"/>
                <a:gd name="T66" fmla="*/ 22 w 83"/>
                <a:gd name="T67" fmla="*/ 74 h 95"/>
                <a:gd name="T68" fmla="*/ 21 w 83"/>
                <a:gd name="T69" fmla="*/ 72 h 95"/>
                <a:gd name="T70" fmla="*/ 16 w 83"/>
                <a:gd name="T71" fmla="*/ 78 h 95"/>
                <a:gd name="T72" fmla="*/ 6 w 83"/>
                <a:gd name="T73" fmla="*/ 54 h 95"/>
                <a:gd name="T74" fmla="*/ 13 w 83"/>
                <a:gd name="T75" fmla="*/ 54 h 95"/>
                <a:gd name="T76" fmla="*/ 13 w 83"/>
                <a:gd name="T77" fmla="*/ 52 h 95"/>
                <a:gd name="T78" fmla="*/ 6 w 83"/>
                <a:gd name="T79" fmla="*/ 52 h 95"/>
                <a:gd name="T80" fmla="*/ 16 w 83"/>
                <a:gd name="T81" fmla="*/ 29 h 95"/>
                <a:gd name="T82" fmla="*/ 21 w 83"/>
                <a:gd name="T83" fmla="*/ 34 h 95"/>
                <a:gd name="T84" fmla="*/ 22 w 83"/>
                <a:gd name="T85" fmla="*/ 32 h 95"/>
                <a:gd name="T86" fmla="*/ 17 w 83"/>
                <a:gd name="T87" fmla="*/ 27 h 95"/>
                <a:gd name="T88" fmla="*/ 41 w 83"/>
                <a:gd name="T89" fmla="*/ 17 h 95"/>
                <a:gd name="T90" fmla="*/ 41 w 83"/>
                <a:gd name="T91" fmla="*/ 25 h 95"/>
                <a:gd name="T92" fmla="*/ 52 w 83"/>
                <a:gd name="T93" fmla="*/ 0 h 95"/>
                <a:gd name="T94" fmla="*/ 32 w 83"/>
                <a:gd name="T95" fmla="*/ 0 h 95"/>
                <a:gd name="T96" fmla="*/ 32 w 83"/>
                <a:gd name="T97" fmla="*/ 8 h 95"/>
                <a:gd name="T98" fmla="*/ 39 w 83"/>
                <a:gd name="T99" fmla="*/ 8 h 95"/>
                <a:gd name="T100" fmla="*/ 39 w 83"/>
                <a:gd name="T101" fmla="*/ 12 h 95"/>
                <a:gd name="T102" fmla="*/ 0 w 83"/>
                <a:gd name="T103" fmla="*/ 53 h 95"/>
                <a:gd name="T104" fmla="*/ 42 w 83"/>
                <a:gd name="T105" fmla="*/ 95 h 95"/>
                <a:gd name="T106" fmla="*/ 83 w 83"/>
                <a:gd name="T107" fmla="*/ 53 h 95"/>
                <a:gd name="T108" fmla="*/ 44 w 83"/>
                <a:gd name="T109" fmla="*/ 12 h 95"/>
                <a:gd name="T110" fmla="*/ 44 w 83"/>
                <a:gd name="T111" fmla="*/ 8 h 95"/>
                <a:gd name="T112" fmla="*/ 52 w 83"/>
                <a:gd name="T113" fmla="*/ 8 h 95"/>
                <a:gd name="T114" fmla="*/ 52 w 83"/>
                <a:gd name="T115"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3" h="95">
                  <a:moveTo>
                    <a:pt x="43" y="27"/>
                  </a:moveTo>
                  <a:cubicBezTo>
                    <a:pt x="41" y="27"/>
                    <a:pt x="41" y="27"/>
                    <a:pt x="41" y="27"/>
                  </a:cubicBezTo>
                  <a:cubicBezTo>
                    <a:pt x="41" y="53"/>
                    <a:pt x="41" y="53"/>
                    <a:pt x="41" y="53"/>
                  </a:cubicBezTo>
                  <a:cubicBezTo>
                    <a:pt x="39" y="55"/>
                    <a:pt x="39" y="55"/>
                    <a:pt x="39" y="55"/>
                  </a:cubicBezTo>
                  <a:cubicBezTo>
                    <a:pt x="40" y="56"/>
                    <a:pt x="40" y="56"/>
                    <a:pt x="40" y="56"/>
                  </a:cubicBezTo>
                  <a:cubicBezTo>
                    <a:pt x="41" y="55"/>
                    <a:pt x="41" y="55"/>
                    <a:pt x="41" y="55"/>
                  </a:cubicBezTo>
                  <a:cubicBezTo>
                    <a:pt x="41" y="58"/>
                    <a:pt x="41" y="58"/>
                    <a:pt x="41" y="58"/>
                  </a:cubicBezTo>
                  <a:cubicBezTo>
                    <a:pt x="43" y="58"/>
                    <a:pt x="43" y="58"/>
                    <a:pt x="43" y="58"/>
                  </a:cubicBezTo>
                  <a:cubicBezTo>
                    <a:pt x="43" y="54"/>
                    <a:pt x="43" y="54"/>
                    <a:pt x="43" y="54"/>
                  </a:cubicBezTo>
                  <a:cubicBezTo>
                    <a:pt x="57" y="39"/>
                    <a:pt x="57" y="39"/>
                    <a:pt x="57" y="39"/>
                  </a:cubicBezTo>
                  <a:cubicBezTo>
                    <a:pt x="56" y="38"/>
                    <a:pt x="56" y="38"/>
                    <a:pt x="56" y="38"/>
                  </a:cubicBezTo>
                  <a:cubicBezTo>
                    <a:pt x="43" y="51"/>
                    <a:pt x="43" y="51"/>
                    <a:pt x="43" y="51"/>
                  </a:cubicBezTo>
                  <a:cubicBezTo>
                    <a:pt x="43" y="27"/>
                    <a:pt x="43" y="27"/>
                    <a:pt x="43" y="27"/>
                  </a:cubicBezTo>
                  <a:moveTo>
                    <a:pt x="41" y="25"/>
                  </a:moveTo>
                  <a:cubicBezTo>
                    <a:pt x="43" y="25"/>
                    <a:pt x="43" y="25"/>
                    <a:pt x="43" y="25"/>
                  </a:cubicBezTo>
                  <a:cubicBezTo>
                    <a:pt x="43" y="17"/>
                    <a:pt x="43" y="17"/>
                    <a:pt x="43" y="17"/>
                  </a:cubicBezTo>
                  <a:cubicBezTo>
                    <a:pt x="52" y="18"/>
                    <a:pt x="60" y="21"/>
                    <a:pt x="66" y="27"/>
                  </a:cubicBezTo>
                  <a:cubicBezTo>
                    <a:pt x="61" y="32"/>
                    <a:pt x="61" y="32"/>
                    <a:pt x="61" y="32"/>
                  </a:cubicBezTo>
                  <a:cubicBezTo>
                    <a:pt x="63" y="34"/>
                    <a:pt x="63" y="34"/>
                    <a:pt x="63" y="34"/>
                  </a:cubicBezTo>
                  <a:cubicBezTo>
                    <a:pt x="68" y="29"/>
                    <a:pt x="68" y="29"/>
                    <a:pt x="68" y="29"/>
                  </a:cubicBezTo>
                  <a:cubicBezTo>
                    <a:pt x="74" y="35"/>
                    <a:pt x="77" y="43"/>
                    <a:pt x="78" y="52"/>
                  </a:cubicBezTo>
                  <a:cubicBezTo>
                    <a:pt x="70" y="52"/>
                    <a:pt x="70" y="52"/>
                    <a:pt x="70" y="52"/>
                  </a:cubicBezTo>
                  <a:cubicBezTo>
                    <a:pt x="70" y="54"/>
                    <a:pt x="70" y="54"/>
                    <a:pt x="70" y="54"/>
                  </a:cubicBezTo>
                  <a:cubicBezTo>
                    <a:pt x="78" y="54"/>
                    <a:pt x="78" y="54"/>
                    <a:pt x="78" y="54"/>
                  </a:cubicBezTo>
                  <a:cubicBezTo>
                    <a:pt x="77" y="63"/>
                    <a:pt x="74" y="72"/>
                    <a:pt x="68" y="78"/>
                  </a:cubicBezTo>
                  <a:cubicBezTo>
                    <a:pt x="63" y="72"/>
                    <a:pt x="63" y="72"/>
                    <a:pt x="63" y="72"/>
                  </a:cubicBezTo>
                  <a:cubicBezTo>
                    <a:pt x="61" y="74"/>
                    <a:pt x="61" y="74"/>
                    <a:pt x="61" y="74"/>
                  </a:cubicBezTo>
                  <a:cubicBezTo>
                    <a:pt x="66" y="79"/>
                    <a:pt x="66" y="79"/>
                    <a:pt x="66" y="79"/>
                  </a:cubicBezTo>
                  <a:cubicBezTo>
                    <a:pt x="60" y="85"/>
                    <a:pt x="52" y="89"/>
                    <a:pt x="43" y="89"/>
                  </a:cubicBezTo>
                  <a:cubicBezTo>
                    <a:pt x="43" y="82"/>
                    <a:pt x="43" y="82"/>
                    <a:pt x="43" y="82"/>
                  </a:cubicBezTo>
                  <a:cubicBezTo>
                    <a:pt x="41" y="82"/>
                    <a:pt x="41" y="82"/>
                    <a:pt x="41" y="82"/>
                  </a:cubicBezTo>
                  <a:cubicBezTo>
                    <a:pt x="41" y="89"/>
                    <a:pt x="41" y="89"/>
                    <a:pt x="41" y="89"/>
                  </a:cubicBezTo>
                  <a:cubicBezTo>
                    <a:pt x="32" y="89"/>
                    <a:pt x="23" y="85"/>
                    <a:pt x="17" y="79"/>
                  </a:cubicBezTo>
                  <a:cubicBezTo>
                    <a:pt x="22" y="74"/>
                    <a:pt x="22" y="74"/>
                    <a:pt x="22" y="74"/>
                  </a:cubicBezTo>
                  <a:cubicBezTo>
                    <a:pt x="21" y="72"/>
                    <a:pt x="21" y="72"/>
                    <a:pt x="21" y="72"/>
                  </a:cubicBezTo>
                  <a:cubicBezTo>
                    <a:pt x="16" y="78"/>
                    <a:pt x="16" y="78"/>
                    <a:pt x="16" y="78"/>
                  </a:cubicBezTo>
                  <a:cubicBezTo>
                    <a:pt x="10" y="72"/>
                    <a:pt x="6" y="63"/>
                    <a:pt x="6" y="54"/>
                  </a:cubicBezTo>
                  <a:cubicBezTo>
                    <a:pt x="13" y="54"/>
                    <a:pt x="13" y="54"/>
                    <a:pt x="13" y="54"/>
                  </a:cubicBezTo>
                  <a:cubicBezTo>
                    <a:pt x="13" y="52"/>
                    <a:pt x="13" y="52"/>
                    <a:pt x="13" y="52"/>
                  </a:cubicBezTo>
                  <a:cubicBezTo>
                    <a:pt x="6" y="52"/>
                    <a:pt x="6" y="52"/>
                    <a:pt x="6" y="52"/>
                  </a:cubicBezTo>
                  <a:cubicBezTo>
                    <a:pt x="6" y="43"/>
                    <a:pt x="10" y="35"/>
                    <a:pt x="16" y="29"/>
                  </a:cubicBezTo>
                  <a:cubicBezTo>
                    <a:pt x="21" y="34"/>
                    <a:pt x="21" y="34"/>
                    <a:pt x="21" y="34"/>
                  </a:cubicBezTo>
                  <a:cubicBezTo>
                    <a:pt x="22" y="32"/>
                    <a:pt x="22" y="32"/>
                    <a:pt x="22" y="32"/>
                  </a:cubicBezTo>
                  <a:cubicBezTo>
                    <a:pt x="17" y="27"/>
                    <a:pt x="17" y="27"/>
                    <a:pt x="17" y="27"/>
                  </a:cubicBezTo>
                  <a:cubicBezTo>
                    <a:pt x="23" y="21"/>
                    <a:pt x="32" y="18"/>
                    <a:pt x="41" y="17"/>
                  </a:cubicBezTo>
                  <a:cubicBezTo>
                    <a:pt x="41" y="25"/>
                    <a:pt x="41" y="25"/>
                    <a:pt x="41" y="25"/>
                  </a:cubicBezTo>
                  <a:moveTo>
                    <a:pt x="52" y="0"/>
                  </a:moveTo>
                  <a:cubicBezTo>
                    <a:pt x="32" y="0"/>
                    <a:pt x="32" y="0"/>
                    <a:pt x="32" y="0"/>
                  </a:cubicBezTo>
                  <a:cubicBezTo>
                    <a:pt x="32" y="8"/>
                    <a:pt x="32" y="8"/>
                    <a:pt x="32" y="8"/>
                  </a:cubicBezTo>
                  <a:cubicBezTo>
                    <a:pt x="39" y="8"/>
                    <a:pt x="39" y="8"/>
                    <a:pt x="39" y="8"/>
                  </a:cubicBezTo>
                  <a:cubicBezTo>
                    <a:pt x="39" y="12"/>
                    <a:pt x="39" y="12"/>
                    <a:pt x="39" y="12"/>
                  </a:cubicBezTo>
                  <a:cubicBezTo>
                    <a:pt x="17" y="13"/>
                    <a:pt x="0" y="31"/>
                    <a:pt x="0" y="53"/>
                  </a:cubicBezTo>
                  <a:cubicBezTo>
                    <a:pt x="0" y="76"/>
                    <a:pt x="19" y="95"/>
                    <a:pt x="42" y="95"/>
                  </a:cubicBezTo>
                  <a:cubicBezTo>
                    <a:pt x="65" y="95"/>
                    <a:pt x="83" y="76"/>
                    <a:pt x="83" y="53"/>
                  </a:cubicBezTo>
                  <a:cubicBezTo>
                    <a:pt x="83" y="31"/>
                    <a:pt x="66" y="13"/>
                    <a:pt x="44" y="12"/>
                  </a:cubicBezTo>
                  <a:cubicBezTo>
                    <a:pt x="44" y="8"/>
                    <a:pt x="44" y="8"/>
                    <a:pt x="44" y="8"/>
                  </a:cubicBezTo>
                  <a:cubicBezTo>
                    <a:pt x="52" y="8"/>
                    <a:pt x="52" y="8"/>
                    <a:pt x="52" y="8"/>
                  </a:cubicBezTo>
                  <a:cubicBezTo>
                    <a:pt x="52" y="0"/>
                    <a:pt x="52" y="0"/>
                    <a:pt x="52" y="0"/>
                  </a:cubicBezTo>
                </a:path>
              </a:pathLst>
            </a:custGeom>
            <a:solidFill>
              <a:schemeClr val="bg1">
                <a:alpha val="88000"/>
              </a:schemeClr>
            </a:solidFill>
            <a:ln>
              <a:noFill/>
            </a:ln>
          </p:spPr>
          <p:txBody>
            <a:bodyPr vert="horz" wrap="square" lIns="91440" tIns="45720" rIns="91440" bIns="45720" numCol="1" anchor="t" anchorCtr="0" compatLnSpc="1"/>
            <a:lstStyle/>
            <a:p>
              <a:endParaRPr lang="zh-CN" altLang="en-US"/>
            </a:p>
          </p:txBody>
        </p:sp>
        <p:sp>
          <p:nvSpPr>
            <p:cNvPr id="25" name="Freeform 27"/>
            <p:cNvSpPr>
              <a:spLocks noChangeAspect="1" noEditPoints="1"/>
            </p:cNvSpPr>
            <p:nvPr/>
          </p:nvSpPr>
          <p:spPr bwMode="auto">
            <a:xfrm>
              <a:off x="5625572" y="4438927"/>
              <a:ext cx="497953" cy="504000"/>
            </a:xfrm>
            <a:custGeom>
              <a:avLst/>
              <a:gdLst>
                <a:gd name="T0" fmla="*/ 59 w 104"/>
                <a:gd name="T1" fmla="*/ 46 h 105"/>
                <a:gd name="T2" fmla="*/ 59 w 104"/>
                <a:gd name="T3" fmla="*/ 23 h 105"/>
                <a:gd name="T4" fmla="*/ 46 w 104"/>
                <a:gd name="T5" fmla="*/ 23 h 105"/>
                <a:gd name="T6" fmla="*/ 46 w 104"/>
                <a:gd name="T7" fmla="*/ 46 h 105"/>
                <a:gd name="T8" fmla="*/ 24 w 104"/>
                <a:gd name="T9" fmla="*/ 46 h 105"/>
                <a:gd name="T10" fmla="*/ 24 w 104"/>
                <a:gd name="T11" fmla="*/ 59 h 105"/>
                <a:gd name="T12" fmla="*/ 46 w 104"/>
                <a:gd name="T13" fmla="*/ 59 h 105"/>
                <a:gd name="T14" fmla="*/ 46 w 104"/>
                <a:gd name="T15" fmla="*/ 82 h 105"/>
                <a:gd name="T16" fmla="*/ 59 w 104"/>
                <a:gd name="T17" fmla="*/ 82 h 105"/>
                <a:gd name="T18" fmla="*/ 59 w 104"/>
                <a:gd name="T19" fmla="*/ 59 h 105"/>
                <a:gd name="T20" fmla="*/ 81 w 104"/>
                <a:gd name="T21" fmla="*/ 59 h 105"/>
                <a:gd name="T22" fmla="*/ 81 w 104"/>
                <a:gd name="T23" fmla="*/ 46 h 105"/>
                <a:gd name="T24" fmla="*/ 59 w 104"/>
                <a:gd name="T25" fmla="*/ 46 h 105"/>
                <a:gd name="T26" fmla="*/ 52 w 104"/>
                <a:gd name="T27" fmla="*/ 0 h 105"/>
                <a:gd name="T28" fmla="*/ 0 w 104"/>
                <a:gd name="T29" fmla="*/ 53 h 105"/>
                <a:gd name="T30" fmla="*/ 52 w 104"/>
                <a:gd name="T31" fmla="*/ 105 h 105"/>
                <a:gd name="T32" fmla="*/ 104 w 104"/>
                <a:gd name="T33" fmla="*/ 53 h 105"/>
                <a:gd name="T34" fmla="*/ 52 w 104"/>
                <a:gd name="T35" fmla="*/ 0 h 105"/>
                <a:gd name="T36" fmla="*/ 52 w 104"/>
                <a:gd name="T37" fmla="*/ 93 h 105"/>
                <a:gd name="T38" fmla="*/ 12 w 104"/>
                <a:gd name="T39" fmla="*/ 53 h 105"/>
                <a:gd name="T40" fmla="*/ 52 w 104"/>
                <a:gd name="T41" fmla="*/ 12 h 105"/>
                <a:gd name="T42" fmla="*/ 93 w 104"/>
                <a:gd name="T43" fmla="*/ 53 h 105"/>
                <a:gd name="T44" fmla="*/ 52 w 104"/>
                <a:gd name="T45" fmla="*/ 93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4" h="105">
                  <a:moveTo>
                    <a:pt x="59" y="46"/>
                  </a:moveTo>
                  <a:cubicBezTo>
                    <a:pt x="59" y="23"/>
                    <a:pt x="59" y="23"/>
                    <a:pt x="59" y="23"/>
                  </a:cubicBezTo>
                  <a:cubicBezTo>
                    <a:pt x="46" y="23"/>
                    <a:pt x="46" y="23"/>
                    <a:pt x="46" y="23"/>
                  </a:cubicBezTo>
                  <a:cubicBezTo>
                    <a:pt x="46" y="46"/>
                    <a:pt x="46" y="46"/>
                    <a:pt x="46" y="46"/>
                  </a:cubicBezTo>
                  <a:cubicBezTo>
                    <a:pt x="24" y="46"/>
                    <a:pt x="24" y="46"/>
                    <a:pt x="24" y="46"/>
                  </a:cubicBezTo>
                  <a:cubicBezTo>
                    <a:pt x="24" y="59"/>
                    <a:pt x="24" y="59"/>
                    <a:pt x="24" y="59"/>
                  </a:cubicBezTo>
                  <a:cubicBezTo>
                    <a:pt x="46" y="59"/>
                    <a:pt x="46" y="59"/>
                    <a:pt x="46" y="59"/>
                  </a:cubicBezTo>
                  <a:cubicBezTo>
                    <a:pt x="46" y="82"/>
                    <a:pt x="46" y="82"/>
                    <a:pt x="46" y="82"/>
                  </a:cubicBezTo>
                  <a:cubicBezTo>
                    <a:pt x="59" y="82"/>
                    <a:pt x="59" y="82"/>
                    <a:pt x="59" y="82"/>
                  </a:cubicBezTo>
                  <a:cubicBezTo>
                    <a:pt x="59" y="59"/>
                    <a:pt x="59" y="59"/>
                    <a:pt x="59" y="59"/>
                  </a:cubicBezTo>
                  <a:cubicBezTo>
                    <a:pt x="81" y="59"/>
                    <a:pt x="81" y="59"/>
                    <a:pt x="81" y="59"/>
                  </a:cubicBezTo>
                  <a:cubicBezTo>
                    <a:pt x="81" y="46"/>
                    <a:pt x="81" y="46"/>
                    <a:pt x="81" y="46"/>
                  </a:cubicBezTo>
                  <a:lnTo>
                    <a:pt x="59" y="46"/>
                  </a:lnTo>
                  <a:close/>
                  <a:moveTo>
                    <a:pt x="52" y="0"/>
                  </a:moveTo>
                  <a:cubicBezTo>
                    <a:pt x="23" y="0"/>
                    <a:pt x="0" y="24"/>
                    <a:pt x="0" y="53"/>
                  </a:cubicBezTo>
                  <a:cubicBezTo>
                    <a:pt x="0" y="81"/>
                    <a:pt x="23" y="105"/>
                    <a:pt x="52" y="105"/>
                  </a:cubicBezTo>
                  <a:cubicBezTo>
                    <a:pt x="81" y="105"/>
                    <a:pt x="104" y="81"/>
                    <a:pt x="104" y="53"/>
                  </a:cubicBezTo>
                  <a:cubicBezTo>
                    <a:pt x="104" y="24"/>
                    <a:pt x="81" y="0"/>
                    <a:pt x="52" y="0"/>
                  </a:cubicBezTo>
                  <a:close/>
                  <a:moveTo>
                    <a:pt x="52" y="93"/>
                  </a:moveTo>
                  <a:cubicBezTo>
                    <a:pt x="30" y="93"/>
                    <a:pt x="12" y="75"/>
                    <a:pt x="12" y="53"/>
                  </a:cubicBezTo>
                  <a:cubicBezTo>
                    <a:pt x="12" y="30"/>
                    <a:pt x="30" y="12"/>
                    <a:pt x="52" y="12"/>
                  </a:cubicBezTo>
                  <a:cubicBezTo>
                    <a:pt x="74" y="12"/>
                    <a:pt x="93" y="30"/>
                    <a:pt x="93" y="53"/>
                  </a:cubicBezTo>
                  <a:cubicBezTo>
                    <a:pt x="93" y="75"/>
                    <a:pt x="74" y="93"/>
                    <a:pt x="52" y="93"/>
                  </a:cubicBezTo>
                  <a:close/>
                </a:path>
              </a:pathLst>
            </a:custGeom>
            <a:solidFill>
              <a:schemeClr val="bg1">
                <a:alpha val="88000"/>
              </a:schemeClr>
            </a:solidFill>
            <a:ln>
              <a:noFill/>
            </a:ln>
          </p:spPr>
          <p:txBody>
            <a:bodyPr vert="horz" wrap="square" lIns="91440" tIns="45720" rIns="91440" bIns="45720" numCol="1" anchor="t" anchorCtr="0" compatLnSpc="1"/>
            <a:lstStyle/>
            <a:p>
              <a:endParaRPr lang="zh-CN" altLang="en-US"/>
            </a:p>
          </p:txBody>
        </p:sp>
        <p:sp>
          <p:nvSpPr>
            <p:cNvPr id="26" name="Freeform 13"/>
            <p:cNvSpPr>
              <a:spLocks noChangeAspect="1" noEditPoints="1"/>
            </p:cNvSpPr>
            <p:nvPr/>
          </p:nvSpPr>
          <p:spPr bwMode="auto">
            <a:xfrm>
              <a:off x="8120879" y="5298792"/>
              <a:ext cx="558310" cy="504000"/>
            </a:xfrm>
            <a:custGeom>
              <a:avLst/>
              <a:gdLst>
                <a:gd name="T0" fmla="*/ 52 w 106"/>
                <a:gd name="T1" fmla="*/ 61 h 95"/>
                <a:gd name="T2" fmla="*/ 37 w 106"/>
                <a:gd name="T3" fmla="*/ 72 h 95"/>
                <a:gd name="T4" fmla="*/ 37 w 106"/>
                <a:gd name="T5" fmla="*/ 56 h 95"/>
                <a:gd name="T6" fmla="*/ 20 w 106"/>
                <a:gd name="T7" fmla="*/ 31 h 95"/>
                <a:gd name="T8" fmla="*/ 0 w 106"/>
                <a:gd name="T9" fmla="*/ 55 h 95"/>
                <a:gd name="T10" fmla="*/ 40 w 106"/>
                <a:gd name="T11" fmla="*/ 82 h 95"/>
                <a:gd name="T12" fmla="*/ 53 w 106"/>
                <a:gd name="T13" fmla="*/ 81 h 95"/>
                <a:gd name="T14" fmla="*/ 67 w 106"/>
                <a:gd name="T15" fmla="*/ 95 h 95"/>
                <a:gd name="T16" fmla="*/ 63 w 106"/>
                <a:gd name="T17" fmla="*/ 78 h 95"/>
                <a:gd name="T18" fmla="*/ 80 w 106"/>
                <a:gd name="T19" fmla="*/ 60 h 95"/>
                <a:gd name="T20" fmla="*/ 64 w 106"/>
                <a:gd name="T21" fmla="*/ 62 h 95"/>
                <a:gd name="T22" fmla="*/ 52 w 106"/>
                <a:gd name="T23" fmla="*/ 61 h 95"/>
                <a:gd name="T24" fmla="*/ 66 w 106"/>
                <a:gd name="T25" fmla="*/ 0 h 95"/>
                <a:gd name="T26" fmla="*/ 26 w 106"/>
                <a:gd name="T27" fmla="*/ 27 h 95"/>
                <a:gd name="T28" fmla="*/ 43 w 106"/>
                <a:gd name="T29" fmla="*/ 50 h 95"/>
                <a:gd name="T30" fmla="*/ 43 w 106"/>
                <a:gd name="T31" fmla="*/ 61 h 95"/>
                <a:gd name="T32" fmla="*/ 54 w 106"/>
                <a:gd name="T33" fmla="*/ 53 h 95"/>
                <a:gd name="T34" fmla="*/ 66 w 106"/>
                <a:gd name="T35" fmla="*/ 55 h 95"/>
                <a:gd name="T36" fmla="*/ 106 w 106"/>
                <a:gd name="T37" fmla="*/ 27 h 95"/>
                <a:gd name="T38" fmla="*/ 66 w 106"/>
                <a:gd name="T39"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6" h="95">
                  <a:moveTo>
                    <a:pt x="52" y="61"/>
                  </a:moveTo>
                  <a:cubicBezTo>
                    <a:pt x="50" y="62"/>
                    <a:pt x="37" y="72"/>
                    <a:pt x="37" y="72"/>
                  </a:cubicBezTo>
                  <a:cubicBezTo>
                    <a:pt x="37" y="72"/>
                    <a:pt x="37" y="59"/>
                    <a:pt x="37" y="56"/>
                  </a:cubicBezTo>
                  <a:cubicBezTo>
                    <a:pt x="26" y="50"/>
                    <a:pt x="20" y="41"/>
                    <a:pt x="20" y="31"/>
                  </a:cubicBezTo>
                  <a:cubicBezTo>
                    <a:pt x="8" y="36"/>
                    <a:pt x="0" y="45"/>
                    <a:pt x="0" y="55"/>
                  </a:cubicBezTo>
                  <a:cubicBezTo>
                    <a:pt x="0" y="70"/>
                    <a:pt x="18" y="82"/>
                    <a:pt x="40" y="82"/>
                  </a:cubicBezTo>
                  <a:cubicBezTo>
                    <a:pt x="45" y="82"/>
                    <a:pt x="49" y="82"/>
                    <a:pt x="53" y="81"/>
                  </a:cubicBezTo>
                  <a:cubicBezTo>
                    <a:pt x="67" y="95"/>
                    <a:pt x="67" y="95"/>
                    <a:pt x="67" y="95"/>
                  </a:cubicBezTo>
                  <a:cubicBezTo>
                    <a:pt x="63" y="78"/>
                    <a:pt x="63" y="78"/>
                    <a:pt x="63" y="78"/>
                  </a:cubicBezTo>
                  <a:cubicBezTo>
                    <a:pt x="72" y="74"/>
                    <a:pt x="78" y="67"/>
                    <a:pt x="80" y="60"/>
                  </a:cubicBezTo>
                  <a:cubicBezTo>
                    <a:pt x="75" y="61"/>
                    <a:pt x="69" y="62"/>
                    <a:pt x="64" y="62"/>
                  </a:cubicBezTo>
                  <a:cubicBezTo>
                    <a:pt x="60" y="62"/>
                    <a:pt x="56" y="62"/>
                    <a:pt x="52" y="61"/>
                  </a:cubicBezTo>
                  <a:close/>
                  <a:moveTo>
                    <a:pt x="66" y="0"/>
                  </a:moveTo>
                  <a:cubicBezTo>
                    <a:pt x="44" y="0"/>
                    <a:pt x="26" y="12"/>
                    <a:pt x="26" y="27"/>
                  </a:cubicBezTo>
                  <a:cubicBezTo>
                    <a:pt x="26" y="36"/>
                    <a:pt x="33" y="45"/>
                    <a:pt x="43" y="50"/>
                  </a:cubicBezTo>
                  <a:cubicBezTo>
                    <a:pt x="43" y="61"/>
                    <a:pt x="43" y="61"/>
                    <a:pt x="43" y="61"/>
                  </a:cubicBezTo>
                  <a:cubicBezTo>
                    <a:pt x="54" y="53"/>
                    <a:pt x="54" y="53"/>
                    <a:pt x="54" y="53"/>
                  </a:cubicBezTo>
                  <a:cubicBezTo>
                    <a:pt x="57" y="54"/>
                    <a:pt x="62" y="55"/>
                    <a:pt x="66" y="55"/>
                  </a:cubicBezTo>
                  <a:cubicBezTo>
                    <a:pt x="88" y="55"/>
                    <a:pt x="106" y="42"/>
                    <a:pt x="106" y="27"/>
                  </a:cubicBezTo>
                  <a:cubicBezTo>
                    <a:pt x="106" y="12"/>
                    <a:pt x="88" y="0"/>
                    <a:pt x="66" y="0"/>
                  </a:cubicBezTo>
                  <a:close/>
                </a:path>
              </a:pathLst>
            </a:custGeom>
            <a:solidFill>
              <a:schemeClr val="bg1">
                <a:alpha val="89000"/>
              </a:schemeClr>
            </a:solidFill>
            <a:ln>
              <a:noFill/>
            </a:ln>
          </p:spPr>
          <p:txBody>
            <a:bodyPr vert="horz" wrap="square" lIns="91440" tIns="45720" rIns="91440" bIns="45720" numCol="1" anchor="t" anchorCtr="0" compatLnSpc="1"/>
            <a:lstStyle/>
            <a:p>
              <a:endParaRPr lang="zh-CN" altLang="en-US"/>
            </a:p>
          </p:txBody>
        </p:sp>
        <p:sp>
          <p:nvSpPr>
            <p:cNvPr id="27" name="文本框 17"/>
            <p:cNvSpPr txBox="1"/>
            <p:nvPr/>
          </p:nvSpPr>
          <p:spPr>
            <a:xfrm>
              <a:off x="8659019" y="1470143"/>
              <a:ext cx="1261884" cy="307777"/>
            </a:xfrm>
            <a:prstGeom prst="rect">
              <a:avLst/>
            </a:prstGeom>
            <a:noFill/>
          </p:spPr>
          <p:txBody>
            <a:bodyPr wrap="none" rtlCol="0">
              <a:spAutoFit/>
            </a:bodyPr>
            <a:lstStyle>
              <a:defPPr>
                <a:defRPr lang="zh-CN"/>
              </a:defPPr>
              <a:lvl1pPr>
                <a:defRPr sz="2000">
                  <a:solidFill>
                    <a:schemeClr val="tx1">
                      <a:lumMod val="75000"/>
                      <a:lumOff val="25000"/>
                    </a:schemeClr>
                  </a:solidFill>
                  <a:latin typeface="时尚中黑简体" panose="01010104010101010101" pitchFamily="2" charset="-122"/>
                  <a:ea typeface="时尚中黑简体" panose="01010104010101010101" pitchFamily="2" charset="-122"/>
                </a:defRPr>
              </a:lvl1pPr>
            </a:lstStyle>
            <a:p>
              <a:r>
                <a:rPr lang="zh-CN" altLang="en-US" sz="1400" b="1" dirty="0" smtClean="0">
                  <a:latin typeface="微软雅黑" pitchFamily="34" charset="-122"/>
                  <a:ea typeface="微软雅黑" pitchFamily="34" charset="-122"/>
                </a:rPr>
                <a:t>优化专业知识</a:t>
              </a:r>
              <a:endParaRPr lang="en-US" altLang="zh-CN" sz="1400" b="1" dirty="0">
                <a:latin typeface="微软雅黑" pitchFamily="34" charset="-122"/>
                <a:ea typeface="微软雅黑" pitchFamily="34" charset="-122"/>
              </a:endParaRPr>
            </a:p>
          </p:txBody>
        </p:sp>
        <p:sp>
          <p:nvSpPr>
            <p:cNvPr id="29" name="文本框 19"/>
            <p:cNvSpPr txBox="1"/>
            <p:nvPr/>
          </p:nvSpPr>
          <p:spPr>
            <a:xfrm>
              <a:off x="7059961" y="4519824"/>
              <a:ext cx="1261884" cy="307777"/>
            </a:xfrm>
            <a:prstGeom prst="rect">
              <a:avLst/>
            </a:prstGeom>
            <a:noFill/>
          </p:spPr>
          <p:txBody>
            <a:bodyPr wrap="none" rtlCol="0">
              <a:spAutoFit/>
            </a:bodyPr>
            <a:lstStyle>
              <a:defPPr>
                <a:defRPr lang="zh-CN"/>
              </a:defPPr>
              <a:lvl1pPr>
                <a:defRPr sz="2000">
                  <a:solidFill>
                    <a:schemeClr val="tx1">
                      <a:lumMod val="75000"/>
                      <a:lumOff val="25000"/>
                    </a:schemeClr>
                  </a:solidFill>
                  <a:latin typeface="时尚中黑简体" panose="01010104010101010101" pitchFamily="2" charset="-122"/>
                  <a:ea typeface="时尚中黑简体" panose="01010104010101010101" pitchFamily="2" charset="-122"/>
                </a:defRPr>
              </a:lvl1pPr>
            </a:lstStyle>
            <a:p>
              <a:r>
                <a:rPr lang="zh-CN" altLang="en-US" sz="1400" b="1" dirty="0" smtClean="0">
                  <a:latin typeface="微软雅黑" pitchFamily="34" charset="-122"/>
                  <a:ea typeface="微软雅黑" pitchFamily="34" charset="-122"/>
                </a:rPr>
                <a:t>专家培训交流</a:t>
              </a:r>
              <a:endParaRPr lang="en-US" altLang="zh-CN" sz="1400" b="1" dirty="0">
                <a:latin typeface="微软雅黑" pitchFamily="34" charset="-122"/>
                <a:ea typeface="微软雅黑" pitchFamily="34" charset="-122"/>
              </a:endParaRPr>
            </a:p>
          </p:txBody>
        </p:sp>
        <p:sp>
          <p:nvSpPr>
            <p:cNvPr id="30" name="文本框 20"/>
            <p:cNvSpPr txBox="1"/>
            <p:nvPr/>
          </p:nvSpPr>
          <p:spPr>
            <a:xfrm>
              <a:off x="6554298" y="4358875"/>
              <a:ext cx="601447" cy="584775"/>
            </a:xfrm>
            <a:prstGeom prst="rect">
              <a:avLst/>
            </a:prstGeom>
            <a:noFill/>
          </p:spPr>
          <p:txBody>
            <a:bodyPr wrap="none" rtlCol="0">
              <a:spAutoFit/>
            </a:bodyPr>
            <a:lstStyle/>
            <a:p>
              <a:r>
                <a:rPr lang="en-US" altLang="zh-CN" sz="3200" b="1" dirty="0" smtClean="0">
                  <a:solidFill>
                    <a:srgbClr val="C00000"/>
                  </a:solidFill>
                </a:rPr>
                <a:t>0</a:t>
              </a:r>
              <a:r>
                <a:rPr lang="en-US" altLang="zh-CN" sz="3200" dirty="0" smtClean="0">
                  <a:solidFill>
                    <a:srgbClr val="C00000"/>
                  </a:solidFill>
                  <a:effectLst>
                    <a:outerShdw blurRad="38100" dist="38100" dir="2700000" algn="tl">
                      <a:srgbClr val="000000">
                        <a:alpha val="43137"/>
                      </a:srgbClr>
                    </a:outerShdw>
                  </a:effectLst>
                </a:rPr>
                <a:t>4</a:t>
              </a:r>
              <a:endParaRPr lang="zh-CN" altLang="en-US" sz="3200" dirty="0">
                <a:solidFill>
                  <a:srgbClr val="C00000"/>
                </a:solidFill>
                <a:effectLst>
                  <a:outerShdw blurRad="38100" dist="38100" dir="2700000" algn="tl">
                    <a:srgbClr val="000000">
                      <a:alpha val="43137"/>
                    </a:srgbClr>
                  </a:outerShdw>
                </a:effectLst>
              </a:endParaRPr>
            </a:p>
          </p:txBody>
        </p:sp>
        <p:sp>
          <p:nvSpPr>
            <p:cNvPr id="31" name="文本框 21"/>
            <p:cNvSpPr txBox="1"/>
            <p:nvPr/>
          </p:nvSpPr>
          <p:spPr>
            <a:xfrm>
              <a:off x="6003194" y="5883265"/>
              <a:ext cx="1270091" cy="307777"/>
            </a:xfrm>
            <a:prstGeom prst="rect">
              <a:avLst/>
            </a:prstGeom>
            <a:noFill/>
          </p:spPr>
          <p:txBody>
            <a:bodyPr wrap="none" rtlCol="0">
              <a:spAutoFit/>
            </a:bodyPr>
            <a:lstStyle/>
            <a:p>
              <a:r>
                <a:rPr lang="en-US" altLang="zh-CN" sz="1400" b="1" dirty="0" smtClean="0">
                  <a:solidFill>
                    <a:schemeClr val="tx1">
                      <a:lumMod val="75000"/>
                      <a:lumOff val="25000"/>
                    </a:schemeClr>
                  </a:solidFill>
                  <a:latin typeface="微软雅黑" pitchFamily="34" charset="-122"/>
                  <a:ea typeface="微软雅黑" pitchFamily="34" charset="-122"/>
                </a:rPr>
                <a:t>GTA</a:t>
              </a:r>
              <a:r>
                <a:rPr lang="zh-CN" altLang="en-US" sz="1400" b="1" dirty="0" smtClean="0">
                  <a:solidFill>
                    <a:schemeClr val="tx1">
                      <a:lumMod val="75000"/>
                      <a:lumOff val="25000"/>
                    </a:schemeClr>
                  </a:solidFill>
                  <a:latin typeface="微软雅黑" pitchFamily="34" charset="-122"/>
                  <a:ea typeface="微软雅黑" pitchFamily="34" charset="-122"/>
                </a:rPr>
                <a:t>培训师资</a:t>
              </a:r>
              <a:endParaRPr lang="en-US" altLang="zh-CN" sz="1400" b="1" dirty="0" smtClean="0">
                <a:solidFill>
                  <a:schemeClr val="tx1">
                    <a:lumMod val="75000"/>
                    <a:lumOff val="25000"/>
                  </a:schemeClr>
                </a:solidFill>
                <a:latin typeface="微软雅黑" pitchFamily="34" charset="-122"/>
                <a:ea typeface="微软雅黑" pitchFamily="34" charset="-122"/>
              </a:endParaRPr>
            </a:p>
          </p:txBody>
        </p:sp>
        <p:sp>
          <p:nvSpPr>
            <p:cNvPr id="32" name="文本框 22"/>
            <p:cNvSpPr txBox="1"/>
            <p:nvPr/>
          </p:nvSpPr>
          <p:spPr>
            <a:xfrm>
              <a:off x="5436469" y="5720960"/>
              <a:ext cx="601447" cy="584775"/>
            </a:xfrm>
            <a:prstGeom prst="rect">
              <a:avLst/>
            </a:prstGeom>
            <a:noFill/>
          </p:spPr>
          <p:txBody>
            <a:bodyPr wrap="none" rtlCol="0">
              <a:spAutoFit/>
            </a:bodyPr>
            <a:lstStyle/>
            <a:p>
              <a:r>
                <a:rPr lang="en-US" altLang="zh-CN" sz="3200" b="1" dirty="0" smtClean="0">
                  <a:solidFill>
                    <a:srgbClr val="00B0F0"/>
                  </a:solidFill>
                </a:rPr>
                <a:t>05</a:t>
              </a:r>
              <a:endParaRPr lang="zh-CN" altLang="en-US" sz="3200" b="1" dirty="0">
                <a:solidFill>
                  <a:srgbClr val="00B0F0"/>
                </a:solidFill>
              </a:endParaRPr>
            </a:p>
          </p:txBody>
        </p:sp>
        <p:sp>
          <p:nvSpPr>
            <p:cNvPr id="33" name="文本框 23"/>
            <p:cNvSpPr txBox="1"/>
            <p:nvPr/>
          </p:nvSpPr>
          <p:spPr>
            <a:xfrm>
              <a:off x="6702721" y="2885149"/>
              <a:ext cx="1261884" cy="307777"/>
            </a:xfrm>
            <a:prstGeom prst="rect">
              <a:avLst/>
            </a:prstGeom>
            <a:noFill/>
          </p:spPr>
          <p:txBody>
            <a:bodyPr wrap="none" rtlCol="0">
              <a:spAutoFit/>
            </a:bodyPr>
            <a:lstStyle>
              <a:defPPr>
                <a:defRPr lang="zh-CN"/>
              </a:defPPr>
              <a:lvl1pPr>
                <a:defRPr sz="2000">
                  <a:solidFill>
                    <a:schemeClr val="tx1">
                      <a:lumMod val="75000"/>
                      <a:lumOff val="25000"/>
                    </a:schemeClr>
                  </a:solidFill>
                  <a:latin typeface="时尚中黑简体" panose="01010104010101010101" pitchFamily="2" charset="-122"/>
                  <a:ea typeface="时尚中黑简体" panose="01010104010101010101" pitchFamily="2" charset="-122"/>
                </a:defRPr>
              </a:lvl1pPr>
            </a:lstStyle>
            <a:p>
              <a:r>
                <a:rPr lang="zh-CN" altLang="en-US" sz="1400" b="1" dirty="0" smtClean="0">
                  <a:latin typeface="微软雅黑" pitchFamily="34" charset="-122"/>
                  <a:ea typeface="微软雅黑" pitchFamily="34" charset="-122"/>
                </a:rPr>
                <a:t>加强实践锻炼</a:t>
              </a:r>
              <a:endParaRPr lang="en-US" altLang="zh-CN" sz="1400" b="1" dirty="0">
                <a:latin typeface="微软雅黑" pitchFamily="34" charset="-122"/>
                <a:ea typeface="微软雅黑" pitchFamily="34" charset="-122"/>
              </a:endParaRPr>
            </a:p>
          </p:txBody>
        </p:sp>
        <p:sp>
          <p:nvSpPr>
            <p:cNvPr id="34" name="文本框 24"/>
            <p:cNvSpPr txBox="1"/>
            <p:nvPr/>
          </p:nvSpPr>
          <p:spPr>
            <a:xfrm>
              <a:off x="6234297" y="2730725"/>
              <a:ext cx="601447" cy="584775"/>
            </a:xfrm>
            <a:prstGeom prst="rect">
              <a:avLst/>
            </a:prstGeom>
            <a:noFill/>
          </p:spPr>
          <p:txBody>
            <a:bodyPr wrap="none" rtlCol="0">
              <a:spAutoFit/>
            </a:bodyPr>
            <a:lstStyle/>
            <a:p>
              <a:r>
                <a:rPr lang="en-US" altLang="zh-CN" sz="3200" b="1" dirty="0" smtClean="0">
                  <a:solidFill>
                    <a:srgbClr val="A2B932"/>
                  </a:solidFill>
                </a:rPr>
                <a:t>02</a:t>
              </a:r>
              <a:endParaRPr lang="zh-CN" altLang="en-US" sz="3200" b="1" dirty="0">
                <a:solidFill>
                  <a:srgbClr val="A2B932"/>
                </a:solidFill>
              </a:endParaRPr>
            </a:p>
          </p:txBody>
        </p:sp>
        <p:sp>
          <p:nvSpPr>
            <p:cNvPr id="35" name="文本框 25"/>
            <p:cNvSpPr txBox="1"/>
            <p:nvPr/>
          </p:nvSpPr>
          <p:spPr>
            <a:xfrm>
              <a:off x="5138688" y="3379615"/>
              <a:ext cx="1261884" cy="307777"/>
            </a:xfrm>
            <a:prstGeom prst="rect">
              <a:avLst/>
            </a:prstGeom>
            <a:noFill/>
          </p:spPr>
          <p:txBody>
            <a:bodyPr wrap="none" rtlCol="0">
              <a:spAutoFit/>
            </a:bodyPr>
            <a:lstStyle>
              <a:defPPr>
                <a:defRPr lang="zh-CN"/>
              </a:defPPr>
              <a:lvl1pPr>
                <a:defRPr sz="2000">
                  <a:solidFill>
                    <a:schemeClr val="tx1">
                      <a:lumMod val="75000"/>
                      <a:lumOff val="25000"/>
                    </a:schemeClr>
                  </a:solidFill>
                  <a:latin typeface="时尚中黑简体" panose="01010104010101010101" pitchFamily="2" charset="-122"/>
                  <a:ea typeface="时尚中黑简体" panose="01010104010101010101" pitchFamily="2" charset="-122"/>
                </a:defRPr>
              </a:lvl1pPr>
            </a:lstStyle>
            <a:p>
              <a:r>
                <a:rPr lang="zh-CN" altLang="en-US" sz="1400" b="1" dirty="0">
                  <a:latin typeface="微软雅黑" pitchFamily="34" charset="-122"/>
                  <a:ea typeface="微软雅黑" pitchFamily="34" charset="-122"/>
                </a:rPr>
                <a:t>校</a:t>
              </a:r>
              <a:r>
                <a:rPr lang="zh-CN" altLang="en-US" sz="1400" b="1" dirty="0" smtClean="0">
                  <a:latin typeface="微软雅黑" pitchFamily="34" charset="-122"/>
                  <a:ea typeface="微软雅黑" pitchFamily="34" charset="-122"/>
                </a:rPr>
                <a:t>企人才互聘</a:t>
              </a:r>
              <a:endParaRPr lang="en-US" altLang="zh-CN" sz="1400" b="1" dirty="0">
                <a:latin typeface="微软雅黑" pitchFamily="34" charset="-122"/>
                <a:ea typeface="微软雅黑" pitchFamily="34" charset="-122"/>
              </a:endParaRPr>
            </a:p>
          </p:txBody>
        </p:sp>
        <p:sp>
          <p:nvSpPr>
            <p:cNvPr id="36" name="文本框 26"/>
            <p:cNvSpPr txBox="1"/>
            <p:nvPr/>
          </p:nvSpPr>
          <p:spPr>
            <a:xfrm>
              <a:off x="4606686" y="3223412"/>
              <a:ext cx="601447" cy="584775"/>
            </a:xfrm>
            <a:prstGeom prst="rect">
              <a:avLst/>
            </a:prstGeom>
            <a:noFill/>
          </p:spPr>
          <p:txBody>
            <a:bodyPr wrap="none" rtlCol="0">
              <a:spAutoFit/>
            </a:bodyPr>
            <a:lstStyle/>
            <a:p>
              <a:r>
                <a:rPr lang="en-US" altLang="zh-CN" sz="3200" b="1" dirty="0" smtClean="0">
                  <a:solidFill>
                    <a:srgbClr val="7030A0"/>
                  </a:solidFill>
                </a:rPr>
                <a:t>03</a:t>
              </a:r>
              <a:endParaRPr lang="zh-CN" altLang="en-US" sz="3200" b="1" dirty="0">
                <a:solidFill>
                  <a:srgbClr val="7030A0"/>
                </a:solidFill>
              </a:endParaRPr>
            </a:p>
          </p:txBody>
        </p:sp>
        <p:sp>
          <p:nvSpPr>
            <p:cNvPr id="37" name="TextBox 116"/>
            <p:cNvSpPr txBox="1"/>
            <p:nvPr/>
          </p:nvSpPr>
          <p:spPr>
            <a:xfrm>
              <a:off x="9958157" y="5206156"/>
              <a:ext cx="1117763" cy="919483"/>
            </a:xfrm>
            <a:prstGeom prst="rect">
              <a:avLst/>
            </a:prstGeom>
            <a:noFill/>
          </p:spPr>
          <p:txBody>
            <a:bodyPr wrap="square" rtlCol="0">
              <a:spAutoFit/>
            </a:bodyPr>
            <a:lstStyle/>
            <a:p>
              <a:pPr algn="ctr"/>
              <a:r>
                <a:rPr lang="zh-CN" altLang="en-US" sz="1600" b="1" dirty="0" smtClean="0">
                  <a:solidFill>
                    <a:schemeClr val="accent3">
                      <a:lumMod val="75000"/>
                    </a:schemeClr>
                  </a:solidFill>
                  <a:latin typeface="微软雅黑" pitchFamily="34" charset="-122"/>
                  <a:ea typeface="微软雅黑" pitchFamily="34" charset="-122"/>
                </a:rPr>
                <a:t>国泰安</a:t>
              </a:r>
              <a:endParaRPr lang="en-US" altLang="zh-CN" sz="1600" b="1" dirty="0" smtClean="0">
                <a:solidFill>
                  <a:schemeClr val="accent3">
                    <a:lumMod val="75000"/>
                  </a:schemeClr>
                </a:solidFill>
                <a:latin typeface="微软雅黑" pitchFamily="34" charset="-122"/>
                <a:ea typeface="微软雅黑" pitchFamily="34" charset="-122"/>
              </a:endParaRPr>
            </a:p>
            <a:p>
              <a:pPr algn="ctr"/>
              <a:r>
                <a:rPr lang="zh-CN" altLang="en-US" sz="1600" b="1" dirty="0" smtClean="0">
                  <a:solidFill>
                    <a:schemeClr val="accent3">
                      <a:lumMod val="75000"/>
                    </a:schemeClr>
                  </a:solidFill>
                  <a:latin typeface="微软雅黑" pitchFamily="34" charset="-122"/>
                  <a:ea typeface="微软雅黑" pitchFamily="34" charset="-122"/>
                </a:rPr>
                <a:t>师资队伍强化方案</a:t>
              </a:r>
              <a:endParaRPr lang="zh-CN" altLang="en-US" sz="1600" b="1" dirty="0">
                <a:solidFill>
                  <a:schemeClr val="accent3">
                    <a:lumMod val="75000"/>
                  </a:schemeClr>
                </a:solidFill>
                <a:latin typeface="微软雅黑" pitchFamily="34" charset="-122"/>
                <a:ea typeface="微软雅黑" pitchFamily="34" charset="-122"/>
              </a:endParaRPr>
            </a:p>
          </p:txBody>
        </p:sp>
        <p:sp>
          <p:nvSpPr>
            <p:cNvPr id="38" name="TextBox 117"/>
            <p:cNvSpPr txBox="1"/>
            <p:nvPr/>
          </p:nvSpPr>
          <p:spPr>
            <a:xfrm>
              <a:off x="4509958" y="1788490"/>
              <a:ext cx="1115614" cy="830997"/>
            </a:xfrm>
            <a:prstGeom prst="rect">
              <a:avLst/>
            </a:prstGeom>
            <a:noFill/>
          </p:spPr>
          <p:txBody>
            <a:bodyPr wrap="square" rtlCol="0">
              <a:spAutoFit/>
            </a:bodyPr>
            <a:lstStyle/>
            <a:p>
              <a:r>
                <a:rPr lang="zh-CN" altLang="en-US" sz="1600" b="1" dirty="0" smtClean="0">
                  <a:solidFill>
                    <a:srgbClr val="C00000"/>
                  </a:solidFill>
                  <a:latin typeface="微软雅黑" pitchFamily="34" charset="-122"/>
                  <a:ea typeface="微软雅黑" pitchFamily="34" charset="-122"/>
                </a:rPr>
                <a:t> 培养“双师型”师资队伍</a:t>
              </a:r>
              <a:endParaRPr lang="zh-CN" altLang="en-US" sz="1600" b="1" dirty="0">
                <a:solidFill>
                  <a:srgbClr val="C00000"/>
                </a:solidFill>
                <a:latin typeface="微软雅黑" pitchFamily="34" charset="-122"/>
                <a:ea typeface="微软雅黑" pitchFamily="34" charset="-122"/>
              </a:endParaRPr>
            </a:p>
          </p:txBody>
        </p:sp>
        <p:grpSp>
          <p:nvGrpSpPr>
            <p:cNvPr id="39" name="组合 38"/>
            <p:cNvGrpSpPr/>
            <p:nvPr/>
          </p:nvGrpSpPr>
          <p:grpSpPr>
            <a:xfrm>
              <a:off x="1227979" y="2993565"/>
              <a:ext cx="3077468" cy="3173669"/>
              <a:chOff x="293053" y="2147107"/>
              <a:chExt cx="3077468" cy="3215096"/>
            </a:xfrm>
          </p:grpSpPr>
          <p:sp>
            <p:nvSpPr>
              <p:cNvPr id="40" name="AutoShape 4"/>
              <p:cNvSpPr>
                <a:spLocks noChangeArrowheads="1"/>
              </p:cNvSpPr>
              <p:nvPr/>
            </p:nvSpPr>
            <p:spPr bwMode="gray">
              <a:xfrm>
                <a:off x="1039877" y="2147107"/>
                <a:ext cx="2330644" cy="3215096"/>
              </a:xfrm>
              <a:prstGeom prst="upArrow">
                <a:avLst>
                  <a:gd name="adj1" fmla="val 56361"/>
                  <a:gd name="adj2" fmla="val 78299"/>
                </a:avLst>
              </a:prstGeom>
              <a:solidFill>
                <a:srgbClr val="00B0F0"/>
              </a:solidFill>
              <a:ln w="9525">
                <a:miter lim="800000"/>
              </a:ln>
              <a:effectLst/>
              <a:scene3d>
                <a:camera prst="legacyObliqueTopRight">
                  <a:rot lat="0" lon="19199998" rev="0"/>
                </a:camera>
                <a:lightRig rig="legacyFlat3" dir="t"/>
              </a:scene3d>
              <a:sp3d extrusionH="430200" prstMaterial="legacyPlastic">
                <a:bevelT w="13500" h="13500" prst="angle"/>
                <a:bevelB w="13500" h="13500" prst="angle"/>
                <a:extrusionClr>
                  <a:srgbClr val="006699"/>
                </a:extrusionClr>
                <a:contourClr>
                  <a:srgbClr val="006699"/>
                </a:contourClr>
              </a:sp3d>
            </p:spPr>
            <p:txBody>
              <a:bodyPr wrap="none" anchor="ctr">
                <a:flatTx/>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endParaRPr lang="zh-CN" altLang="en-US">
                  <a:ea typeface="宋体" pitchFamily="2" charset="-122"/>
                </a:endParaRPr>
              </a:p>
            </p:txBody>
          </p:sp>
          <p:grpSp>
            <p:nvGrpSpPr>
              <p:cNvPr id="41" name="组合 40"/>
              <p:cNvGrpSpPr/>
              <p:nvPr/>
            </p:nvGrpSpPr>
            <p:grpSpPr>
              <a:xfrm>
                <a:off x="293053" y="3040840"/>
                <a:ext cx="2065467" cy="2173332"/>
                <a:chOff x="173952" y="3040840"/>
                <a:chExt cx="2184081" cy="2173332"/>
              </a:xfrm>
            </p:grpSpPr>
            <p:sp>
              <p:nvSpPr>
                <p:cNvPr id="42" name="AutoShape 7"/>
                <p:cNvSpPr>
                  <a:spLocks noChangeArrowheads="1"/>
                </p:cNvSpPr>
                <p:nvPr/>
              </p:nvSpPr>
              <p:spPr bwMode="gray">
                <a:xfrm>
                  <a:off x="187920" y="3040840"/>
                  <a:ext cx="2170113" cy="474529"/>
                </a:xfrm>
                <a:prstGeom prst="roundRect">
                  <a:avLst>
                    <a:gd name="adj" fmla="val 16667"/>
                  </a:avLst>
                </a:prstGeom>
                <a:solidFill>
                  <a:srgbClr val="FFFFFF">
                    <a:alpha val="89803"/>
                  </a:srgbClr>
                </a:solidFill>
                <a:ln w="28575">
                  <a:solidFill>
                    <a:schemeClr val="accent6">
                      <a:lumMod val="75000"/>
                    </a:schemeClr>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endParaRPr lang="zh-CN" altLang="en-US">
                    <a:ea typeface="宋体" pitchFamily="2" charset="-122"/>
                  </a:endParaRPr>
                </a:p>
              </p:txBody>
            </p:sp>
            <p:sp>
              <p:nvSpPr>
                <p:cNvPr id="43" name="AutoShape 8"/>
                <p:cNvSpPr>
                  <a:spLocks noChangeArrowheads="1"/>
                </p:cNvSpPr>
                <p:nvPr/>
              </p:nvSpPr>
              <p:spPr bwMode="gray">
                <a:xfrm>
                  <a:off x="181835" y="3609828"/>
                  <a:ext cx="2170113" cy="495737"/>
                </a:xfrm>
                <a:prstGeom prst="roundRect">
                  <a:avLst>
                    <a:gd name="adj" fmla="val 16667"/>
                  </a:avLst>
                </a:prstGeom>
                <a:solidFill>
                  <a:srgbClr val="FFFFFF">
                    <a:alpha val="89803"/>
                  </a:srgbClr>
                </a:solidFill>
                <a:ln w="28575">
                  <a:solidFill>
                    <a:schemeClr val="accent6">
                      <a:lumMod val="75000"/>
                    </a:schemeClr>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endParaRPr lang="zh-CN" altLang="en-US">
                    <a:ea typeface="宋体" pitchFamily="2" charset="-122"/>
                  </a:endParaRPr>
                </a:p>
              </p:txBody>
            </p:sp>
            <p:sp>
              <p:nvSpPr>
                <p:cNvPr id="44" name="AutoShape 9"/>
                <p:cNvSpPr>
                  <a:spLocks noChangeArrowheads="1"/>
                </p:cNvSpPr>
                <p:nvPr/>
              </p:nvSpPr>
              <p:spPr bwMode="gray">
                <a:xfrm>
                  <a:off x="181835" y="4189249"/>
                  <a:ext cx="2170113" cy="480420"/>
                </a:xfrm>
                <a:prstGeom prst="roundRect">
                  <a:avLst>
                    <a:gd name="adj" fmla="val 16667"/>
                  </a:avLst>
                </a:prstGeom>
                <a:solidFill>
                  <a:srgbClr val="FFFFFF">
                    <a:alpha val="89803"/>
                  </a:srgbClr>
                </a:solidFill>
                <a:ln w="28575">
                  <a:solidFill>
                    <a:schemeClr val="accent6">
                      <a:lumMod val="75000"/>
                    </a:schemeClr>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endParaRPr lang="zh-CN" altLang="en-US">
                    <a:ea typeface="宋体" pitchFamily="2" charset="-122"/>
                  </a:endParaRPr>
                </a:p>
              </p:txBody>
            </p:sp>
            <p:sp>
              <p:nvSpPr>
                <p:cNvPr id="45" name="Text Box 38"/>
                <p:cNvSpPr txBox="1">
                  <a:spLocks noChangeArrowheads="1"/>
                </p:cNvSpPr>
                <p:nvPr/>
              </p:nvSpPr>
              <p:spPr bwMode="gray">
                <a:xfrm>
                  <a:off x="230309" y="3129784"/>
                  <a:ext cx="205740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eaLnBrk="1" hangingPunct="1">
                    <a:spcBef>
                      <a:spcPct val="50000"/>
                    </a:spcBef>
                  </a:pPr>
                  <a:r>
                    <a:rPr lang="zh-CN" altLang="en-US" sz="1400" dirty="0" smtClean="0">
                      <a:solidFill>
                        <a:srgbClr val="080808"/>
                      </a:solidFill>
                      <a:latin typeface="微软雅黑" pitchFamily="34" charset="-122"/>
                      <a:ea typeface="微软雅黑" pitchFamily="34" charset="-122"/>
                    </a:rPr>
                    <a:t>专业师资素质不高</a:t>
                  </a:r>
                  <a:endParaRPr lang="en-US" altLang="zh-CN" sz="1400" dirty="0">
                    <a:solidFill>
                      <a:srgbClr val="080808"/>
                    </a:solidFill>
                    <a:latin typeface="微软雅黑" pitchFamily="34" charset="-122"/>
                    <a:ea typeface="微软雅黑" pitchFamily="34" charset="-122"/>
                  </a:endParaRPr>
                </a:p>
              </p:txBody>
            </p:sp>
            <p:sp>
              <p:nvSpPr>
                <p:cNvPr id="46" name="Text Box 38"/>
                <p:cNvSpPr txBox="1">
                  <a:spLocks noChangeArrowheads="1"/>
                </p:cNvSpPr>
                <p:nvPr/>
              </p:nvSpPr>
              <p:spPr bwMode="gray">
                <a:xfrm>
                  <a:off x="238191" y="3731209"/>
                  <a:ext cx="205740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eaLnBrk="1" hangingPunct="1">
                    <a:spcBef>
                      <a:spcPct val="50000"/>
                    </a:spcBef>
                  </a:pPr>
                  <a:r>
                    <a:rPr lang="zh-CN" altLang="en-US" sz="1400" dirty="0" smtClean="0">
                      <a:solidFill>
                        <a:srgbClr val="080808"/>
                      </a:solidFill>
                      <a:latin typeface="微软雅黑" pitchFamily="34" charset="-122"/>
                      <a:ea typeface="微软雅黑" pitchFamily="34" charset="-122"/>
                    </a:rPr>
                    <a:t>师资团队建设不完善</a:t>
                  </a:r>
                  <a:endParaRPr lang="en-US" altLang="zh-CN" sz="1400" dirty="0">
                    <a:solidFill>
                      <a:srgbClr val="080808"/>
                    </a:solidFill>
                    <a:latin typeface="微软雅黑" pitchFamily="34" charset="-122"/>
                    <a:ea typeface="微软雅黑" pitchFamily="34" charset="-122"/>
                  </a:endParaRPr>
                </a:p>
              </p:txBody>
            </p:sp>
            <p:sp>
              <p:nvSpPr>
                <p:cNvPr id="47" name="Text Box 38"/>
                <p:cNvSpPr txBox="1">
                  <a:spLocks noChangeArrowheads="1"/>
                </p:cNvSpPr>
                <p:nvPr/>
              </p:nvSpPr>
              <p:spPr bwMode="gray">
                <a:xfrm>
                  <a:off x="253271" y="4291783"/>
                  <a:ext cx="205740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eaLnBrk="1" hangingPunct="1">
                    <a:spcBef>
                      <a:spcPct val="50000"/>
                    </a:spcBef>
                  </a:pPr>
                  <a:r>
                    <a:rPr lang="zh-CN" altLang="en-US" sz="1400" dirty="0" smtClean="0">
                      <a:solidFill>
                        <a:srgbClr val="080808"/>
                      </a:solidFill>
                      <a:latin typeface="微软雅黑" pitchFamily="34" charset="-122"/>
                      <a:ea typeface="微软雅黑" pitchFamily="34" charset="-122"/>
                    </a:rPr>
                    <a:t>专业师资结构不合理</a:t>
                  </a:r>
                  <a:endParaRPr lang="en-US" altLang="zh-CN" sz="1400" dirty="0">
                    <a:solidFill>
                      <a:srgbClr val="080808"/>
                    </a:solidFill>
                    <a:latin typeface="微软雅黑" pitchFamily="34" charset="-122"/>
                    <a:ea typeface="微软雅黑" pitchFamily="34" charset="-122"/>
                  </a:endParaRPr>
                </a:p>
              </p:txBody>
            </p:sp>
            <p:sp>
              <p:nvSpPr>
                <p:cNvPr id="48" name="AutoShape 9"/>
                <p:cNvSpPr>
                  <a:spLocks noChangeArrowheads="1"/>
                </p:cNvSpPr>
                <p:nvPr/>
              </p:nvSpPr>
              <p:spPr bwMode="gray">
                <a:xfrm>
                  <a:off x="173952" y="4753995"/>
                  <a:ext cx="2170113" cy="460177"/>
                </a:xfrm>
                <a:prstGeom prst="roundRect">
                  <a:avLst>
                    <a:gd name="adj" fmla="val 16667"/>
                  </a:avLst>
                </a:prstGeom>
                <a:solidFill>
                  <a:srgbClr val="FFFFFF">
                    <a:alpha val="89803"/>
                  </a:srgbClr>
                </a:solidFill>
                <a:ln w="28575">
                  <a:solidFill>
                    <a:schemeClr val="accent6">
                      <a:lumMod val="75000"/>
                    </a:schemeClr>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endParaRPr lang="zh-CN" altLang="en-US">
                    <a:ea typeface="宋体" pitchFamily="2" charset="-122"/>
                  </a:endParaRPr>
                </a:p>
              </p:txBody>
            </p:sp>
            <p:sp>
              <p:nvSpPr>
                <p:cNvPr id="49" name="Text Box 38"/>
                <p:cNvSpPr txBox="1">
                  <a:spLocks noChangeArrowheads="1"/>
                </p:cNvSpPr>
                <p:nvPr/>
              </p:nvSpPr>
              <p:spPr bwMode="gray">
                <a:xfrm>
                  <a:off x="230309" y="4846609"/>
                  <a:ext cx="205740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eaLnBrk="1" hangingPunct="1">
                    <a:spcBef>
                      <a:spcPct val="50000"/>
                    </a:spcBef>
                  </a:pPr>
                  <a:r>
                    <a:rPr lang="zh-CN" altLang="en-US" sz="1400" dirty="0" smtClean="0">
                      <a:solidFill>
                        <a:srgbClr val="080808"/>
                      </a:solidFill>
                      <a:latin typeface="微软雅黑" pitchFamily="34" charset="-122"/>
                      <a:ea typeface="微软雅黑" pitchFamily="34" charset="-122"/>
                    </a:rPr>
                    <a:t>专业师资数量不足</a:t>
                  </a:r>
                  <a:endParaRPr lang="en-US" altLang="zh-CN" sz="1400" dirty="0">
                    <a:solidFill>
                      <a:srgbClr val="080808"/>
                    </a:solidFill>
                    <a:latin typeface="微软雅黑" pitchFamily="34" charset="-122"/>
                    <a:ea typeface="微软雅黑" pitchFamily="34" charset="-122"/>
                  </a:endParaRPr>
                </a:p>
              </p:txBody>
            </p:sp>
          </p:grpSp>
        </p:grpSp>
        <p:sp>
          <p:nvSpPr>
            <p:cNvPr id="50" name="TextBox 130"/>
            <p:cNvSpPr txBox="1"/>
            <p:nvPr/>
          </p:nvSpPr>
          <p:spPr>
            <a:xfrm>
              <a:off x="2261562" y="1802579"/>
              <a:ext cx="1520255" cy="647043"/>
            </a:xfrm>
            <a:prstGeom prst="rect">
              <a:avLst/>
            </a:prstGeom>
            <a:noFill/>
          </p:spPr>
          <p:txBody>
            <a:bodyPr wrap="square" rtlCol="0">
              <a:spAutoFit/>
            </a:bodyPr>
            <a:lstStyle/>
            <a:p>
              <a:pPr algn="ctr"/>
              <a:r>
                <a:rPr lang="zh-CN" altLang="en-US" sz="1600" b="1" dirty="0" smtClean="0">
                  <a:solidFill>
                    <a:schemeClr val="accent6">
                      <a:lumMod val="50000"/>
                    </a:schemeClr>
                  </a:solidFill>
                  <a:latin typeface="微软雅黑" pitchFamily="34" charset="-122"/>
                  <a:ea typeface="微软雅黑" pitchFamily="34" charset="-122"/>
                </a:rPr>
                <a:t>汽车运用与维修专业教学</a:t>
              </a:r>
              <a:endParaRPr lang="zh-CN" altLang="en-US" sz="1600" b="1" dirty="0">
                <a:solidFill>
                  <a:schemeClr val="accent6">
                    <a:lumMod val="50000"/>
                  </a:schemeClr>
                </a:solidFill>
                <a:latin typeface="微软雅黑" pitchFamily="34" charset="-122"/>
                <a:ea typeface="微软雅黑" pitchFamily="34" charset="-122"/>
              </a:endParaRPr>
            </a:p>
          </p:txBody>
        </p:sp>
        <p:sp>
          <p:nvSpPr>
            <p:cNvPr id="51" name="TextBox 131"/>
            <p:cNvSpPr txBox="1"/>
            <p:nvPr/>
          </p:nvSpPr>
          <p:spPr>
            <a:xfrm>
              <a:off x="3211019" y="3515800"/>
              <a:ext cx="463576" cy="2601704"/>
            </a:xfrm>
            <a:prstGeom prst="rect">
              <a:avLst/>
            </a:prstGeom>
            <a:noFill/>
          </p:spPr>
          <p:txBody>
            <a:bodyPr vert="eaVert" wrap="square" rtlCol="0">
              <a:spAutoFit/>
            </a:bodyPr>
            <a:lstStyle/>
            <a:p>
              <a:r>
                <a:rPr lang="zh-CN" altLang="en-US" sz="1600" b="1" dirty="0" smtClean="0">
                  <a:solidFill>
                    <a:schemeClr val="bg1"/>
                  </a:solidFill>
                  <a:latin typeface="微软雅黑" pitchFamily="34" charset="-122"/>
                  <a:ea typeface="微软雅黑" pitchFamily="34" charset="-122"/>
                </a:rPr>
                <a:t>新能源汽车专业师资现状</a:t>
              </a:r>
              <a:endParaRPr lang="zh-CN" altLang="en-US" sz="1600" b="1" dirty="0">
                <a:solidFill>
                  <a:schemeClr val="bg1"/>
                </a:solidFill>
                <a:latin typeface="微软雅黑" pitchFamily="34" charset="-122"/>
                <a:ea typeface="微软雅黑" pitchFamily="34" charset="-122"/>
              </a:endParaRPr>
            </a:p>
          </p:txBody>
        </p:sp>
        <p:sp>
          <p:nvSpPr>
            <p:cNvPr id="52" name="右箭头 51"/>
            <p:cNvSpPr/>
            <p:nvPr/>
          </p:nvSpPr>
          <p:spPr>
            <a:xfrm rot="16200000">
              <a:off x="2775538" y="2497657"/>
              <a:ext cx="436386" cy="252000"/>
            </a:xfrm>
            <a:prstGeom prst="rightArrow">
              <a:avLst/>
            </a:prstGeom>
            <a:solidFill>
              <a:srgbClr val="A2B932"/>
            </a:solidFill>
            <a:ln>
              <a:solidFill>
                <a:srgbClr val="A2B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TextBox 133"/>
            <p:cNvSpPr txBox="1"/>
            <p:nvPr/>
          </p:nvSpPr>
          <p:spPr>
            <a:xfrm>
              <a:off x="3095571" y="2577517"/>
              <a:ext cx="369332" cy="447437"/>
            </a:xfrm>
            <a:prstGeom prst="rect">
              <a:avLst/>
            </a:prstGeom>
            <a:noFill/>
          </p:spPr>
          <p:txBody>
            <a:bodyPr vert="eaVert" wrap="square" rtlCol="0">
              <a:spAutoFit/>
            </a:bodyPr>
            <a:lstStyle/>
            <a:p>
              <a:r>
                <a:rPr lang="zh-CN" altLang="en-US" sz="1200" dirty="0" smtClean="0">
                  <a:latin typeface="微软雅黑" pitchFamily="34" charset="-122"/>
                  <a:ea typeface="微软雅黑" pitchFamily="34" charset="-122"/>
                </a:rPr>
                <a:t>制约</a:t>
              </a:r>
              <a:endParaRPr lang="zh-CN" altLang="en-US" sz="1200" dirty="0">
                <a:latin typeface="微软雅黑" pitchFamily="34" charset="-122"/>
                <a:ea typeface="微软雅黑" pitchFamily="34" charset="-122"/>
              </a:endParaRPr>
            </a:p>
          </p:txBody>
        </p:sp>
        <p:sp>
          <p:nvSpPr>
            <p:cNvPr id="54" name="左右箭头 53"/>
            <p:cNvSpPr/>
            <p:nvPr/>
          </p:nvSpPr>
          <p:spPr>
            <a:xfrm>
              <a:off x="3820839" y="2057961"/>
              <a:ext cx="566583" cy="217591"/>
            </a:xfrm>
            <a:prstGeom prst="leftRightArrow">
              <a:avLst/>
            </a:prstGeom>
            <a:solidFill>
              <a:srgbClr val="A2B932"/>
            </a:solidFill>
            <a:ln>
              <a:solidFill>
                <a:srgbClr val="A2B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TextBox 135"/>
            <p:cNvSpPr txBox="1"/>
            <p:nvPr/>
          </p:nvSpPr>
          <p:spPr>
            <a:xfrm>
              <a:off x="3874722" y="1765504"/>
              <a:ext cx="619207" cy="306494"/>
            </a:xfrm>
            <a:prstGeom prst="rect">
              <a:avLst/>
            </a:prstGeom>
            <a:noFill/>
          </p:spPr>
          <p:txBody>
            <a:bodyPr wrap="square" rtlCol="0">
              <a:spAutoFit/>
            </a:bodyPr>
            <a:lstStyle/>
            <a:p>
              <a:r>
                <a:rPr lang="zh-CN" altLang="en-US" sz="1200" dirty="0">
                  <a:latin typeface="微软雅黑" pitchFamily="34" charset="-122"/>
                  <a:ea typeface="微软雅黑" pitchFamily="34" charset="-122"/>
                </a:rPr>
                <a:t>需</a:t>
              </a:r>
              <a:r>
                <a:rPr lang="zh-CN" altLang="en-US" sz="1200" dirty="0" smtClean="0">
                  <a:latin typeface="微软雅黑" pitchFamily="34" charset="-122"/>
                  <a:ea typeface="微软雅黑" pitchFamily="34" charset="-122"/>
                </a:rPr>
                <a:t>求</a:t>
              </a:r>
              <a:endParaRPr lang="zh-CN" altLang="en-US" sz="1200" dirty="0">
                <a:latin typeface="微软雅黑" pitchFamily="34" charset="-122"/>
                <a:ea typeface="微软雅黑" pitchFamily="34" charset="-122"/>
              </a:endParaRPr>
            </a:p>
          </p:txBody>
        </p:sp>
        <p:sp>
          <p:nvSpPr>
            <p:cNvPr id="56" name="TextBox 136"/>
            <p:cNvSpPr txBox="1"/>
            <p:nvPr/>
          </p:nvSpPr>
          <p:spPr>
            <a:xfrm>
              <a:off x="3847779" y="2308372"/>
              <a:ext cx="622183" cy="306494"/>
            </a:xfrm>
            <a:prstGeom prst="rect">
              <a:avLst/>
            </a:prstGeom>
            <a:noFill/>
          </p:spPr>
          <p:txBody>
            <a:bodyPr wrap="square" rtlCol="0">
              <a:spAutoFit/>
            </a:bodyPr>
            <a:lstStyle/>
            <a:p>
              <a:r>
                <a:rPr lang="zh-CN" altLang="en-US" sz="1200" dirty="0">
                  <a:latin typeface="微软雅黑" pitchFamily="34" charset="-122"/>
                  <a:ea typeface="微软雅黑" pitchFamily="34" charset="-122"/>
                </a:rPr>
                <a:t>促进</a:t>
              </a:r>
            </a:p>
          </p:txBody>
        </p:sp>
      </p:grpSp>
      <p:sp>
        <p:nvSpPr>
          <p:cNvPr id="57" name="矩形 2"/>
          <p:cNvSpPr>
            <a:spLocks noChangeArrowheads="1"/>
          </p:cNvSpPr>
          <p:nvPr/>
        </p:nvSpPr>
        <p:spPr bwMode="auto">
          <a:xfrm>
            <a:off x="4275431" y="864682"/>
            <a:ext cx="431292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1600" b="1" dirty="0" smtClean="0">
                <a:solidFill>
                  <a:srgbClr val="002060"/>
                </a:solidFill>
                <a:latin typeface="微软雅黑" pitchFamily="34" charset="-122"/>
                <a:ea typeface="微软雅黑" pitchFamily="34" charset="-122"/>
                <a:sym typeface="宋体" pitchFamily="2" charset="-122"/>
              </a:rPr>
              <a:t>内</a:t>
            </a:r>
            <a:r>
              <a:rPr lang="zh-CN" altLang="en-US" sz="1600" b="1" dirty="0">
                <a:solidFill>
                  <a:srgbClr val="002060"/>
                </a:solidFill>
                <a:latin typeface="微软雅黑" pitchFamily="34" charset="-122"/>
                <a:ea typeface="微软雅黑" pitchFamily="34" charset="-122"/>
                <a:sym typeface="宋体" pitchFamily="2" charset="-122"/>
              </a:rPr>
              <a:t>培外引交流，打造双师队伍强化师资力量</a:t>
            </a:r>
            <a:endParaRPr lang="zh-CN" altLang="en-US" sz="1600" b="1" dirty="0">
              <a:solidFill>
                <a:srgbClr val="002060"/>
              </a:solidFill>
              <a:latin typeface="微软雅黑" pitchFamily="34" charset="-122"/>
              <a:ea typeface="微软雅黑" pitchFamily="34" charset="-122"/>
            </a:endParaRPr>
          </a:p>
        </p:txBody>
      </p:sp>
      <p:grpSp>
        <p:nvGrpSpPr>
          <p:cNvPr id="58" name="组合 57"/>
          <p:cNvGrpSpPr/>
          <p:nvPr/>
        </p:nvGrpSpPr>
        <p:grpSpPr>
          <a:xfrm>
            <a:off x="-1" y="350874"/>
            <a:ext cx="11553715" cy="295169"/>
            <a:chOff x="0" y="404813"/>
            <a:chExt cx="10020232" cy="241230"/>
          </a:xfrm>
        </p:grpSpPr>
        <p:cxnSp>
          <p:nvCxnSpPr>
            <p:cNvPr id="59" name="直接连接符 58"/>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nvCxnSpPr>
          <p:spPr>
            <a:xfrm>
              <a:off x="1794013" y="404813"/>
              <a:ext cx="8226219"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62" name="直接连接符 61"/>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sp>
        <p:nvSpPr>
          <p:cNvPr id="64" name="MH_Other_5"/>
          <p:cNvSpPr>
            <a:spLocks noChangeArrowheads="1"/>
          </p:cNvSpPr>
          <p:nvPr>
            <p:custDataLst>
              <p:tags r:id="rId1"/>
            </p:custDataLst>
          </p:nvPr>
        </p:nvSpPr>
        <p:spPr bwMode="auto">
          <a:xfrm>
            <a:off x="253784" y="690647"/>
            <a:ext cx="3019649" cy="519526"/>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r>
              <a:rPr lang="zh-CN" altLang="en-US" sz="2000" b="1" dirty="0" smtClean="0">
                <a:solidFill>
                  <a:srgbClr val="FFFFFF"/>
                </a:solidFill>
                <a:ea typeface="微软雅黑" pitchFamily="34" charset="-122"/>
              </a:rPr>
              <a:t>（五）专业教学团队建设</a:t>
            </a:r>
            <a:endParaRPr lang="zh-CN" altLang="en-US" sz="2000" b="1" dirty="0">
              <a:solidFill>
                <a:srgbClr val="FFFFFF"/>
              </a:solidFill>
              <a:ea typeface="微软雅黑" pitchFamily="34" charset="-122"/>
            </a:endParaRPr>
          </a:p>
        </p:txBody>
      </p:sp>
      <p:sp>
        <p:nvSpPr>
          <p:cNvPr id="65" name="矩形 64"/>
          <p:cNvSpPr/>
          <p:nvPr/>
        </p:nvSpPr>
        <p:spPr>
          <a:xfrm>
            <a:off x="-144990" y="1199978"/>
            <a:ext cx="3723863" cy="507831"/>
          </a:xfrm>
          <a:prstGeom prst="rect">
            <a:avLst/>
          </a:prstGeom>
        </p:spPr>
        <p:txBody>
          <a:bodyPr wrap="square">
            <a:spAutoFit/>
          </a:bodyPr>
          <a:lstStyle/>
          <a:p>
            <a:pPr indent="355600">
              <a:lnSpc>
                <a:spcPct val="150000"/>
              </a:lnSpc>
            </a:pPr>
            <a:r>
              <a:rPr lang="en-US" altLang="zh-CN" b="1" dirty="0" smtClean="0">
                <a:solidFill>
                  <a:srgbClr val="C00000"/>
                </a:solidFill>
                <a:latin typeface="微软雅黑" pitchFamily="34" charset="-122"/>
                <a:ea typeface="微软雅黑" pitchFamily="34" charset="-122"/>
              </a:rPr>
              <a:t>1</a:t>
            </a:r>
            <a:r>
              <a:rPr lang="zh-CN" altLang="en-US" b="1" dirty="0" smtClean="0">
                <a:solidFill>
                  <a:srgbClr val="C00000"/>
                </a:solidFill>
                <a:latin typeface="微软雅黑" pitchFamily="34" charset="-122"/>
                <a:ea typeface="微软雅黑" pitchFamily="34" charset="-122"/>
              </a:rPr>
              <a:t>、专业教学团队培养建设</a:t>
            </a:r>
            <a:endParaRPr lang="zh-CN" altLang="en-US" b="1" dirty="0">
              <a:solidFill>
                <a:srgbClr val="C00000"/>
              </a:solidFill>
              <a:latin typeface="微软雅黑" pitchFamily="34" charset="-122"/>
              <a:ea typeface="微软雅黑" pitchFamily="34" charset="-122"/>
            </a:endParaRPr>
          </a:p>
        </p:txBody>
      </p:sp>
    </p:spTree>
    <p:extLst>
      <p:ext uri="{BB962C8B-B14F-4D97-AF65-F5344CB8AC3E}">
        <p14:creationId xmlns:p14="http://schemas.microsoft.com/office/powerpoint/2010/main" val="277844014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404813"/>
            <a:ext cx="1768415" cy="241230"/>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sp>
        <p:nvSpPr>
          <p:cNvPr id="45" name="文本框 2"/>
          <p:cNvSpPr txBox="1"/>
          <p:nvPr/>
        </p:nvSpPr>
        <p:spPr>
          <a:xfrm>
            <a:off x="11850701" y="235536"/>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solidFill>
                  <a:prstClr val="white"/>
                </a:solidFill>
                <a:latin typeface="微软雅黑" pitchFamily="34" charset="-122"/>
                <a:ea typeface="微软雅黑" pitchFamily="34" charset="-122"/>
              </a:rPr>
              <a:t>25</a:t>
            </a:r>
            <a:endParaRPr lang="zh-CN" altLang="en-US" sz="1600" b="1" dirty="0">
              <a:solidFill>
                <a:prstClr val="white"/>
              </a:solidFill>
              <a:latin typeface="微软雅黑" pitchFamily="34" charset="-122"/>
              <a:ea typeface="微软雅黑" pitchFamily="34" charset="-122"/>
            </a:endParaRPr>
          </a:p>
        </p:txBody>
      </p:sp>
      <p:cxnSp>
        <p:nvCxnSpPr>
          <p:cNvPr id="32" name="直接连接符 31"/>
          <p:cNvCxnSpPr/>
          <p:nvPr/>
        </p:nvCxnSpPr>
        <p:spPr>
          <a:xfrm>
            <a:off x="1768416" y="404813"/>
            <a:ext cx="975064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15" name="表格 14"/>
          <p:cNvGraphicFramePr>
            <a:graphicFrameLocks noGrp="1"/>
          </p:cNvGraphicFramePr>
          <p:nvPr>
            <p:extLst>
              <p:ext uri="{D42A27DB-BD31-4B8C-83A1-F6EECF244321}">
                <p14:modId xmlns:p14="http://schemas.microsoft.com/office/powerpoint/2010/main" val="2147415693"/>
              </p:ext>
            </p:extLst>
          </p:nvPr>
        </p:nvGraphicFramePr>
        <p:xfrm>
          <a:off x="4765638" y="1566027"/>
          <a:ext cx="6314739" cy="4953470"/>
        </p:xfrm>
        <a:graphic>
          <a:graphicData uri="http://schemas.openxmlformats.org/drawingml/2006/table">
            <a:tbl>
              <a:tblPr firstRow="1" firstCol="1" bandRow="1">
                <a:tableStyleId>{5C22544A-7EE6-4342-B048-85BDC9FD1C3A}</a:tableStyleId>
              </a:tblPr>
              <a:tblGrid>
                <a:gridCol w="1620920">
                  <a:extLst>
                    <a:ext uri="{9D8B030D-6E8A-4147-A177-3AD203B41FA5}">
                      <a16:colId xmlns:a16="http://schemas.microsoft.com/office/drawing/2014/main" xmlns="" val="20000"/>
                    </a:ext>
                  </a:extLst>
                </a:gridCol>
                <a:gridCol w="3091602">
                  <a:extLst>
                    <a:ext uri="{9D8B030D-6E8A-4147-A177-3AD203B41FA5}">
                      <a16:colId xmlns:a16="http://schemas.microsoft.com/office/drawing/2014/main" xmlns="" val="20001"/>
                    </a:ext>
                  </a:extLst>
                </a:gridCol>
                <a:gridCol w="1602217">
                  <a:extLst>
                    <a:ext uri="{9D8B030D-6E8A-4147-A177-3AD203B41FA5}">
                      <a16:colId xmlns:a16="http://schemas.microsoft.com/office/drawing/2014/main" xmlns="" val="20002"/>
                    </a:ext>
                  </a:extLst>
                </a:gridCol>
              </a:tblGrid>
              <a:tr h="320342">
                <a:tc>
                  <a:txBody>
                    <a:bodyPr/>
                    <a:lstStyle/>
                    <a:p>
                      <a:pPr algn="ctr">
                        <a:spcAft>
                          <a:spcPts val="0"/>
                        </a:spcAft>
                      </a:pPr>
                      <a:r>
                        <a:rPr lang="zh-CN" sz="1200" b="1" kern="100" dirty="0" smtClean="0">
                          <a:solidFill>
                            <a:schemeClr val="tx1"/>
                          </a:solidFill>
                          <a:effectLst/>
                          <a:latin typeface="微软雅黑" pitchFamily="34" charset="-122"/>
                          <a:ea typeface="微软雅黑" pitchFamily="34" charset="-122"/>
                        </a:rPr>
                        <a:t>培训</a:t>
                      </a:r>
                      <a:r>
                        <a:rPr lang="zh-CN" sz="1200" b="1" kern="100" dirty="0">
                          <a:solidFill>
                            <a:schemeClr val="tx1"/>
                          </a:solidFill>
                          <a:effectLst/>
                          <a:latin typeface="微软雅黑" pitchFamily="34" charset="-122"/>
                          <a:ea typeface="微软雅黑" pitchFamily="34" charset="-122"/>
                        </a:rPr>
                        <a:t>课程类别</a:t>
                      </a:r>
                      <a:endParaRPr lang="zh-CN" sz="1200" b="1" kern="100" dirty="0">
                        <a:solidFill>
                          <a:schemeClr val="tx1"/>
                        </a:solidFill>
                        <a:effectLst/>
                        <a:latin typeface="微软雅黑" pitchFamily="34" charset="-122"/>
                        <a:ea typeface="微软雅黑" pitchFamily="34" charset="-122"/>
                        <a:cs typeface="Times New Roman"/>
                      </a:endParaRPr>
                    </a:p>
                  </a:txBody>
                  <a:tcPr marL="61435" marR="61435" marT="0" marB="0" anchor="ctr"/>
                </a:tc>
                <a:tc>
                  <a:txBody>
                    <a:bodyPr/>
                    <a:lstStyle/>
                    <a:p>
                      <a:pPr algn="ctr">
                        <a:spcAft>
                          <a:spcPts val="0"/>
                        </a:spcAft>
                      </a:pPr>
                      <a:r>
                        <a:rPr lang="zh-CN" sz="1200" b="1" kern="100" dirty="0">
                          <a:solidFill>
                            <a:schemeClr val="tx1"/>
                          </a:solidFill>
                          <a:effectLst/>
                          <a:latin typeface="微软雅黑" pitchFamily="34" charset="-122"/>
                          <a:ea typeface="微软雅黑" pitchFamily="34" charset="-122"/>
                        </a:rPr>
                        <a:t>培训课程举例</a:t>
                      </a:r>
                      <a:endParaRPr lang="zh-CN" sz="1200" b="1" kern="100" dirty="0">
                        <a:solidFill>
                          <a:schemeClr val="tx1"/>
                        </a:solidFill>
                        <a:effectLst/>
                        <a:latin typeface="微软雅黑" pitchFamily="34" charset="-122"/>
                        <a:ea typeface="微软雅黑" pitchFamily="34" charset="-122"/>
                        <a:cs typeface="Times New Roman"/>
                      </a:endParaRPr>
                    </a:p>
                  </a:txBody>
                  <a:tcPr marL="61435" marR="61435" marT="0" marB="0" anchor="ctr"/>
                </a:tc>
                <a:tc>
                  <a:txBody>
                    <a:bodyPr/>
                    <a:lstStyle/>
                    <a:p>
                      <a:pPr algn="ctr">
                        <a:spcAft>
                          <a:spcPts val="0"/>
                        </a:spcAft>
                      </a:pPr>
                      <a:r>
                        <a:rPr lang="zh-CN" sz="1200" b="1" kern="100" dirty="0">
                          <a:solidFill>
                            <a:schemeClr val="tx1"/>
                          </a:solidFill>
                          <a:effectLst/>
                          <a:latin typeface="微软雅黑" pitchFamily="34" charset="-122"/>
                          <a:ea typeface="微软雅黑" pitchFamily="34" charset="-122"/>
                        </a:rPr>
                        <a:t>培训目标</a:t>
                      </a:r>
                      <a:endParaRPr lang="zh-CN" sz="1200" b="1" kern="100" dirty="0">
                        <a:solidFill>
                          <a:schemeClr val="tx1"/>
                        </a:solidFill>
                        <a:effectLst/>
                        <a:latin typeface="微软雅黑" pitchFamily="34" charset="-122"/>
                        <a:ea typeface="微软雅黑" pitchFamily="34" charset="-122"/>
                        <a:cs typeface="Times New Roman"/>
                      </a:endParaRPr>
                    </a:p>
                  </a:txBody>
                  <a:tcPr marL="61435" marR="61435" marT="0" marB="0" anchor="ctr"/>
                </a:tc>
                <a:extLst>
                  <a:ext uri="{0D108BD9-81ED-4DB2-BD59-A6C34878D82A}">
                    <a16:rowId xmlns:a16="http://schemas.microsoft.com/office/drawing/2014/main" xmlns="" val="10000"/>
                  </a:ext>
                </a:extLst>
              </a:tr>
              <a:tr h="244008">
                <a:tc rowSpan="6">
                  <a:txBody>
                    <a:bodyPr/>
                    <a:lstStyle/>
                    <a:p>
                      <a:pPr algn="ctr">
                        <a:spcAft>
                          <a:spcPts val="0"/>
                        </a:spcAft>
                      </a:pPr>
                      <a:r>
                        <a:rPr lang="zh-CN" sz="1200" kern="100" dirty="0">
                          <a:effectLst/>
                          <a:latin typeface="微软雅黑" pitchFamily="34" charset="-122"/>
                          <a:ea typeface="微软雅黑" pitchFamily="34" charset="-122"/>
                        </a:rPr>
                        <a:t>职业素养培训</a:t>
                      </a:r>
                    </a:p>
                    <a:p>
                      <a:pPr algn="ctr">
                        <a:spcAft>
                          <a:spcPts val="0"/>
                        </a:spcAft>
                      </a:pPr>
                      <a:r>
                        <a:rPr lang="zh-CN" sz="1200" kern="100" dirty="0">
                          <a:effectLst/>
                          <a:latin typeface="微软雅黑" pitchFamily="34" charset="-122"/>
                          <a:ea typeface="微软雅黑" pitchFamily="34" charset="-122"/>
                        </a:rPr>
                        <a:t>（通用培训）</a:t>
                      </a:r>
                      <a:endParaRPr lang="zh-CN" sz="1200" kern="100" dirty="0">
                        <a:effectLst/>
                        <a:latin typeface="微软雅黑" pitchFamily="34" charset="-122"/>
                        <a:ea typeface="微软雅黑" pitchFamily="34" charset="-122"/>
                        <a:cs typeface="Times New Roman"/>
                      </a:endParaRPr>
                    </a:p>
                  </a:txBody>
                  <a:tcPr marL="61435" marR="61435" marT="0" marB="0" anchor="ctr"/>
                </a:tc>
                <a:tc>
                  <a:txBody>
                    <a:bodyPr/>
                    <a:lstStyle/>
                    <a:p>
                      <a:pPr algn="ctr">
                        <a:spcAft>
                          <a:spcPts val="0"/>
                        </a:spcAft>
                      </a:pPr>
                      <a:r>
                        <a:rPr lang="zh-CN" sz="1200" kern="100" dirty="0">
                          <a:effectLst/>
                          <a:latin typeface="微软雅黑" pitchFamily="34" charset="-122"/>
                          <a:ea typeface="微软雅黑" pitchFamily="34" charset="-122"/>
                        </a:rPr>
                        <a:t>职业教育心理学</a:t>
                      </a:r>
                      <a:endParaRPr lang="zh-CN" sz="1200" kern="100" dirty="0">
                        <a:effectLst/>
                        <a:latin typeface="微软雅黑" pitchFamily="34" charset="-122"/>
                        <a:ea typeface="微软雅黑" pitchFamily="34" charset="-122"/>
                        <a:cs typeface="Times New Roman"/>
                      </a:endParaRPr>
                    </a:p>
                  </a:txBody>
                  <a:tcPr marL="61435" marR="61435" marT="0" marB="0" anchor="ctr"/>
                </a:tc>
                <a:tc rowSpan="6">
                  <a:txBody>
                    <a:bodyPr/>
                    <a:lstStyle/>
                    <a:p>
                      <a:pPr algn="just">
                        <a:spcAft>
                          <a:spcPts val="0"/>
                        </a:spcAft>
                      </a:pPr>
                      <a:r>
                        <a:rPr lang="zh-CN" sz="1200" kern="100" dirty="0">
                          <a:effectLst/>
                          <a:latin typeface="微软雅黑" pitchFamily="34" charset="-122"/>
                          <a:ea typeface="微软雅黑" pitchFamily="34" charset="-122"/>
                        </a:rPr>
                        <a:t>拓展教师的视野，提升教师的基本职业素养和综合素质</a:t>
                      </a:r>
                      <a:endParaRPr lang="zh-CN" sz="1200" kern="100" dirty="0">
                        <a:effectLst/>
                        <a:latin typeface="微软雅黑" pitchFamily="34" charset="-122"/>
                        <a:ea typeface="微软雅黑" pitchFamily="34" charset="-122"/>
                        <a:cs typeface="Times New Roman"/>
                      </a:endParaRPr>
                    </a:p>
                  </a:txBody>
                  <a:tcPr marL="61435" marR="61435" marT="0" marB="0" anchor="ctr"/>
                </a:tc>
                <a:extLst>
                  <a:ext uri="{0D108BD9-81ED-4DB2-BD59-A6C34878D82A}">
                    <a16:rowId xmlns:a16="http://schemas.microsoft.com/office/drawing/2014/main" xmlns="" val="10001"/>
                  </a:ext>
                </a:extLst>
              </a:tr>
              <a:tr h="172900">
                <a:tc vMerge="1">
                  <a:txBody>
                    <a:bodyPr/>
                    <a:lstStyle/>
                    <a:p>
                      <a:endParaRPr lang="zh-CN" altLang="en-US"/>
                    </a:p>
                  </a:txBody>
                  <a:tcPr/>
                </a:tc>
                <a:tc>
                  <a:txBody>
                    <a:bodyPr/>
                    <a:lstStyle/>
                    <a:p>
                      <a:pPr algn="ctr">
                        <a:spcAft>
                          <a:spcPts val="0"/>
                        </a:spcAft>
                      </a:pPr>
                      <a:r>
                        <a:rPr lang="zh-CN" sz="1200" kern="100" dirty="0">
                          <a:effectLst/>
                          <a:latin typeface="微软雅黑" pitchFamily="34" charset="-122"/>
                          <a:ea typeface="微软雅黑" pitchFamily="34" charset="-122"/>
                        </a:rPr>
                        <a:t>职业教育改革发展现状与趋势</a:t>
                      </a:r>
                      <a:endParaRPr lang="zh-CN" sz="1200" kern="100" dirty="0">
                        <a:effectLst/>
                        <a:latin typeface="微软雅黑" pitchFamily="34" charset="-122"/>
                        <a:ea typeface="微软雅黑" pitchFamily="34" charset="-122"/>
                        <a:cs typeface="Times New Roman"/>
                      </a:endParaRPr>
                    </a:p>
                  </a:txBody>
                  <a:tcPr marL="61435" marR="61435" marT="0" marB="0" anchor="ctr"/>
                </a:tc>
                <a:tc vMerge="1">
                  <a:txBody>
                    <a:bodyPr/>
                    <a:lstStyle/>
                    <a:p>
                      <a:endParaRPr lang="zh-CN" altLang="en-US"/>
                    </a:p>
                  </a:txBody>
                  <a:tcPr/>
                </a:tc>
                <a:extLst>
                  <a:ext uri="{0D108BD9-81ED-4DB2-BD59-A6C34878D82A}">
                    <a16:rowId xmlns:a16="http://schemas.microsoft.com/office/drawing/2014/main" xmlns="" val="10002"/>
                  </a:ext>
                </a:extLst>
              </a:tr>
              <a:tr h="172900">
                <a:tc vMerge="1">
                  <a:txBody>
                    <a:bodyPr/>
                    <a:lstStyle/>
                    <a:p>
                      <a:endParaRPr lang="zh-CN" altLang="en-US"/>
                    </a:p>
                  </a:txBody>
                  <a:tcPr/>
                </a:tc>
                <a:tc>
                  <a:txBody>
                    <a:bodyPr/>
                    <a:lstStyle/>
                    <a:p>
                      <a:pPr algn="ctr">
                        <a:spcAft>
                          <a:spcPts val="0"/>
                        </a:spcAft>
                      </a:pPr>
                      <a:r>
                        <a:rPr lang="zh-CN" sz="1200" kern="100" dirty="0">
                          <a:effectLst/>
                          <a:latin typeface="微软雅黑" pitchFamily="34" charset="-122"/>
                          <a:ea typeface="微软雅黑" pitchFamily="34" charset="-122"/>
                        </a:rPr>
                        <a:t>“互联网+X专业”人才培养模式的创新</a:t>
                      </a:r>
                      <a:endParaRPr lang="zh-CN" sz="1200" kern="100" dirty="0">
                        <a:effectLst/>
                        <a:latin typeface="微软雅黑" pitchFamily="34" charset="-122"/>
                        <a:ea typeface="微软雅黑" pitchFamily="34" charset="-122"/>
                        <a:cs typeface="Times New Roman"/>
                      </a:endParaRPr>
                    </a:p>
                  </a:txBody>
                  <a:tcPr marL="61435" marR="61435" marT="0" marB="0" anchor="ctr"/>
                </a:tc>
                <a:tc vMerge="1">
                  <a:txBody>
                    <a:bodyPr/>
                    <a:lstStyle/>
                    <a:p>
                      <a:endParaRPr lang="zh-CN" altLang="en-US"/>
                    </a:p>
                  </a:txBody>
                  <a:tcPr/>
                </a:tc>
                <a:extLst>
                  <a:ext uri="{0D108BD9-81ED-4DB2-BD59-A6C34878D82A}">
                    <a16:rowId xmlns:a16="http://schemas.microsoft.com/office/drawing/2014/main" xmlns="" val="10003"/>
                  </a:ext>
                </a:extLst>
              </a:tr>
              <a:tr h="172900">
                <a:tc vMerge="1">
                  <a:txBody>
                    <a:bodyPr/>
                    <a:lstStyle/>
                    <a:p>
                      <a:endParaRPr lang="zh-CN" altLang="en-US"/>
                    </a:p>
                  </a:txBody>
                  <a:tcPr/>
                </a:tc>
                <a:tc>
                  <a:txBody>
                    <a:bodyPr/>
                    <a:lstStyle/>
                    <a:p>
                      <a:pPr algn="ctr">
                        <a:spcAft>
                          <a:spcPts val="0"/>
                        </a:spcAft>
                      </a:pPr>
                      <a:r>
                        <a:rPr lang="zh-CN" sz="1200" kern="100" dirty="0">
                          <a:effectLst/>
                          <a:latin typeface="微软雅黑" pitchFamily="34" charset="-122"/>
                          <a:ea typeface="微软雅黑" pitchFamily="34" charset="-122"/>
                        </a:rPr>
                        <a:t>“中国制造2025”与职业教育改革发展</a:t>
                      </a:r>
                      <a:endParaRPr lang="zh-CN" sz="1200" kern="100" dirty="0">
                        <a:effectLst/>
                        <a:latin typeface="微软雅黑" pitchFamily="34" charset="-122"/>
                        <a:ea typeface="微软雅黑" pitchFamily="34" charset="-122"/>
                        <a:cs typeface="Times New Roman"/>
                      </a:endParaRPr>
                    </a:p>
                  </a:txBody>
                  <a:tcPr marL="61435" marR="61435" marT="0" marB="0" anchor="ctr"/>
                </a:tc>
                <a:tc vMerge="1">
                  <a:txBody>
                    <a:bodyPr/>
                    <a:lstStyle/>
                    <a:p>
                      <a:endParaRPr lang="zh-CN" altLang="en-US"/>
                    </a:p>
                  </a:txBody>
                  <a:tcPr/>
                </a:tc>
                <a:extLst>
                  <a:ext uri="{0D108BD9-81ED-4DB2-BD59-A6C34878D82A}">
                    <a16:rowId xmlns:a16="http://schemas.microsoft.com/office/drawing/2014/main" xmlns="" val="10004"/>
                  </a:ext>
                </a:extLst>
              </a:tr>
              <a:tr h="172900">
                <a:tc vMerge="1">
                  <a:txBody>
                    <a:bodyPr/>
                    <a:lstStyle/>
                    <a:p>
                      <a:endParaRPr lang="zh-CN" altLang="en-US"/>
                    </a:p>
                  </a:txBody>
                  <a:tcPr/>
                </a:tc>
                <a:tc>
                  <a:txBody>
                    <a:bodyPr/>
                    <a:lstStyle/>
                    <a:p>
                      <a:pPr algn="ctr">
                        <a:spcAft>
                          <a:spcPts val="0"/>
                        </a:spcAft>
                      </a:pPr>
                      <a:r>
                        <a:rPr lang="zh-CN" sz="1200" kern="100" dirty="0">
                          <a:effectLst/>
                          <a:latin typeface="微软雅黑" pitchFamily="34" charset="-122"/>
                          <a:ea typeface="微软雅黑" pitchFamily="34" charset="-122"/>
                        </a:rPr>
                        <a:t>提高教师职业素养经典案例分享</a:t>
                      </a:r>
                      <a:endParaRPr lang="zh-CN" sz="1200" kern="100" dirty="0">
                        <a:effectLst/>
                        <a:latin typeface="微软雅黑" pitchFamily="34" charset="-122"/>
                        <a:ea typeface="微软雅黑" pitchFamily="34" charset="-122"/>
                        <a:cs typeface="Times New Roman"/>
                      </a:endParaRPr>
                    </a:p>
                  </a:txBody>
                  <a:tcPr marL="61435" marR="61435" marT="0" marB="0" anchor="ctr"/>
                </a:tc>
                <a:tc vMerge="1">
                  <a:txBody>
                    <a:bodyPr/>
                    <a:lstStyle/>
                    <a:p>
                      <a:endParaRPr lang="zh-CN" altLang="en-US"/>
                    </a:p>
                  </a:txBody>
                  <a:tcPr/>
                </a:tc>
                <a:extLst>
                  <a:ext uri="{0D108BD9-81ED-4DB2-BD59-A6C34878D82A}">
                    <a16:rowId xmlns:a16="http://schemas.microsoft.com/office/drawing/2014/main" xmlns="" val="10005"/>
                  </a:ext>
                </a:extLst>
              </a:tr>
              <a:tr h="172900">
                <a:tc vMerge="1">
                  <a:txBody>
                    <a:bodyPr/>
                    <a:lstStyle/>
                    <a:p>
                      <a:endParaRPr lang="zh-CN" altLang="en-US"/>
                    </a:p>
                  </a:txBody>
                  <a:tcPr/>
                </a:tc>
                <a:tc>
                  <a:txBody>
                    <a:bodyPr/>
                    <a:lstStyle/>
                    <a:p>
                      <a:pPr algn="ctr">
                        <a:spcAft>
                          <a:spcPts val="0"/>
                        </a:spcAft>
                      </a:pPr>
                      <a:r>
                        <a:rPr lang="zh-CN" sz="1200" kern="100" dirty="0">
                          <a:effectLst/>
                          <a:latin typeface="微软雅黑" pitchFamily="34" charset="-122"/>
                          <a:ea typeface="微软雅黑" pitchFamily="34" charset="-122"/>
                        </a:rPr>
                        <a:t>教师情绪压力管理</a:t>
                      </a:r>
                      <a:endParaRPr lang="zh-CN" sz="1200" kern="100" dirty="0">
                        <a:effectLst/>
                        <a:latin typeface="微软雅黑" pitchFamily="34" charset="-122"/>
                        <a:ea typeface="微软雅黑" pitchFamily="34" charset="-122"/>
                        <a:cs typeface="Times New Roman"/>
                      </a:endParaRPr>
                    </a:p>
                  </a:txBody>
                  <a:tcPr marL="61435" marR="61435" marT="0" marB="0" anchor="ctr"/>
                </a:tc>
                <a:tc vMerge="1">
                  <a:txBody>
                    <a:bodyPr/>
                    <a:lstStyle/>
                    <a:p>
                      <a:endParaRPr lang="zh-CN" altLang="en-US"/>
                    </a:p>
                  </a:txBody>
                  <a:tcPr/>
                </a:tc>
                <a:extLst>
                  <a:ext uri="{0D108BD9-81ED-4DB2-BD59-A6C34878D82A}">
                    <a16:rowId xmlns:a16="http://schemas.microsoft.com/office/drawing/2014/main" xmlns="" val="10006"/>
                  </a:ext>
                </a:extLst>
              </a:tr>
              <a:tr h="172900">
                <a:tc rowSpan="16">
                  <a:txBody>
                    <a:bodyPr/>
                    <a:lstStyle/>
                    <a:p>
                      <a:pPr algn="ctr">
                        <a:spcAft>
                          <a:spcPts val="0"/>
                        </a:spcAft>
                      </a:pPr>
                      <a:r>
                        <a:rPr lang="zh-CN" sz="1200" kern="100" dirty="0">
                          <a:effectLst/>
                          <a:latin typeface="微软雅黑" pitchFamily="34" charset="-122"/>
                          <a:ea typeface="微软雅黑" pitchFamily="34" charset="-122"/>
                        </a:rPr>
                        <a:t>教学技能培训</a:t>
                      </a:r>
                    </a:p>
                    <a:p>
                      <a:pPr algn="ctr">
                        <a:spcAft>
                          <a:spcPts val="0"/>
                        </a:spcAft>
                      </a:pPr>
                      <a:r>
                        <a:rPr lang="zh-CN" sz="1200" kern="100" dirty="0" smtClean="0">
                          <a:effectLst/>
                          <a:latin typeface="微软雅黑" pitchFamily="34" charset="-122"/>
                          <a:ea typeface="微软雅黑" pitchFamily="34" charset="-122"/>
                        </a:rPr>
                        <a:t>（</a:t>
                      </a:r>
                      <a:r>
                        <a:rPr lang="zh-CN" altLang="en-US" sz="1200" kern="100" dirty="0" smtClean="0">
                          <a:effectLst/>
                          <a:latin typeface="微软雅黑" pitchFamily="34" charset="-122"/>
                          <a:ea typeface="微软雅黑" pitchFamily="34" charset="-122"/>
                        </a:rPr>
                        <a:t>专项培训</a:t>
                      </a:r>
                      <a:r>
                        <a:rPr lang="zh-CN" sz="1200" kern="100" dirty="0" smtClean="0">
                          <a:effectLst/>
                          <a:latin typeface="微软雅黑" pitchFamily="34" charset="-122"/>
                          <a:ea typeface="微软雅黑" pitchFamily="34" charset="-122"/>
                        </a:rPr>
                        <a:t>）</a:t>
                      </a:r>
                      <a:endParaRPr lang="zh-CN" sz="1200" kern="100" dirty="0">
                        <a:effectLst/>
                        <a:latin typeface="微软雅黑" pitchFamily="34" charset="-122"/>
                        <a:ea typeface="微软雅黑" pitchFamily="34" charset="-122"/>
                        <a:cs typeface="Times New Roman"/>
                      </a:endParaRPr>
                    </a:p>
                  </a:txBody>
                  <a:tcPr marL="61435" marR="61435" marT="0" marB="0" anchor="ctr"/>
                </a:tc>
                <a:tc>
                  <a:txBody>
                    <a:bodyPr/>
                    <a:lstStyle/>
                    <a:p>
                      <a:pPr algn="ctr">
                        <a:spcAft>
                          <a:spcPts val="0"/>
                        </a:spcAft>
                      </a:pPr>
                      <a:r>
                        <a:rPr lang="zh-CN" sz="1200" kern="100" dirty="0">
                          <a:effectLst/>
                          <a:latin typeface="微软雅黑" pitchFamily="34" charset="-122"/>
                          <a:ea typeface="微软雅黑" pitchFamily="34" charset="-122"/>
                        </a:rPr>
                        <a:t>职业教育课程改革与课程开发</a:t>
                      </a:r>
                      <a:endParaRPr lang="zh-CN" sz="1200" kern="100" dirty="0">
                        <a:effectLst/>
                        <a:latin typeface="微软雅黑" pitchFamily="34" charset="-122"/>
                        <a:ea typeface="微软雅黑" pitchFamily="34" charset="-122"/>
                        <a:cs typeface="Times New Roman"/>
                      </a:endParaRPr>
                    </a:p>
                  </a:txBody>
                  <a:tcPr marL="61435" marR="61435" marT="0" marB="0" anchor="ctr"/>
                </a:tc>
                <a:tc rowSpan="16">
                  <a:txBody>
                    <a:bodyPr/>
                    <a:lstStyle/>
                    <a:p>
                      <a:pPr algn="just">
                        <a:spcAft>
                          <a:spcPts val="0"/>
                        </a:spcAft>
                      </a:pPr>
                      <a:r>
                        <a:rPr lang="zh-CN" sz="1200" kern="100" dirty="0">
                          <a:effectLst/>
                          <a:latin typeface="微软雅黑" pitchFamily="34" charset="-122"/>
                          <a:ea typeface="微软雅黑" pitchFamily="34" charset="-122"/>
                        </a:rPr>
                        <a:t>提升教师的教学、教研技能</a:t>
                      </a:r>
                      <a:r>
                        <a:rPr lang="zh-CN" sz="1200" kern="100" dirty="0" smtClean="0">
                          <a:effectLst/>
                          <a:latin typeface="微软雅黑" pitchFamily="34" charset="-122"/>
                          <a:ea typeface="微软雅黑" pitchFamily="34" charset="-122"/>
                        </a:rPr>
                        <a:t>和水平</a:t>
                      </a:r>
                      <a:endParaRPr lang="zh-CN" sz="1200" kern="100" dirty="0">
                        <a:effectLst/>
                        <a:latin typeface="微软雅黑" pitchFamily="34" charset="-122"/>
                        <a:ea typeface="微软雅黑" pitchFamily="34" charset="-122"/>
                        <a:cs typeface="Times New Roman"/>
                      </a:endParaRPr>
                    </a:p>
                  </a:txBody>
                  <a:tcPr marL="61435" marR="61435" marT="0" marB="0" anchor="ctr"/>
                </a:tc>
                <a:extLst>
                  <a:ext uri="{0D108BD9-81ED-4DB2-BD59-A6C34878D82A}">
                    <a16:rowId xmlns:a16="http://schemas.microsoft.com/office/drawing/2014/main" xmlns="" val="10007"/>
                  </a:ext>
                </a:extLst>
              </a:tr>
              <a:tr h="172900">
                <a:tc vMerge="1">
                  <a:txBody>
                    <a:bodyPr/>
                    <a:lstStyle/>
                    <a:p>
                      <a:endParaRPr lang="zh-CN" altLang="en-US"/>
                    </a:p>
                  </a:txBody>
                  <a:tcPr/>
                </a:tc>
                <a:tc>
                  <a:txBody>
                    <a:bodyPr/>
                    <a:lstStyle/>
                    <a:p>
                      <a:pPr algn="ctr">
                        <a:spcAft>
                          <a:spcPts val="0"/>
                        </a:spcAft>
                      </a:pPr>
                      <a:r>
                        <a:rPr lang="zh-CN" sz="1200" kern="100" dirty="0">
                          <a:effectLst/>
                          <a:latin typeface="微软雅黑" pitchFamily="34" charset="-122"/>
                          <a:ea typeface="微软雅黑" pitchFamily="34" charset="-122"/>
                        </a:rPr>
                        <a:t>职业教育行动导向的教学法</a:t>
                      </a:r>
                      <a:endParaRPr lang="zh-CN" sz="1200" kern="100" dirty="0">
                        <a:effectLst/>
                        <a:latin typeface="微软雅黑" pitchFamily="34" charset="-122"/>
                        <a:ea typeface="微软雅黑" pitchFamily="34" charset="-122"/>
                        <a:cs typeface="Times New Roman"/>
                      </a:endParaRPr>
                    </a:p>
                  </a:txBody>
                  <a:tcPr marL="61435" marR="61435" marT="0" marB="0" anchor="ctr"/>
                </a:tc>
                <a:tc vMerge="1">
                  <a:txBody>
                    <a:bodyPr/>
                    <a:lstStyle/>
                    <a:p>
                      <a:endParaRPr lang="zh-CN" altLang="en-US"/>
                    </a:p>
                  </a:txBody>
                  <a:tcPr/>
                </a:tc>
                <a:extLst>
                  <a:ext uri="{0D108BD9-81ED-4DB2-BD59-A6C34878D82A}">
                    <a16:rowId xmlns:a16="http://schemas.microsoft.com/office/drawing/2014/main" xmlns="" val="10008"/>
                  </a:ext>
                </a:extLst>
              </a:tr>
              <a:tr h="172900">
                <a:tc vMerge="1">
                  <a:txBody>
                    <a:bodyPr/>
                    <a:lstStyle/>
                    <a:p>
                      <a:endParaRPr lang="zh-CN" altLang="en-US"/>
                    </a:p>
                  </a:txBody>
                  <a:tcPr/>
                </a:tc>
                <a:tc>
                  <a:txBody>
                    <a:bodyPr/>
                    <a:lstStyle/>
                    <a:p>
                      <a:pPr algn="ctr">
                        <a:spcAft>
                          <a:spcPts val="0"/>
                        </a:spcAft>
                      </a:pPr>
                      <a:r>
                        <a:rPr lang="zh-CN" sz="1200" kern="100" dirty="0">
                          <a:effectLst/>
                          <a:latin typeface="微软雅黑" pitchFamily="34" charset="-122"/>
                          <a:ea typeface="微软雅黑" pitchFamily="34" charset="-122"/>
                        </a:rPr>
                        <a:t>现代教学媒体（课件）开发</a:t>
                      </a:r>
                      <a:endParaRPr lang="zh-CN" sz="1200" kern="100" dirty="0">
                        <a:effectLst/>
                        <a:latin typeface="微软雅黑" pitchFamily="34" charset="-122"/>
                        <a:ea typeface="微软雅黑" pitchFamily="34" charset="-122"/>
                        <a:cs typeface="Times New Roman"/>
                      </a:endParaRPr>
                    </a:p>
                  </a:txBody>
                  <a:tcPr marL="61435" marR="61435" marT="0" marB="0" anchor="ctr"/>
                </a:tc>
                <a:tc vMerge="1">
                  <a:txBody>
                    <a:bodyPr/>
                    <a:lstStyle/>
                    <a:p>
                      <a:endParaRPr lang="zh-CN" altLang="en-US"/>
                    </a:p>
                  </a:txBody>
                  <a:tcPr/>
                </a:tc>
                <a:extLst>
                  <a:ext uri="{0D108BD9-81ED-4DB2-BD59-A6C34878D82A}">
                    <a16:rowId xmlns:a16="http://schemas.microsoft.com/office/drawing/2014/main" xmlns="" val="10009"/>
                  </a:ext>
                </a:extLst>
              </a:tr>
              <a:tr h="172900">
                <a:tc vMerge="1">
                  <a:txBody>
                    <a:bodyPr/>
                    <a:lstStyle/>
                    <a:p>
                      <a:endParaRPr lang="zh-CN" altLang="en-US"/>
                    </a:p>
                  </a:txBody>
                  <a:tcPr/>
                </a:tc>
                <a:tc>
                  <a:txBody>
                    <a:bodyPr/>
                    <a:lstStyle/>
                    <a:p>
                      <a:pPr algn="ctr">
                        <a:spcAft>
                          <a:spcPts val="0"/>
                        </a:spcAft>
                      </a:pPr>
                      <a:r>
                        <a:rPr lang="zh-CN" sz="1200" kern="100" dirty="0">
                          <a:effectLst/>
                          <a:latin typeface="微软雅黑" pitchFamily="34" charset="-122"/>
                          <a:ea typeface="微软雅黑" pitchFamily="34" charset="-122"/>
                        </a:rPr>
                        <a:t>信息化教学设计与课程整合</a:t>
                      </a:r>
                      <a:endParaRPr lang="zh-CN" sz="1200" kern="100" dirty="0">
                        <a:effectLst/>
                        <a:latin typeface="微软雅黑" pitchFamily="34" charset="-122"/>
                        <a:ea typeface="微软雅黑" pitchFamily="34" charset="-122"/>
                        <a:cs typeface="Times New Roman"/>
                      </a:endParaRPr>
                    </a:p>
                  </a:txBody>
                  <a:tcPr marL="61435" marR="61435" marT="0" marB="0" anchor="ctr"/>
                </a:tc>
                <a:tc vMerge="1">
                  <a:txBody>
                    <a:bodyPr/>
                    <a:lstStyle/>
                    <a:p>
                      <a:endParaRPr lang="zh-CN" altLang="en-US"/>
                    </a:p>
                  </a:txBody>
                  <a:tcPr/>
                </a:tc>
                <a:extLst>
                  <a:ext uri="{0D108BD9-81ED-4DB2-BD59-A6C34878D82A}">
                    <a16:rowId xmlns:a16="http://schemas.microsoft.com/office/drawing/2014/main" xmlns="" val="10010"/>
                  </a:ext>
                </a:extLst>
              </a:tr>
              <a:tr h="172900">
                <a:tc vMerge="1">
                  <a:txBody>
                    <a:bodyPr/>
                    <a:lstStyle/>
                    <a:p>
                      <a:endParaRPr lang="zh-CN" altLang="en-US"/>
                    </a:p>
                  </a:txBody>
                  <a:tcPr/>
                </a:tc>
                <a:tc>
                  <a:txBody>
                    <a:bodyPr/>
                    <a:lstStyle/>
                    <a:p>
                      <a:pPr algn="ctr">
                        <a:spcAft>
                          <a:spcPts val="0"/>
                        </a:spcAft>
                      </a:pPr>
                      <a:r>
                        <a:rPr lang="zh-CN" sz="1200" kern="100" dirty="0">
                          <a:effectLst/>
                          <a:latin typeface="微软雅黑" pitchFamily="34" charset="-122"/>
                          <a:ea typeface="微软雅黑" pitchFamily="34" charset="-122"/>
                        </a:rPr>
                        <a:t>虚拟仿真实训系统</a:t>
                      </a:r>
                      <a:endParaRPr lang="zh-CN" sz="1200" kern="100" dirty="0">
                        <a:effectLst/>
                        <a:latin typeface="微软雅黑" pitchFamily="34" charset="-122"/>
                        <a:ea typeface="微软雅黑" pitchFamily="34" charset="-122"/>
                        <a:cs typeface="Times New Roman"/>
                      </a:endParaRPr>
                    </a:p>
                  </a:txBody>
                  <a:tcPr marL="61435" marR="61435" marT="0" marB="0" anchor="ctr"/>
                </a:tc>
                <a:tc vMerge="1">
                  <a:txBody>
                    <a:bodyPr/>
                    <a:lstStyle/>
                    <a:p>
                      <a:endParaRPr lang="zh-CN" altLang="en-US"/>
                    </a:p>
                  </a:txBody>
                  <a:tcPr/>
                </a:tc>
                <a:extLst>
                  <a:ext uri="{0D108BD9-81ED-4DB2-BD59-A6C34878D82A}">
                    <a16:rowId xmlns:a16="http://schemas.microsoft.com/office/drawing/2014/main" xmlns="" val="10011"/>
                  </a:ext>
                </a:extLst>
              </a:tr>
              <a:tr h="172900">
                <a:tc vMerge="1">
                  <a:txBody>
                    <a:bodyPr/>
                    <a:lstStyle/>
                    <a:p>
                      <a:endParaRPr lang="zh-CN" altLang="en-US"/>
                    </a:p>
                  </a:txBody>
                  <a:tcPr/>
                </a:tc>
                <a:tc>
                  <a:txBody>
                    <a:bodyPr/>
                    <a:lstStyle/>
                    <a:p>
                      <a:pPr algn="ctr">
                        <a:spcAft>
                          <a:spcPts val="0"/>
                        </a:spcAft>
                      </a:pPr>
                      <a:r>
                        <a:rPr lang="zh-CN" sz="1200" kern="100" dirty="0">
                          <a:effectLst/>
                          <a:latin typeface="微软雅黑" pitchFamily="34" charset="-122"/>
                          <a:ea typeface="微软雅黑" pitchFamily="34" charset="-122"/>
                        </a:rPr>
                        <a:t>数字化教学资源库建设</a:t>
                      </a:r>
                      <a:endParaRPr lang="zh-CN" sz="1200" kern="100" dirty="0">
                        <a:effectLst/>
                        <a:latin typeface="微软雅黑" pitchFamily="34" charset="-122"/>
                        <a:ea typeface="微软雅黑" pitchFamily="34" charset="-122"/>
                        <a:cs typeface="Times New Roman"/>
                      </a:endParaRPr>
                    </a:p>
                  </a:txBody>
                  <a:tcPr marL="61435" marR="61435" marT="0" marB="0" anchor="ctr"/>
                </a:tc>
                <a:tc vMerge="1">
                  <a:txBody>
                    <a:bodyPr/>
                    <a:lstStyle/>
                    <a:p>
                      <a:endParaRPr lang="zh-CN" altLang="en-US"/>
                    </a:p>
                  </a:txBody>
                  <a:tcPr/>
                </a:tc>
                <a:extLst>
                  <a:ext uri="{0D108BD9-81ED-4DB2-BD59-A6C34878D82A}">
                    <a16:rowId xmlns:a16="http://schemas.microsoft.com/office/drawing/2014/main" xmlns="" val="10012"/>
                  </a:ext>
                </a:extLst>
              </a:tr>
              <a:tr h="172900">
                <a:tc vMerge="1">
                  <a:txBody>
                    <a:bodyPr/>
                    <a:lstStyle/>
                    <a:p>
                      <a:endParaRPr lang="zh-CN" altLang="en-US"/>
                    </a:p>
                  </a:txBody>
                  <a:tcPr/>
                </a:tc>
                <a:tc>
                  <a:txBody>
                    <a:bodyPr/>
                    <a:lstStyle/>
                    <a:p>
                      <a:pPr algn="ctr">
                        <a:spcAft>
                          <a:spcPts val="0"/>
                        </a:spcAft>
                      </a:pPr>
                      <a:r>
                        <a:rPr lang="zh-CN" sz="1200" kern="100" dirty="0">
                          <a:effectLst/>
                          <a:latin typeface="微软雅黑" pitchFamily="34" charset="-122"/>
                          <a:ea typeface="微软雅黑" pitchFamily="34" charset="-122"/>
                        </a:rPr>
                        <a:t>精品课程建设与课程网站开发</a:t>
                      </a:r>
                      <a:endParaRPr lang="zh-CN" sz="1200" kern="100" dirty="0">
                        <a:effectLst/>
                        <a:latin typeface="微软雅黑" pitchFamily="34" charset="-122"/>
                        <a:ea typeface="微软雅黑" pitchFamily="34" charset="-122"/>
                        <a:cs typeface="Times New Roman"/>
                      </a:endParaRPr>
                    </a:p>
                  </a:txBody>
                  <a:tcPr marL="61435" marR="61435" marT="0" marB="0" anchor="ctr"/>
                </a:tc>
                <a:tc vMerge="1">
                  <a:txBody>
                    <a:bodyPr/>
                    <a:lstStyle/>
                    <a:p>
                      <a:endParaRPr lang="zh-CN" altLang="en-US"/>
                    </a:p>
                  </a:txBody>
                  <a:tcPr/>
                </a:tc>
                <a:extLst>
                  <a:ext uri="{0D108BD9-81ED-4DB2-BD59-A6C34878D82A}">
                    <a16:rowId xmlns:a16="http://schemas.microsoft.com/office/drawing/2014/main" xmlns="" val="10013"/>
                  </a:ext>
                </a:extLst>
              </a:tr>
              <a:tr h="172900">
                <a:tc vMerge="1">
                  <a:txBody>
                    <a:bodyPr/>
                    <a:lstStyle/>
                    <a:p>
                      <a:endParaRPr lang="zh-CN" altLang="en-US"/>
                    </a:p>
                  </a:txBody>
                  <a:tcPr/>
                </a:tc>
                <a:tc>
                  <a:txBody>
                    <a:bodyPr/>
                    <a:lstStyle/>
                    <a:p>
                      <a:pPr algn="ctr">
                        <a:spcAft>
                          <a:spcPts val="0"/>
                        </a:spcAft>
                      </a:pPr>
                      <a:r>
                        <a:rPr lang="zh-CN" altLang="en-US" sz="1200" kern="100" dirty="0" smtClean="0">
                          <a:effectLst/>
                          <a:latin typeface="微软雅黑" pitchFamily="34" charset="-122"/>
                          <a:ea typeface="微软雅黑" pitchFamily="34" charset="-122"/>
                          <a:cs typeface="Times New Roman"/>
                        </a:rPr>
                        <a:t>汽车专业实训技能培训</a:t>
                      </a:r>
                      <a:endParaRPr lang="zh-CN" sz="1200" kern="100" dirty="0">
                        <a:effectLst/>
                        <a:latin typeface="微软雅黑" pitchFamily="34" charset="-122"/>
                        <a:ea typeface="微软雅黑" pitchFamily="34" charset="-122"/>
                        <a:cs typeface="Times New Roman"/>
                      </a:endParaRPr>
                    </a:p>
                  </a:txBody>
                  <a:tcPr marL="61435" marR="61435" marT="0" marB="0" anchor="ctr"/>
                </a:tc>
                <a:tc vMerge="1">
                  <a:txBody>
                    <a:bodyPr/>
                    <a:lstStyle/>
                    <a:p>
                      <a:endParaRPr lang="zh-CN" altLang="en-US"/>
                    </a:p>
                  </a:txBody>
                  <a:tcPr/>
                </a:tc>
                <a:extLst>
                  <a:ext uri="{0D108BD9-81ED-4DB2-BD59-A6C34878D82A}">
                    <a16:rowId xmlns:a16="http://schemas.microsoft.com/office/drawing/2014/main" xmlns="" val="10014"/>
                  </a:ext>
                </a:extLst>
              </a:tr>
              <a:tr h="172900">
                <a:tc vMerge="1">
                  <a:txBody>
                    <a:bodyPr/>
                    <a:lstStyle/>
                    <a:p>
                      <a:endParaRPr lang="zh-CN" altLang="en-US"/>
                    </a:p>
                  </a:txBody>
                  <a:tcPr/>
                </a:tc>
                <a:tc>
                  <a:txBody>
                    <a:bodyPr/>
                    <a:lstStyle/>
                    <a:p>
                      <a:pPr algn="ctr">
                        <a:spcAft>
                          <a:spcPts val="0"/>
                        </a:spcAft>
                      </a:pPr>
                      <a:r>
                        <a:rPr lang="zh-CN" sz="1200" kern="100" dirty="0">
                          <a:effectLst/>
                          <a:latin typeface="微软雅黑" pitchFamily="34" charset="-122"/>
                          <a:ea typeface="微软雅黑" pitchFamily="34" charset="-122"/>
                        </a:rPr>
                        <a:t>职业教育项目式教材开发</a:t>
                      </a:r>
                      <a:endParaRPr lang="zh-CN" sz="1200" kern="100" dirty="0">
                        <a:effectLst/>
                        <a:latin typeface="微软雅黑" pitchFamily="34" charset="-122"/>
                        <a:ea typeface="微软雅黑" pitchFamily="34" charset="-122"/>
                        <a:cs typeface="Times New Roman"/>
                      </a:endParaRPr>
                    </a:p>
                  </a:txBody>
                  <a:tcPr marL="61435" marR="61435" marT="0" marB="0" anchor="ctr"/>
                </a:tc>
                <a:tc vMerge="1">
                  <a:txBody>
                    <a:bodyPr/>
                    <a:lstStyle/>
                    <a:p>
                      <a:endParaRPr lang="zh-CN" altLang="en-US"/>
                    </a:p>
                  </a:txBody>
                  <a:tcPr/>
                </a:tc>
                <a:extLst>
                  <a:ext uri="{0D108BD9-81ED-4DB2-BD59-A6C34878D82A}">
                    <a16:rowId xmlns:a16="http://schemas.microsoft.com/office/drawing/2014/main" xmlns="" val="10015"/>
                  </a:ext>
                </a:extLst>
              </a:tr>
              <a:tr h="172900">
                <a:tc vMerge="1">
                  <a:txBody>
                    <a:bodyPr/>
                    <a:lstStyle/>
                    <a:p>
                      <a:endParaRPr lang="zh-CN" altLang="en-US"/>
                    </a:p>
                  </a:txBody>
                  <a:tcPr/>
                </a:tc>
                <a:tc>
                  <a:txBody>
                    <a:bodyPr/>
                    <a:lstStyle/>
                    <a:p>
                      <a:pPr algn="ctr">
                        <a:spcAft>
                          <a:spcPts val="0"/>
                        </a:spcAft>
                      </a:pPr>
                      <a:r>
                        <a:rPr lang="zh-CN" sz="1200" kern="100" dirty="0">
                          <a:effectLst/>
                          <a:latin typeface="微软雅黑" pitchFamily="34" charset="-122"/>
                          <a:ea typeface="微软雅黑" pitchFamily="34" charset="-122"/>
                        </a:rPr>
                        <a:t>职业教育科研能力建设与提升</a:t>
                      </a:r>
                      <a:endParaRPr lang="zh-CN" sz="1200" kern="100" dirty="0">
                        <a:effectLst/>
                        <a:latin typeface="微软雅黑" pitchFamily="34" charset="-122"/>
                        <a:ea typeface="微软雅黑" pitchFamily="34" charset="-122"/>
                        <a:cs typeface="Times New Roman"/>
                      </a:endParaRPr>
                    </a:p>
                  </a:txBody>
                  <a:tcPr marL="61435" marR="61435" marT="0" marB="0" anchor="ctr"/>
                </a:tc>
                <a:tc vMerge="1">
                  <a:txBody>
                    <a:bodyPr/>
                    <a:lstStyle/>
                    <a:p>
                      <a:endParaRPr lang="zh-CN" altLang="en-US"/>
                    </a:p>
                  </a:txBody>
                  <a:tcPr/>
                </a:tc>
                <a:extLst>
                  <a:ext uri="{0D108BD9-81ED-4DB2-BD59-A6C34878D82A}">
                    <a16:rowId xmlns:a16="http://schemas.microsoft.com/office/drawing/2014/main" xmlns="" val="10016"/>
                  </a:ext>
                </a:extLst>
              </a:tr>
              <a:tr h="172900">
                <a:tc vMerge="1">
                  <a:txBody>
                    <a:bodyPr/>
                    <a:lstStyle/>
                    <a:p>
                      <a:endParaRPr lang="zh-CN" altLang="en-US"/>
                    </a:p>
                  </a:txBody>
                  <a:tcPr/>
                </a:tc>
                <a:tc>
                  <a:txBody>
                    <a:bodyPr/>
                    <a:lstStyle/>
                    <a:p>
                      <a:pPr algn="ctr">
                        <a:spcAft>
                          <a:spcPts val="0"/>
                        </a:spcAft>
                      </a:pPr>
                      <a:r>
                        <a:rPr lang="zh-CN" sz="1200" kern="100" dirty="0">
                          <a:effectLst/>
                          <a:latin typeface="微软雅黑" pitchFamily="34" charset="-122"/>
                          <a:ea typeface="微软雅黑" pitchFamily="34" charset="-122"/>
                        </a:rPr>
                        <a:t>职业学校管理与人力资源开发</a:t>
                      </a:r>
                      <a:endParaRPr lang="zh-CN" sz="1200" kern="100" dirty="0">
                        <a:effectLst/>
                        <a:latin typeface="微软雅黑" pitchFamily="34" charset="-122"/>
                        <a:ea typeface="微软雅黑" pitchFamily="34" charset="-122"/>
                        <a:cs typeface="Times New Roman"/>
                      </a:endParaRPr>
                    </a:p>
                  </a:txBody>
                  <a:tcPr marL="61435" marR="61435" marT="0" marB="0" anchor="ctr"/>
                </a:tc>
                <a:tc vMerge="1">
                  <a:txBody>
                    <a:bodyPr/>
                    <a:lstStyle/>
                    <a:p>
                      <a:endParaRPr lang="zh-CN" altLang="en-US"/>
                    </a:p>
                  </a:txBody>
                  <a:tcPr/>
                </a:tc>
                <a:extLst>
                  <a:ext uri="{0D108BD9-81ED-4DB2-BD59-A6C34878D82A}">
                    <a16:rowId xmlns:a16="http://schemas.microsoft.com/office/drawing/2014/main" xmlns="" val="10017"/>
                  </a:ext>
                </a:extLst>
              </a:tr>
              <a:tr h="172900">
                <a:tc vMerge="1">
                  <a:txBody>
                    <a:bodyPr/>
                    <a:lstStyle/>
                    <a:p>
                      <a:endParaRPr lang="zh-CN" altLang="en-US"/>
                    </a:p>
                  </a:txBody>
                  <a:tcPr/>
                </a:tc>
                <a:tc>
                  <a:txBody>
                    <a:bodyPr/>
                    <a:lstStyle/>
                    <a:p>
                      <a:pPr algn="ctr">
                        <a:spcAft>
                          <a:spcPts val="0"/>
                        </a:spcAft>
                      </a:pPr>
                      <a:r>
                        <a:rPr lang="zh-CN" sz="1200" kern="100" dirty="0">
                          <a:effectLst/>
                          <a:latin typeface="微软雅黑" pitchFamily="34" charset="-122"/>
                          <a:ea typeface="微软雅黑" pitchFamily="34" charset="-122"/>
                        </a:rPr>
                        <a:t>职业学校校园文化建设</a:t>
                      </a:r>
                      <a:endParaRPr lang="zh-CN" sz="1200" kern="100" dirty="0">
                        <a:effectLst/>
                        <a:latin typeface="微软雅黑" pitchFamily="34" charset="-122"/>
                        <a:ea typeface="微软雅黑" pitchFamily="34" charset="-122"/>
                        <a:cs typeface="Times New Roman"/>
                      </a:endParaRPr>
                    </a:p>
                  </a:txBody>
                  <a:tcPr marL="61435" marR="61435" marT="0" marB="0" anchor="ctr"/>
                </a:tc>
                <a:tc vMerge="1">
                  <a:txBody>
                    <a:bodyPr/>
                    <a:lstStyle/>
                    <a:p>
                      <a:endParaRPr lang="zh-CN" altLang="en-US"/>
                    </a:p>
                  </a:txBody>
                  <a:tcPr/>
                </a:tc>
                <a:extLst>
                  <a:ext uri="{0D108BD9-81ED-4DB2-BD59-A6C34878D82A}">
                    <a16:rowId xmlns:a16="http://schemas.microsoft.com/office/drawing/2014/main" xmlns="" val="10018"/>
                  </a:ext>
                </a:extLst>
              </a:tr>
              <a:tr h="172900">
                <a:tc vMerge="1">
                  <a:txBody>
                    <a:bodyPr/>
                    <a:lstStyle/>
                    <a:p>
                      <a:endParaRPr lang="zh-CN" altLang="en-US"/>
                    </a:p>
                  </a:txBody>
                  <a:tcPr/>
                </a:tc>
                <a:tc>
                  <a:txBody>
                    <a:bodyPr/>
                    <a:lstStyle/>
                    <a:p>
                      <a:pPr algn="ctr">
                        <a:spcAft>
                          <a:spcPts val="0"/>
                        </a:spcAft>
                      </a:pPr>
                      <a:r>
                        <a:rPr lang="zh-CN" sz="1200" kern="100" dirty="0">
                          <a:effectLst/>
                          <a:latin typeface="微软雅黑" pitchFamily="34" charset="-122"/>
                          <a:ea typeface="微软雅黑" pitchFamily="34" charset="-122"/>
                        </a:rPr>
                        <a:t>职业学校德育课程建设</a:t>
                      </a:r>
                      <a:endParaRPr lang="zh-CN" sz="1200" kern="100" dirty="0">
                        <a:effectLst/>
                        <a:latin typeface="微软雅黑" pitchFamily="34" charset="-122"/>
                        <a:ea typeface="微软雅黑" pitchFamily="34" charset="-122"/>
                        <a:cs typeface="Times New Roman"/>
                      </a:endParaRPr>
                    </a:p>
                  </a:txBody>
                  <a:tcPr marL="61435" marR="61435" marT="0" marB="0" anchor="ctr"/>
                </a:tc>
                <a:tc vMerge="1">
                  <a:txBody>
                    <a:bodyPr/>
                    <a:lstStyle/>
                    <a:p>
                      <a:endParaRPr lang="zh-CN" altLang="en-US"/>
                    </a:p>
                  </a:txBody>
                  <a:tcPr/>
                </a:tc>
                <a:extLst>
                  <a:ext uri="{0D108BD9-81ED-4DB2-BD59-A6C34878D82A}">
                    <a16:rowId xmlns:a16="http://schemas.microsoft.com/office/drawing/2014/main" xmlns="" val="10019"/>
                  </a:ext>
                </a:extLst>
              </a:tr>
              <a:tr h="172900">
                <a:tc vMerge="1">
                  <a:txBody>
                    <a:bodyPr/>
                    <a:lstStyle/>
                    <a:p>
                      <a:endParaRPr lang="zh-CN" altLang="en-US"/>
                    </a:p>
                  </a:txBody>
                  <a:tcPr/>
                </a:tc>
                <a:tc>
                  <a:txBody>
                    <a:bodyPr/>
                    <a:lstStyle/>
                    <a:p>
                      <a:pPr algn="ctr">
                        <a:spcAft>
                          <a:spcPts val="0"/>
                        </a:spcAft>
                      </a:pPr>
                      <a:r>
                        <a:rPr lang="zh-CN" sz="1200" kern="100" dirty="0">
                          <a:effectLst/>
                          <a:latin typeface="微软雅黑" pitchFamily="34" charset="-122"/>
                          <a:ea typeface="微软雅黑" pitchFamily="34" charset="-122"/>
                        </a:rPr>
                        <a:t>机会识别与项目选择</a:t>
                      </a:r>
                      <a:endParaRPr lang="zh-CN" sz="1200" kern="100" dirty="0">
                        <a:effectLst/>
                        <a:latin typeface="微软雅黑" pitchFamily="34" charset="-122"/>
                        <a:ea typeface="微软雅黑" pitchFamily="34" charset="-122"/>
                        <a:cs typeface="Times New Roman"/>
                      </a:endParaRPr>
                    </a:p>
                  </a:txBody>
                  <a:tcPr marL="61435" marR="61435" marT="0" marB="0" anchor="ctr"/>
                </a:tc>
                <a:tc vMerge="1">
                  <a:txBody>
                    <a:bodyPr/>
                    <a:lstStyle/>
                    <a:p>
                      <a:endParaRPr lang="zh-CN" altLang="en-US"/>
                    </a:p>
                  </a:txBody>
                  <a:tcPr/>
                </a:tc>
                <a:extLst>
                  <a:ext uri="{0D108BD9-81ED-4DB2-BD59-A6C34878D82A}">
                    <a16:rowId xmlns:a16="http://schemas.microsoft.com/office/drawing/2014/main" xmlns="" val="10020"/>
                  </a:ext>
                </a:extLst>
              </a:tr>
              <a:tr h="172900">
                <a:tc vMerge="1">
                  <a:txBody>
                    <a:bodyPr/>
                    <a:lstStyle/>
                    <a:p>
                      <a:endParaRPr lang="zh-CN" altLang="en-US"/>
                    </a:p>
                  </a:txBody>
                  <a:tcPr/>
                </a:tc>
                <a:tc>
                  <a:txBody>
                    <a:bodyPr/>
                    <a:lstStyle/>
                    <a:p>
                      <a:pPr algn="ctr">
                        <a:spcAft>
                          <a:spcPts val="0"/>
                        </a:spcAft>
                      </a:pPr>
                      <a:r>
                        <a:rPr lang="zh-CN" sz="1200" kern="100" dirty="0">
                          <a:effectLst/>
                          <a:latin typeface="微软雅黑" pitchFamily="34" charset="-122"/>
                          <a:ea typeface="微软雅黑" pitchFamily="34" charset="-122"/>
                        </a:rPr>
                        <a:t>创业资本运作</a:t>
                      </a:r>
                      <a:endParaRPr lang="zh-CN" sz="1200" kern="100" dirty="0">
                        <a:effectLst/>
                        <a:latin typeface="微软雅黑" pitchFamily="34" charset="-122"/>
                        <a:ea typeface="微软雅黑" pitchFamily="34" charset="-122"/>
                        <a:cs typeface="Times New Roman"/>
                      </a:endParaRPr>
                    </a:p>
                  </a:txBody>
                  <a:tcPr marL="61435" marR="61435" marT="0" marB="0" anchor="ctr"/>
                </a:tc>
                <a:tc vMerge="1">
                  <a:txBody>
                    <a:bodyPr/>
                    <a:lstStyle/>
                    <a:p>
                      <a:endParaRPr lang="zh-CN" altLang="en-US"/>
                    </a:p>
                  </a:txBody>
                  <a:tcPr/>
                </a:tc>
                <a:extLst>
                  <a:ext uri="{0D108BD9-81ED-4DB2-BD59-A6C34878D82A}">
                    <a16:rowId xmlns:a16="http://schemas.microsoft.com/office/drawing/2014/main" xmlns="" val="10021"/>
                  </a:ext>
                </a:extLst>
              </a:tr>
              <a:tr h="172900">
                <a:tc vMerge="1">
                  <a:txBody>
                    <a:bodyPr/>
                    <a:lstStyle/>
                    <a:p>
                      <a:endParaRPr lang="zh-CN" altLang="en-US"/>
                    </a:p>
                  </a:txBody>
                  <a:tcPr/>
                </a:tc>
                <a:tc>
                  <a:txBody>
                    <a:bodyPr/>
                    <a:lstStyle/>
                    <a:p>
                      <a:pPr algn="ctr">
                        <a:spcAft>
                          <a:spcPts val="0"/>
                        </a:spcAft>
                      </a:pPr>
                      <a:r>
                        <a:rPr lang="zh-CN" sz="1200" kern="100" dirty="0">
                          <a:effectLst/>
                          <a:latin typeface="微软雅黑" pitchFamily="34" charset="-122"/>
                          <a:ea typeface="微软雅黑" pitchFamily="34" charset="-122"/>
                        </a:rPr>
                        <a:t>如何组建创业精英团队</a:t>
                      </a:r>
                      <a:endParaRPr lang="zh-CN" sz="1200" kern="100" dirty="0">
                        <a:effectLst/>
                        <a:latin typeface="微软雅黑" pitchFamily="34" charset="-122"/>
                        <a:ea typeface="微软雅黑" pitchFamily="34" charset="-122"/>
                        <a:cs typeface="Times New Roman"/>
                      </a:endParaRPr>
                    </a:p>
                  </a:txBody>
                  <a:tcPr marL="61435" marR="61435" marT="0" marB="0" anchor="ctr"/>
                </a:tc>
                <a:tc vMerge="1">
                  <a:txBody>
                    <a:bodyPr/>
                    <a:lstStyle/>
                    <a:p>
                      <a:endParaRPr lang="zh-CN" altLang="en-US"/>
                    </a:p>
                  </a:txBody>
                  <a:tcPr/>
                </a:tc>
                <a:extLst>
                  <a:ext uri="{0D108BD9-81ED-4DB2-BD59-A6C34878D82A}">
                    <a16:rowId xmlns:a16="http://schemas.microsoft.com/office/drawing/2014/main" xmlns="" val="10022"/>
                  </a:ext>
                </a:extLst>
              </a:tr>
              <a:tr h="172900">
                <a:tc rowSpan="3">
                  <a:txBody>
                    <a:bodyPr/>
                    <a:lstStyle/>
                    <a:p>
                      <a:pPr algn="ctr">
                        <a:spcAft>
                          <a:spcPts val="0"/>
                        </a:spcAft>
                      </a:pPr>
                      <a:r>
                        <a:rPr lang="zh-CN" sz="1200" kern="100">
                          <a:effectLst/>
                          <a:latin typeface="微软雅黑" pitchFamily="34" charset="-122"/>
                          <a:ea typeface="微软雅黑" pitchFamily="34" charset="-122"/>
                        </a:rPr>
                        <a:t>辅助研修</a:t>
                      </a:r>
                      <a:endParaRPr lang="zh-CN" sz="1200" kern="100">
                        <a:effectLst/>
                        <a:latin typeface="微软雅黑" pitchFamily="34" charset="-122"/>
                        <a:ea typeface="微软雅黑" pitchFamily="34" charset="-122"/>
                        <a:cs typeface="Times New Roman"/>
                      </a:endParaRPr>
                    </a:p>
                  </a:txBody>
                  <a:tcPr marL="61435" marR="61435" marT="0" marB="0" anchor="ctr"/>
                </a:tc>
                <a:tc>
                  <a:txBody>
                    <a:bodyPr/>
                    <a:lstStyle/>
                    <a:p>
                      <a:pPr algn="ctr">
                        <a:spcAft>
                          <a:spcPts val="0"/>
                        </a:spcAft>
                      </a:pPr>
                      <a:r>
                        <a:rPr lang="zh-CN" sz="1200" kern="100">
                          <a:effectLst/>
                          <a:latin typeface="微软雅黑" pitchFamily="34" charset="-122"/>
                          <a:ea typeface="微软雅黑" pitchFamily="34" charset="-122"/>
                        </a:rPr>
                        <a:t>德国双元制职业教育方法</a:t>
                      </a:r>
                      <a:endParaRPr lang="zh-CN" sz="1200" kern="100">
                        <a:effectLst/>
                        <a:latin typeface="微软雅黑" pitchFamily="34" charset="-122"/>
                        <a:ea typeface="微软雅黑" pitchFamily="34" charset="-122"/>
                        <a:cs typeface="Times New Roman"/>
                      </a:endParaRPr>
                    </a:p>
                  </a:txBody>
                  <a:tcPr marL="61435" marR="61435" marT="0" marB="0" anchor="ctr"/>
                </a:tc>
                <a:tc rowSpan="3">
                  <a:txBody>
                    <a:bodyPr/>
                    <a:lstStyle/>
                    <a:p>
                      <a:pPr algn="just">
                        <a:spcAft>
                          <a:spcPts val="0"/>
                        </a:spcAft>
                      </a:pPr>
                      <a:r>
                        <a:rPr lang="zh-CN" sz="1200" kern="100" dirty="0">
                          <a:effectLst/>
                          <a:latin typeface="微软雅黑" pitchFamily="34" charset="-122"/>
                          <a:ea typeface="微软雅黑" pitchFamily="34" charset="-122"/>
                        </a:rPr>
                        <a:t>提升教师教学科研水平及国际视野</a:t>
                      </a:r>
                      <a:endParaRPr lang="zh-CN" sz="1200" kern="100" dirty="0">
                        <a:effectLst/>
                        <a:latin typeface="微软雅黑" pitchFamily="34" charset="-122"/>
                        <a:ea typeface="微软雅黑" pitchFamily="34" charset="-122"/>
                        <a:cs typeface="Times New Roman"/>
                      </a:endParaRPr>
                    </a:p>
                  </a:txBody>
                  <a:tcPr marL="61435" marR="61435" marT="0" marB="0" anchor="ctr"/>
                </a:tc>
                <a:extLst>
                  <a:ext uri="{0D108BD9-81ED-4DB2-BD59-A6C34878D82A}">
                    <a16:rowId xmlns:a16="http://schemas.microsoft.com/office/drawing/2014/main" xmlns="" val="10023"/>
                  </a:ext>
                </a:extLst>
              </a:tr>
              <a:tr h="172900">
                <a:tc vMerge="1">
                  <a:txBody>
                    <a:bodyPr/>
                    <a:lstStyle/>
                    <a:p>
                      <a:endParaRPr lang="zh-CN" altLang="en-US"/>
                    </a:p>
                  </a:txBody>
                  <a:tcPr/>
                </a:tc>
                <a:tc>
                  <a:txBody>
                    <a:bodyPr/>
                    <a:lstStyle/>
                    <a:p>
                      <a:pPr algn="ctr">
                        <a:spcAft>
                          <a:spcPts val="0"/>
                        </a:spcAft>
                      </a:pPr>
                      <a:r>
                        <a:rPr lang="zh-CN" sz="1200" kern="100" dirty="0">
                          <a:effectLst/>
                          <a:latin typeface="微软雅黑" pitchFamily="34" charset="-122"/>
                          <a:ea typeface="微软雅黑" pitchFamily="34" charset="-122"/>
                        </a:rPr>
                        <a:t>探讨“教学工厂”和最新的管理理念</a:t>
                      </a:r>
                      <a:endParaRPr lang="zh-CN" sz="1200" kern="100" dirty="0">
                        <a:effectLst/>
                        <a:latin typeface="微软雅黑" pitchFamily="34" charset="-122"/>
                        <a:ea typeface="微软雅黑" pitchFamily="34" charset="-122"/>
                        <a:cs typeface="Times New Roman"/>
                      </a:endParaRPr>
                    </a:p>
                  </a:txBody>
                  <a:tcPr marL="61435" marR="61435" marT="0" marB="0" anchor="ctr"/>
                </a:tc>
                <a:tc vMerge="1">
                  <a:txBody>
                    <a:bodyPr/>
                    <a:lstStyle/>
                    <a:p>
                      <a:endParaRPr lang="zh-CN" altLang="en-US"/>
                    </a:p>
                  </a:txBody>
                  <a:tcPr/>
                </a:tc>
                <a:extLst>
                  <a:ext uri="{0D108BD9-81ED-4DB2-BD59-A6C34878D82A}">
                    <a16:rowId xmlns:a16="http://schemas.microsoft.com/office/drawing/2014/main" xmlns="" val="10024"/>
                  </a:ext>
                </a:extLst>
              </a:tr>
              <a:tr h="172900">
                <a:tc vMerge="1">
                  <a:txBody>
                    <a:bodyPr/>
                    <a:lstStyle/>
                    <a:p>
                      <a:endParaRPr lang="zh-CN" altLang="en-US"/>
                    </a:p>
                  </a:txBody>
                  <a:tcPr/>
                </a:tc>
                <a:tc>
                  <a:txBody>
                    <a:bodyPr/>
                    <a:lstStyle/>
                    <a:p>
                      <a:pPr algn="ctr">
                        <a:spcAft>
                          <a:spcPts val="0"/>
                        </a:spcAft>
                      </a:pPr>
                      <a:r>
                        <a:rPr lang="zh-CN" sz="1200" kern="100" dirty="0">
                          <a:effectLst/>
                          <a:latin typeface="微软雅黑" pitchFamily="34" charset="-122"/>
                          <a:ea typeface="微软雅黑" pitchFamily="34" charset="-122"/>
                        </a:rPr>
                        <a:t>香港职业教育概况及营运模式</a:t>
                      </a:r>
                      <a:endParaRPr lang="zh-CN" sz="1200" kern="100" dirty="0">
                        <a:effectLst/>
                        <a:latin typeface="微软雅黑" pitchFamily="34" charset="-122"/>
                        <a:ea typeface="微软雅黑" pitchFamily="34" charset="-122"/>
                        <a:cs typeface="Times New Roman"/>
                      </a:endParaRPr>
                    </a:p>
                  </a:txBody>
                  <a:tcPr marL="61435" marR="61435" marT="0" marB="0" anchor="ctr"/>
                </a:tc>
                <a:tc vMerge="1">
                  <a:txBody>
                    <a:bodyPr/>
                    <a:lstStyle/>
                    <a:p>
                      <a:endParaRPr lang="zh-CN" altLang="en-US"/>
                    </a:p>
                  </a:txBody>
                  <a:tcPr/>
                </a:tc>
                <a:extLst>
                  <a:ext uri="{0D108BD9-81ED-4DB2-BD59-A6C34878D82A}">
                    <a16:rowId xmlns:a16="http://schemas.microsoft.com/office/drawing/2014/main" xmlns="" val="10025"/>
                  </a:ext>
                </a:extLst>
              </a:tr>
            </a:tbl>
          </a:graphicData>
        </a:graphic>
      </p:graphicFrame>
      <p:graphicFrame>
        <p:nvGraphicFramePr>
          <p:cNvPr id="16" name="图示 15"/>
          <p:cNvGraphicFramePr/>
          <p:nvPr>
            <p:extLst>
              <p:ext uri="{D42A27DB-BD31-4B8C-83A1-F6EECF244321}">
                <p14:modId xmlns:p14="http://schemas.microsoft.com/office/powerpoint/2010/main" val="642916436"/>
              </p:ext>
            </p:extLst>
          </p:nvPr>
        </p:nvGraphicFramePr>
        <p:xfrm>
          <a:off x="114463" y="1905836"/>
          <a:ext cx="5227091" cy="425829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17" name="组合 16"/>
          <p:cNvGrpSpPr/>
          <p:nvPr/>
        </p:nvGrpSpPr>
        <p:grpSpPr>
          <a:xfrm>
            <a:off x="4263772" y="950516"/>
            <a:ext cx="1997210" cy="476390"/>
            <a:chOff x="334932" y="1599830"/>
            <a:chExt cx="3821464" cy="476390"/>
          </a:xfrm>
          <a:solidFill>
            <a:schemeClr val="accent5"/>
          </a:solidFill>
        </p:grpSpPr>
        <p:sp>
          <p:nvSpPr>
            <p:cNvPr id="18" name="燕尾形 17"/>
            <p:cNvSpPr>
              <a:spLocks noChangeAspect="1"/>
            </p:cNvSpPr>
            <p:nvPr/>
          </p:nvSpPr>
          <p:spPr>
            <a:xfrm>
              <a:off x="334932" y="1599830"/>
              <a:ext cx="3821464" cy="476390"/>
            </a:xfrm>
            <a:prstGeom prst="chevron">
              <a:avLst/>
            </a:prstGeom>
            <a:grpFill/>
            <a:ln w="6350" cap="flat" cmpd="sng" algn="ctr">
              <a:noFill/>
              <a:prstDash val="solid"/>
              <a:miter lim="800000"/>
            </a:ln>
            <a:effectLst/>
          </p:spPr>
          <p:txBody>
            <a:bodyPr rtlCol="0" anchor="ctr"/>
            <a:lstStyle/>
            <a:p>
              <a:pPr marL="0" marR="0" lvl="0" indent="0" algn="ctr" defTabSz="690728" eaLnBrk="1" fontAlgn="auto" latinLnBrk="0" hangingPunct="1">
                <a:lnSpc>
                  <a:spcPct val="100000"/>
                </a:lnSpc>
                <a:spcBef>
                  <a:spcPts val="0"/>
                </a:spcBef>
                <a:spcAft>
                  <a:spcPts val="0"/>
                </a:spcAft>
                <a:buClrTx/>
                <a:buSzTx/>
                <a:buFontTx/>
                <a:buNone/>
                <a:tabLst/>
                <a:defRPr/>
              </a:pPr>
              <a:endParaRPr kumimoji="0" lang="zh-CN" altLang="en-US" b="0" i="0" u="none" strike="noStrike" kern="0" cap="none" spc="0" normalizeH="0" baseline="0" noProof="0" smtClean="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9" name="矩形 18"/>
            <p:cNvSpPr/>
            <p:nvPr/>
          </p:nvSpPr>
          <p:spPr>
            <a:xfrm>
              <a:off x="973086" y="1599830"/>
              <a:ext cx="2545157" cy="452432"/>
            </a:xfrm>
            <a:prstGeom prst="rect">
              <a:avLst/>
            </a:prstGeom>
            <a:grpFill/>
          </p:spPr>
          <p:txBody>
            <a:bodyPr wrap="square">
              <a:spAutoFit/>
            </a:bodyPr>
            <a:lstStyle/>
            <a:p>
              <a:pPr>
                <a:lnSpc>
                  <a:spcPct val="130000"/>
                </a:lnSpc>
              </a:pPr>
              <a:r>
                <a:rPr lang="zh-CN" altLang="en-US" b="1" kern="0" dirty="0" smtClean="0">
                  <a:solidFill>
                    <a:prstClr val="white"/>
                  </a:solidFill>
                  <a:latin typeface="微软雅黑" panose="020B0503020204020204" pitchFamily="34" charset="-122"/>
                  <a:ea typeface="微软雅黑" panose="020B0503020204020204" pitchFamily="34" charset="-122"/>
                </a:rPr>
                <a:t>师资培训</a:t>
              </a:r>
              <a:endParaRPr lang="zh-CN" altLang="en-US" b="1" kern="0" dirty="0">
                <a:solidFill>
                  <a:prstClr val="white"/>
                </a:solidFill>
                <a:latin typeface="微软雅黑" panose="020B0503020204020204" pitchFamily="34" charset="-122"/>
                <a:ea typeface="微软雅黑" panose="020B0503020204020204" pitchFamily="34" charset="-122"/>
              </a:endParaRPr>
            </a:p>
          </p:txBody>
        </p:sp>
      </p:grpSp>
      <p:sp>
        <p:nvSpPr>
          <p:cNvPr id="20" name="矩形 19"/>
          <p:cNvSpPr/>
          <p:nvPr/>
        </p:nvSpPr>
        <p:spPr>
          <a:xfrm>
            <a:off x="-191241" y="606314"/>
            <a:ext cx="3604679" cy="458908"/>
          </a:xfrm>
          <a:prstGeom prst="rect">
            <a:avLst/>
          </a:prstGeom>
        </p:spPr>
        <p:txBody>
          <a:bodyPr wrap="square">
            <a:spAutoFit/>
          </a:bodyPr>
          <a:lstStyle/>
          <a:p>
            <a:pPr indent="355600">
              <a:lnSpc>
                <a:spcPct val="150000"/>
              </a:lnSpc>
            </a:pPr>
            <a:r>
              <a:rPr lang="en-US" altLang="zh-CN" b="1" dirty="0" smtClean="0">
                <a:solidFill>
                  <a:srgbClr val="C00000"/>
                </a:solidFill>
                <a:latin typeface="微软雅黑" pitchFamily="34" charset="-122"/>
                <a:ea typeface="微软雅黑" pitchFamily="34" charset="-122"/>
              </a:rPr>
              <a:t>2</a:t>
            </a:r>
            <a:r>
              <a:rPr lang="zh-CN" altLang="en-US" b="1" dirty="0" smtClean="0">
                <a:solidFill>
                  <a:srgbClr val="C00000"/>
                </a:solidFill>
                <a:latin typeface="微软雅黑" pitchFamily="34" charset="-122"/>
                <a:ea typeface="微软雅黑" pitchFamily="34" charset="-122"/>
              </a:rPr>
              <a:t>、专业教学团队培养措施</a:t>
            </a:r>
            <a:endParaRPr lang="zh-CN" altLang="en-US" b="1" dirty="0">
              <a:solidFill>
                <a:srgbClr val="C00000"/>
              </a:solidFill>
              <a:latin typeface="微软雅黑" pitchFamily="34" charset="-122"/>
              <a:ea typeface="微软雅黑" pitchFamily="34" charset="-122"/>
            </a:endParaRPr>
          </a:p>
        </p:txBody>
      </p:sp>
    </p:spTree>
    <p:extLst>
      <p:ext uri="{BB962C8B-B14F-4D97-AF65-F5344CB8AC3E}">
        <p14:creationId xmlns:p14="http://schemas.microsoft.com/office/powerpoint/2010/main" val="366646919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404813"/>
            <a:ext cx="1768415" cy="241230"/>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sp>
        <p:nvSpPr>
          <p:cNvPr id="45" name="文本框 2"/>
          <p:cNvSpPr txBox="1"/>
          <p:nvPr/>
        </p:nvSpPr>
        <p:spPr>
          <a:xfrm>
            <a:off x="11850701" y="235536"/>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solidFill>
                  <a:prstClr val="white"/>
                </a:solidFill>
                <a:latin typeface="微软雅黑" pitchFamily="34" charset="-122"/>
                <a:ea typeface="微软雅黑" pitchFamily="34" charset="-122"/>
              </a:rPr>
              <a:t>26</a:t>
            </a:r>
            <a:endParaRPr lang="zh-CN" altLang="en-US" sz="1600" b="1" dirty="0">
              <a:solidFill>
                <a:prstClr val="white"/>
              </a:solidFill>
              <a:latin typeface="微软雅黑" pitchFamily="34" charset="-122"/>
              <a:ea typeface="微软雅黑" pitchFamily="34" charset="-122"/>
            </a:endParaRPr>
          </a:p>
        </p:txBody>
      </p:sp>
      <p:cxnSp>
        <p:nvCxnSpPr>
          <p:cNvPr id="32" name="直接连接符 31"/>
          <p:cNvCxnSpPr/>
          <p:nvPr/>
        </p:nvCxnSpPr>
        <p:spPr>
          <a:xfrm>
            <a:off x="1768416" y="404813"/>
            <a:ext cx="985245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1017905" y="2176366"/>
            <a:ext cx="7794829" cy="400110"/>
          </a:xfrm>
          <a:prstGeom prst="rect">
            <a:avLst/>
          </a:prstGeom>
          <a:noFill/>
        </p:spPr>
        <p:txBody>
          <a:bodyPr wrap="square" rtlCol="0">
            <a:spAutoFit/>
          </a:bodyPr>
          <a:lstStyle/>
          <a:p>
            <a:pPr>
              <a:lnSpc>
                <a:spcPct val="125000"/>
              </a:lnSpc>
              <a:defRPr/>
            </a:pPr>
            <a:r>
              <a:rPr lang="zh-CN" altLang="en-US" sz="1600" dirty="0">
                <a:solidFill>
                  <a:schemeClr val="tx1">
                    <a:lumMod val="75000"/>
                    <a:lumOff val="25000"/>
                  </a:schemeClr>
                </a:solidFill>
                <a:latin typeface="微软雅黑" pitchFamily="34" charset="-122"/>
                <a:ea typeface="微软雅黑" pitchFamily="34" charset="-122"/>
              </a:rPr>
              <a:t>倾力打造一支“</a:t>
            </a:r>
            <a:r>
              <a:rPr lang="zh-CN" altLang="en-US" sz="1600" b="1" dirty="0">
                <a:solidFill>
                  <a:srgbClr val="C00000"/>
                </a:solidFill>
                <a:latin typeface="微软雅黑" panose="020B0503020204020204" pitchFamily="34" charset="-122"/>
                <a:ea typeface="微软雅黑" panose="020B0503020204020204" pitchFamily="34" charset="-122"/>
              </a:rPr>
              <a:t>专业教学水平高、实践能力强</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”的高素质专业化教师队伍！</a:t>
            </a:r>
          </a:p>
        </p:txBody>
      </p:sp>
      <p:pic>
        <p:nvPicPr>
          <p:cNvPr id="43" name="图片 1"/>
          <p:cNvPicPr>
            <a:picLocks noChangeAspect="1" noChangeArrowheads="1"/>
          </p:cNvPicPr>
          <p:nvPr/>
        </p:nvPicPr>
        <p:blipFill>
          <a:blip r:embed="rId11" cstate="email">
            <a:extLst>
              <a:ext uri="{28A0092B-C50C-407E-A947-70E740481C1C}">
                <a14:useLocalDpi xmlns:a14="http://schemas.microsoft.com/office/drawing/2010/main"/>
              </a:ext>
            </a:extLst>
          </a:blip>
          <a:srcRect/>
          <a:stretch>
            <a:fillRect/>
          </a:stretch>
        </p:blipFill>
        <p:spPr bwMode="auto">
          <a:xfrm>
            <a:off x="7958809" y="2499379"/>
            <a:ext cx="3091620" cy="1772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 name="Picture 2"/>
          <p:cNvPicPr>
            <a:picLocks noChangeAspect="1" noChangeArrowheads="1"/>
          </p:cNvPicPr>
          <p:nvPr/>
        </p:nvPicPr>
        <p:blipFill rotWithShape="1">
          <a:blip r:embed="rId12">
            <a:extLst>
              <a:ext uri="{28A0092B-C50C-407E-A947-70E740481C1C}">
                <a14:useLocalDpi xmlns:a14="http://schemas.microsoft.com/office/drawing/2010/main"/>
              </a:ext>
            </a:extLst>
          </a:blip>
          <a:srcRect/>
          <a:stretch/>
        </p:blipFill>
        <p:spPr bwMode="auto">
          <a:xfrm>
            <a:off x="7934968" y="4420719"/>
            <a:ext cx="3196038" cy="1952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6" name="Text Box 18"/>
          <p:cNvSpPr txBox="1">
            <a:spLocks noChangeArrowheads="1"/>
          </p:cNvSpPr>
          <p:nvPr/>
        </p:nvSpPr>
        <p:spPr bwMode="auto">
          <a:xfrm>
            <a:off x="4510810" y="3613374"/>
            <a:ext cx="18473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400">
                <a:solidFill>
                  <a:schemeClr val="tx1"/>
                </a:solidFill>
                <a:latin typeface="Arial" charset="0"/>
                <a:ea typeface="宋体" charset="-122"/>
              </a:defRPr>
            </a:lvl1pPr>
            <a:lvl2pPr marL="742950" indent="-285750" eaLnBrk="0" hangingPunct="0">
              <a:defRPr sz="1400">
                <a:solidFill>
                  <a:schemeClr val="tx1"/>
                </a:solidFill>
                <a:latin typeface="Arial" charset="0"/>
                <a:ea typeface="宋体" charset="-122"/>
              </a:defRPr>
            </a:lvl2pPr>
            <a:lvl3pPr marL="1143000" indent="-228600" eaLnBrk="0" hangingPunct="0">
              <a:defRPr sz="1400">
                <a:solidFill>
                  <a:schemeClr val="tx1"/>
                </a:solidFill>
                <a:latin typeface="Arial" charset="0"/>
                <a:ea typeface="宋体" charset="-122"/>
              </a:defRPr>
            </a:lvl3pPr>
            <a:lvl4pPr marL="1600200" indent="-228600" eaLnBrk="0" hangingPunct="0">
              <a:defRPr sz="1400">
                <a:solidFill>
                  <a:schemeClr val="tx1"/>
                </a:solidFill>
                <a:latin typeface="Arial" charset="0"/>
                <a:ea typeface="宋体" charset="-122"/>
              </a:defRPr>
            </a:lvl4pPr>
            <a:lvl5pPr marL="2057400" indent="-228600" eaLnBrk="0" hangingPunct="0">
              <a:defRPr sz="1400">
                <a:solidFill>
                  <a:schemeClr val="tx1"/>
                </a:solidFill>
                <a:latin typeface="Arial" charset="0"/>
                <a:ea typeface="宋体" charset="-122"/>
              </a:defRPr>
            </a:lvl5pPr>
            <a:lvl6pPr marL="2514600" indent="-228600" defTabSz="728663" eaLnBrk="0" fontAlgn="base" hangingPunct="0">
              <a:spcBef>
                <a:spcPct val="0"/>
              </a:spcBef>
              <a:spcAft>
                <a:spcPct val="0"/>
              </a:spcAft>
              <a:buFont typeface="Arial" charset="0"/>
              <a:defRPr sz="1400">
                <a:solidFill>
                  <a:schemeClr val="tx1"/>
                </a:solidFill>
                <a:latin typeface="Arial" charset="0"/>
                <a:ea typeface="宋体" charset="-122"/>
              </a:defRPr>
            </a:lvl6pPr>
            <a:lvl7pPr marL="2971800" indent="-228600" defTabSz="728663" eaLnBrk="0" fontAlgn="base" hangingPunct="0">
              <a:spcBef>
                <a:spcPct val="0"/>
              </a:spcBef>
              <a:spcAft>
                <a:spcPct val="0"/>
              </a:spcAft>
              <a:buFont typeface="Arial" charset="0"/>
              <a:defRPr sz="1400">
                <a:solidFill>
                  <a:schemeClr val="tx1"/>
                </a:solidFill>
                <a:latin typeface="Arial" charset="0"/>
                <a:ea typeface="宋体" charset="-122"/>
              </a:defRPr>
            </a:lvl7pPr>
            <a:lvl8pPr marL="3429000" indent="-228600" defTabSz="728663" eaLnBrk="0" fontAlgn="base" hangingPunct="0">
              <a:spcBef>
                <a:spcPct val="0"/>
              </a:spcBef>
              <a:spcAft>
                <a:spcPct val="0"/>
              </a:spcAft>
              <a:buFont typeface="Arial" charset="0"/>
              <a:defRPr sz="1400">
                <a:solidFill>
                  <a:schemeClr val="tx1"/>
                </a:solidFill>
                <a:latin typeface="Arial" charset="0"/>
                <a:ea typeface="宋体" charset="-122"/>
              </a:defRPr>
            </a:lvl8pPr>
            <a:lvl9pPr marL="3886200" indent="-228600" defTabSz="728663" eaLnBrk="0" fontAlgn="base" hangingPunct="0">
              <a:spcBef>
                <a:spcPct val="0"/>
              </a:spcBef>
              <a:spcAft>
                <a:spcPct val="0"/>
              </a:spcAft>
              <a:buFont typeface="Arial" charset="0"/>
              <a:defRPr sz="1400">
                <a:solidFill>
                  <a:schemeClr val="tx1"/>
                </a:solidFill>
                <a:latin typeface="Arial" charset="0"/>
                <a:ea typeface="宋体" charset="-122"/>
              </a:defRPr>
            </a:lvl9pPr>
          </a:lstStyle>
          <a:p>
            <a:pPr eaLnBrk="1" hangingPunct="1"/>
            <a:endParaRPr lang="zh-CN" altLang="zh-CN" sz="1600">
              <a:latin typeface="微软雅黑" pitchFamily="34" charset="-122"/>
              <a:ea typeface="微软雅黑" pitchFamily="34" charset="-122"/>
              <a:sym typeface="Calibri" pitchFamily="34" charset="0"/>
            </a:endParaRPr>
          </a:p>
        </p:txBody>
      </p:sp>
      <p:sp>
        <p:nvSpPr>
          <p:cNvPr id="47" name="Text Box 19"/>
          <p:cNvSpPr txBox="1">
            <a:spLocks noChangeArrowheads="1"/>
          </p:cNvSpPr>
          <p:nvPr/>
        </p:nvSpPr>
        <p:spPr bwMode="auto">
          <a:xfrm>
            <a:off x="4510810" y="3613374"/>
            <a:ext cx="18473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400">
                <a:solidFill>
                  <a:schemeClr val="tx1"/>
                </a:solidFill>
                <a:latin typeface="Arial" charset="0"/>
                <a:ea typeface="宋体" charset="-122"/>
              </a:defRPr>
            </a:lvl1pPr>
            <a:lvl2pPr marL="742950" indent="-285750" eaLnBrk="0" hangingPunct="0">
              <a:defRPr sz="1400">
                <a:solidFill>
                  <a:schemeClr val="tx1"/>
                </a:solidFill>
                <a:latin typeface="Arial" charset="0"/>
                <a:ea typeface="宋体" charset="-122"/>
              </a:defRPr>
            </a:lvl2pPr>
            <a:lvl3pPr marL="1143000" indent="-228600" eaLnBrk="0" hangingPunct="0">
              <a:defRPr sz="1400">
                <a:solidFill>
                  <a:schemeClr val="tx1"/>
                </a:solidFill>
                <a:latin typeface="Arial" charset="0"/>
                <a:ea typeface="宋体" charset="-122"/>
              </a:defRPr>
            </a:lvl3pPr>
            <a:lvl4pPr marL="1600200" indent="-228600" eaLnBrk="0" hangingPunct="0">
              <a:defRPr sz="1400">
                <a:solidFill>
                  <a:schemeClr val="tx1"/>
                </a:solidFill>
                <a:latin typeface="Arial" charset="0"/>
                <a:ea typeface="宋体" charset="-122"/>
              </a:defRPr>
            </a:lvl4pPr>
            <a:lvl5pPr marL="2057400" indent="-228600" eaLnBrk="0" hangingPunct="0">
              <a:defRPr sz="1400">
                <a:solidFill>
                  <a:schemeClr val="tx1"/>
                </a:solidFill>
                <a:latin typeface="Arial" charset="0"/>
                <a:ea typeface="宋体" charset="-122"/>
              </a:defRPr>
            </a:lvl5pPr>
            <a:lvl6pPr marL="2514600" indent="-228600" defTabSz="728663" eaLnBrk="0" fontAlgn="base" hangingPunct="0">
              <a:spcBef>
                <a:spcPct val="0"/>
              </a:spcBef>
              <a:spcAft>
                <a:spcPct val="0"/>
              </a:spcAft>
              <a:buFont typeface="Arial" charset="0"/>
              <a:defRPr sz="1400">
                <a:solidFill>
                  <a:schemeClr val="tx1"/>
                </a:solidFill>
                <a:latin typeface="Arial" charset="0"/>
                <a:ea typeface="宋体" charset="-122"/>
              </a:defRPr>
            </a:lvl6pPr>
            <a:lvl7pPr marL="2971800" indent="-228600" defTabSz="728663" eaLnBrk="0" fontAlgn="base" hangingPunct="0">
              <a:spcBef>
                <a:spcPct val="0"/>
              </a:spcBef>
              <a:spcAft>
                <a:spcPct val="0"/>
              </a:spcAft>
              <a:buFont typeface="Arial" charset="0"/>
              <a:defRPr sz="1400">
                <a:solidFill>
                  <a:schemeClr val="tx1"/>
                </a:solidFill>
                <a:latin typeface="Arial" charset="0"/>
                <a:ea typeface="宋体" charset="-122"/>
              </a:defRPr>
            </a:lvl7pPr>
            <a:lvl8pPr marL="3429000" indent="-228600" defTabSz="728663" eaLnBrk="0" fontAlgn="base" hangingPunct="0">
              <a:spcBef>
                <a:spcPct val="0"/>
              </a:spcBef>
              <a:spcAft>
                <a:spcPct val="0"/>
              </a:spcAft>
              <a:buFont typeface="Arial" charset="0"/>
              <a:defRPr sz="1400">
                <a:solidFill>
                  <a:schemeClr val="tx1"/>
                </a:solidFill>
                <a:latin typeface="Arial" charset="0"/>
                <a:ea typeface="宋体" charset="-122"/>
              </a:defRPr>
            </a:lvl8pPr>
            <a:lvl9pPr marL="3886200" indent="-228600" defTabSz="728663" eaLnBrk="0" fontAlgn="base" hangingPunct="0">
              <a:spcBef>
                <a:spcPct val="0"/>
              </a:spcBef>
              <a:spcAft>
                <a:spcPct val="0"/>
              </a:spcAft>
              <a:buFont typeface="Arial" charset="0"/>
              <a:defRPr sz="1400">
                <a:solidFill>
                  <a:schemeClr val="tx1"/>
                </a:solidFill>
                <a:latin typeface="Arial" charset="0"/>
                <a:ea typeface="宋体" charset="-122"/>
              </a:defRPr>
            </a:lvl9pPr>
          </a:lstStyle>
          <a:p>
            <a:pPr eaLnBrk="1" hangingPunct="1"/>
            <a:endParaRPr lang="zh-CN" altLang="zh-CN" sz="1600">
              <a:latin typeface="微软雅黑" pitchFamily="34" charset="-122"/>
              <a:ea typeface="微软雅黑" pitchFamily="34" charset="-122"/>
              <a:sym typeface="Calibri" pitchFamily="34" charset="0"/>
            </a:endParaRPr>
          </a:p>
        </p:txBody>
      </p:sp>
      <p:sp>
        <p:nvSpPr>
          <p:cNvPr id="48" name="MH_SubTitle_2"/>
          <p:cNvSpPr txBox="1"/>
          <p:nvPr>
            <p:custDataLst>
              <p:tags r:id="rId1"/>
            </p:custDataLst>
          </p:nvPr>
        </p:nvSpPr>
        <p:spPr>
          <a:xfrm>
            <a:off x="5803035" y="4274039"/>
            <a:ext cx="1756072" cy="754063"/>
          </a:xfrm>
          <a:prstGeom prst="rect">
            <a:avLst/>
          </a:prstGeom>
          <a:noFill/>
        </p:spPr>
        <p:txBody>
          <a:bodyPr anchor="ctr">
            <a:noAutofit/>
          </a:bodyPr>
          <a:lstStyle/>
          <a:p>
            <a:pPr algn="ctr" eaLnBrk="1" fontAlgn="auto" hangingPunct="1">
              <a:lnSpc>
                <a:spcPct val="140000"/>
              </a:lnSpc>
              <a:spcBef>
                <a:spcPts val="0"/>
              </a:spcBef>
              <a:spcAft>
                <a:spcPts val="0"/>
              </a:spcAft>
              <a:defRPr/>
            </a:pPr>
            <a:r>
              <a:rPr lang="zh-CN" altLang="en-US" sz="1600" dirty="0">
                <a:solidFill>
                  <a:schemeClr val="tx1">
                    <a:lumMod val="75000"/>
                    <a:lumOff val="25000"/>
                  </a:schemeClr>
                </a:solidFill>
                <a:latin typeface="微软雅黑" pitchFamily="34" charset="-122"/>
                <a:ea typeface="微软雅黑" pitchFamily="34" charset="-122"/>
              </a:rPr>
              <a:t>实操技能培训</a:t>
            </a:r>
          </a:p>
        </p:txBody>
      </p:sp>
      <p:sp>
        <p:nvSpPr>
          <p:cNvPr id="49" name="MH_Other_1"/>
          <p:cNvSpPr/>
          <p:nvPr>
            <p:custDataLst>
              <p:tags r:id="rId2"/>
            </p:custDataLst>
          </p:nvPr>
        </p:nvSpPr>
        <p:spPr>
          <a:xfrm rot="16200000">
            <a:off x="3603686" y="3154984"/>
            <a:ext cx="1049073" cy="1308100"/>
          </a:xfrm>
          <a:prstGeom prst="notchedRightArrow">
            <a:avLst>
              <a:gd name="adj1" fmla="val 60007"/>
              <a:gd name="adj2" fmla="val 36498"/>
            </a:avLst>
          </a:prstGeom>
          <a:solidFill>
            <a:srgbClr val="66CCF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600" dirty="0">
              <a:latin typeface="微软雅黑" pitchFamily="34" charset="-122"/>
              <a:ea typeface="微软雅黑" pitchFamily="34" charset="-122"/>
            </a:endParaRPr>
          </a:p>
        </p:txBody>
      </p:sp>
      <p:sp>
        <p:nvSpPr>
          <p:cNvPr id="50" name="MH_Other_2"/>
          <p:cNvSpPr/>
          <p:nvPr>
            <p:custDataLst>
              <p:tags r:id="rId3"/>
            </p:custDataLst>
          </p:nvPr>
        </p:nvSpPr>
        <p:spPr>
          <a:xfrm>
            <a:off x="4517161" y="4113966"/>
            <a:ext cx="1258887" cy="1088761"/>
          </a:xfrm>
          <a:prstGeom prst="notchedRightArrow">
            <a:avLst>
              <a:gd name="adj1" fmla="val 60007"/>
              <a:gd name="adj2" fmla="val 36498"/>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600" dirty="0">
              <a:latin typeface="微软雅黑" pitchFamily="34" charset="-122"/>
              <a:ea typeface="微软雅黑" pitchFamily="34" charset="-122"/>
            </a:endParaRPr>
          </a:p>
        </p:txBody>
      </p:sp>
      <p:sp>
        <p:nvSpPr>
          <p:cNvPr id="51" name="MH_Other_3"/>
          <p:cNvSpPr/>
          <p:nvPr>
            <p:custDataLst>
              <p:tags r:id="rId4"/>
            </p:custDataLst>
          </p:nvPr>
        </p:nvSpPr>
        <p:spPr>
          <a:xfrm flipH="1">
            <a:off x="2474047" y="4113966"/>
            <a:ext cx="1257300" cy="1088761"/>
          </a:xfrm>
          <a:prstGeom prst="notchedRightArrow">
            <a:avLst>
              <a:gd name="adj1" fmla="val 60007"/>
              <a:gd name="adj2" fmla="val 36498"/>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600" dirty="0">
              <a:latin typeface="微软雅黑" pitchFamily="34" charset="-122"/>
              <a:ea typeface="微软雅黑" pitchFamily="34" charset="-122"/>
            </a:endParaRPr>
          </a:p>
        </p:txBody>
      </p:sp>
      <p:sp>
        <p:nvSpPr>
          <p:cNvPr id="52" name="MH_Title_1"/>
          <p:cNvSpPr txBox="1"/>
          <p:nvPr>
            <p:custDataLst>
              <p:tags r:id="rId5"/>
            </p:custDataLst>
          </p:nvPr>
        </p:nvSpPr>
        <p:spPr>
          <a:xfrm>
            <a:off x="3579595" y="4333571"/>
            <a:ext cx="1097253" cy="654844"/>
          </a:xfrm>
          <a:prstGeom prst="rect">
            <a:avLst/>
          </a:prstGeom>
          <a:noFill/>
        </p:spPr>
        <p:txBody>
          <a:bodyPr anchor="ctr">
            <a:normAutofit/>
          </a:bodyPr>
          <a:lstStyle/>
          <a:p>
            <a:pPr algn="ctr" eaLnBrk="1" fontAlgn="auto" hangingPunct="1">
              <a:spcBef>
                <a:spcPts val="0"/>
              </a:spcBef>
              <a:spcAft>
                <a:spcPts val="0"/>
              </a:spcAft>
              <a:defRPr/>
            </a:pPr>
            <a:r>
              <a:rPr lang="zh-CN" altLang="en-US" sz="1600" b="1" dirty="0" smtClean="0">
                <a:solidFill>
                  <a:schemeClr val="tx1">
                    <a:lumMod val="75000"/>
                    <a:lumOff val="25000"/>
                  </a:schemeClr>
                </a:solidFill>
                <a:latin typeface="微软雅黑" pitchFamily="34" charset="-122"/>
                <a:ea typeface="微软雅黑" pitchFamily="34" charset="-122"/>
              </a:rPr>
              <a:t>师资培训提升</a:t>
            </a:r>
            <a:endParaRPr lang="zh-CN" altLang="en-US" sz="1600" b="1" dirty="0">
              <a:solidFill>
                <a:schemeClr val="tx1">
                  <a:lumMod val="75000"/>
                  <a:lumOff val="25000"/>
                </a:schemeClr>
              </a:solidFill>
              <a:latin typeface="微软雅黑" pitchFamily="34" charset="-122"/>
              <a:ea typeface="微软雅黑" pitchFamily="34" charset="-122"/>
            </a:endParaRPr>
          </a:p>
        </p:txBody>
      </p:sp>
      <p:sp>
        <p:nvSpPr>
          <p:cNvPr id="53" name="MH_SubTitle_4"/>
          <p:cNvSpPr txBox="1"/>
          <p:nvPr>
            <p:custDataLst>
              <p:tags r:id="rId6"/>
            </p:custDataLst>
          </p:nvPr>
        </p:nvSpPr>
        <p:spPr>
          <a:xfrm>
            <a:off x="1017906" y="4280653"/>
            <a:ext cx="1416455" cy="754063"/>
          </a:xfrm>
          <a:prstGeom prst="rect">
            <a:avLst/>
          </a:prstGeom>
          <a:noFill/>
        </p:spPr>
        <p:txBody>
          <a:bodyPr anchor="ctr">
            <a:normAutofit/>
          </a:bodyPr>
          <a:lstStyle/>
          <a:p>
            <a:pPr algn="r" eaLnBrk="1" fontAlgn="auto" hangingPunct="1">
              <a:lnSpc>
                <a:spcPct val="130000"/>
              </a:lnSpc>
              <a:spcBef>
                <a:spcPts val="0"/>
              </a:spcBef>
              <a:spcAft>
                <a:spcPts val="0"/>
              </a:spcAft>
              <a:defRPr/>
            </a:pPr>
            <a:r>
              <a:rPr lang="zh-CN" altLang="en-US" sz="1600" dirty="0" smtClean="0">
                <a:solidFill>
                  <a:schemeClr val="tx1">
                    <a:lumMod val="75000"/>
                    <a:lumOff val="25000"/>
                  </a:schemeClr>
                </a:solidFill>
                <a:latin typeface="微软雅黑" pitchFamily="34" charset="-122"/>
                <a:ea typeface="微软雅黑" pitchFamily="34" charset="-122"/>
              </a:rPr>
              <a:t>海外参观考察</a:t>
            </a:r>
            <a:endParaRPr lang="zh-CN" altLang="en-US" sz="1600" dirty="0">
              <a:solidFill>
                <a:schemeClr val="tx1">
                  <a:lumMod val="75000"/>
                  <a:lumOff val="25000"/>
                </a:schemeClr>
              </a:solidFill>
              <a:latin typeface="微软雅黑" pitchFamily="34" charset="-122"/>
              <a:ea typeface="微软雅黑" pitchFamily="34" charset="-122"/>
            </a:endParaRPr>
          </a:p>
        </p:txBody>
      </p:sp>
      <p:sp>
        <p:nvSpPr>
          <p:cNvPr id="54" name="MH_SubTitle_1"/>
          <p:cNvSpPr txBox="1"/>
          <p:nvPr>
            <p:custDataLst>
              <p:tags r:id="rId7"/>
            </p:custDataLst>
          </p:nvPr>
        </p:nvSpPr>
        <p:spPr>
          <a:xfrm>
            <a:off x="3266806" y="2499379"/>
            <a:ext cx="1764254" cy="583728"/>
          </a:xfrm>
          <a:prstGeom prst="rect">
            <a:avLst/>
          </a:prstGeom>
          <a:noFill/>
        </p:spPr>
        <p:txBody>
          <a:bodyPr anchor="b">
            <a:noAutofit/>
          </a:bodyPr>
          <a:lstStyle/>
          <a:p>
            <a:pPr algn="ctr" fontAlgn="auto">
              <a:lnSpc>
                <a:spcPct val="140000"/>
              </a:lnSpc>
              <a:spcBef>
                <a:spcPts val="0"/>
              </a:spcBef>
              <a:spcAft>
                <a:spcPts val="0"/>
              </a:spcAft>
              <a:defRPr/>
            </a:pPr>
            <a:r>
              <a:rPr lang="zh-CN" altLang="en-US" sz="1600" dirty="0">
                <a:solidFill>
                  <a:schemeClr val="tx1">
                    <a:lumMod val="75000"/>
                    <a:lumOff val="25000"/>
                  </a:schemeClr>
                </a:solidFill>
                <a:latin typeface="微软雅黑" pitchFamily="34" charset="-122"/>
                <a:ea typeface="微软雅黑" pitchFamily="34" charset="-122"/>
              </a:rPr>
              <a:t>理论教学培训</a:t>
            </a:r>
          </a:p>
        </p:txBody>
      </p:sp>
      <p:sp>
        <p:nvSpPr>
          <p:cNvPr id="55" name="MH_Other_4"/>
          <p:cNvSpPr/>
          <p:nvPr>
            <p:custDataLst>
              <p:tags r:id="rId8"/>
            </p:custDataLst>
          </p:nvPr>
        </p:nvSpPr>
        <p:spPr>
          <a:xfrm rot="5400000" flipV="1">
            <a:off x="3599718" y="4859694"/>
            <a:ext cx="1049073" cy="1306513"/>
          </a:xfrm>
          <a:prstGeom prst="notchedRightArrow">
            <a:avLst>
              <a:gd name="adj1" fmla="val 60007"/>
              <a:gd name="adj2" fmla="val 36498"/>
            </a:avLst>
          </a:prstGeom>
          <a:solidFill>
            <a:schemeClr val="accent5">
              <a:lumMod val="75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600" dirty="0">
              <a:latin typeface="微软雅黑" pitchFamily="34" charset="-122"/>
              <a:ea typeface="微软雅黑" pitchFamily="34" charset="-122"/>
            </a:endParaRPr>
          </a:p>
        </p:txBody>
      </p:sp>
      <p:sp>
        <p:nvSpPr>
          <p:cNvPr id="56" name="MH_SubTitle_3"/>
          <p:cNvSpPr txBox="1"/>
          <p:nvPr>
            <p:custDataLst>
              <p:tags r:id="rId9"/>
            </p:custDataLst>
          </p:nvPr>
        </p:nvSpPr>
        <p:spPr>
          <a:xfrm>
            <a:off x="3523385" y="6180446"/>
            <a:ext cx="1179512" cy="619390"/>
          </a:xfrm>
          <a:prstGeom prst="rect">
            <a:avLst/>
          </a:prstGeom>
          <a:noFill/>
        </p:spPr>
        <p:txBody>
          <a:bodyPr>
            <a:normAutofit/>
          </a:bodyPr>
          <a:lstStyle/>
          <a:p>
            <a:pPr algn="ctr" fontAlgn="auto">
              <a:lnSpc>
                <a:spcPct val="140000"/>
              </a:lnSpc>
              <a:spcBef>
                <a:spcPts val="0"/>
              </a:spcBef>
              <a:spcAft>
                <a:spcPts val="0"/>
              </a:spcAft>
              <a:defRPr/>
            </a:pPr>
            <a:r>
              <a:rPr lang="zh-CN" altLang="en-US" sz="1600" dirty="0">
                <a:solidFill>
                  <a:schemeClr val="tx1">
                    <a:lumMod val="75000"/>
                    <a:lumOff val="25000"/>
                  </a:schemeClr>
                </a:solidFill>
                <a:latin typeface="微软雅黑" pitchFamily="34" charset="-122"/>
                <a:ea typeface="微软雅黑" pitchFamily="34" charset="-122"/>
              </a:rPr>
              <a:t>个性定制</a:t>
            </a:r>
          </a:p>
        </p:txBody>
      </p:sp>
      <p:grpSp>
        <p:nvGrpSpPr>
          <p:cNvPr id="38" name="组合 37"/>
          <p:cNvGrpSpPr/>
          <p:nvPr/>
        </p:nvGrpSpPr>
        <p:grpSpPr>
          <a:xfrm>
            <a:off x="4425137" y="1381534"/>
            <a:ext cx="1997210" cy="476390"/>
            <a:chOff x="334932" y="1599830"/>
            <a:chExt cx="3821464" cy="476390"/>
          </a:xfrm>
          <a:solidFill>
            <a:schemeClr val="accent5"/>
          </a:solidFill>
        </p:grpSpPr>
        <p:sp>
          <p:nvSpPr>
            <p:cNvPr id="57" name="燕尾形 56"/>
            <p:cNvSpPr>
              <a:spLocks noChangeAspect="1"/>
            </p:cNvSpPr>
            <p:nvPr/>
          </p:nvSpPr>
          <p:spPr>
            <a:xfrm>
              <a:off x="334932" y="1599830"/>
              <a:ext cx="3821464" cy="476390"/>
            </a:xfrm>
            <a:prstGeom prst="chevron">
              <a:avLst/>
            </a:prstGeom>
            <a:grpFill/>
            <a:ln w="6350" cap="flat" cmpd="sng" algn="ctr">
              <a:noFill/>
              <a:prstDash val="solid"/>
              <a:miter lim="800000"/>
            </a:ln>
            <a:effectLst/>
          </p:spPr>
          <p:txBody>
            <a:bodyPr rtlCol="0" anchor="ctr"/>
            <a:lstStyle/>
            <a:p>
              <a:pPr marL="0" marR="0" lvl="0" indent="0" algn="ctr" defTabSz="690728" eaLnBrk="1" fontAlgn="auto" latinLnBrk="0" hangingPunct="1">
                <a:lnSpc>
                  <a:spcPct val="100000"/>
                </a:lnSpc>
                <a:spcBef>
                  <a:spcPts val="0"/>
                </a:spcBef>
                <a:spcAft>
                  <a:spcPts val="0"/>
                </a:spcAft>
                <a:buClrTx/>
                <a:buSzTx/>
                <a:buFontTx/>
                <a:buNone/>
                <a:tabLst/>
                <a:defRPr/>
              </a:pPr>
              <a:endParaRPr kumimoji="0" lang="zh-CN" altLang="en-US" b="0" i="0" u="none" strike="noStrike" kern="0" cap="none" spc="0" normalizeH="0" baseline="0" noProof="0" smtClean="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58" name="矩形 57"/>
            <p:cNvSpPr/>
            <p:nvPr/>
          </p:nvSpPr>
          <p:spPr>
            <a:xfrm>
              <a:off x="973086" y="1599830"/>
              <a:ext cx="2545157" cy="452432"/>
            </a:xfrm>
            <a:prstGeom prst="rect">
              <a:avLst/>
            </a:prstGeom>
            <a:grpFill/>
          </p:spPr>
          <p:txBody>
            <a:bodyPr wrap="square">
              <a:spAutoFit/>
            </a:bodyPr>
            <a:lstStyle/>
            <a:p>
              <a:pPr>
                <a:lnSpc>
                  <a:spcPct val="130000"/>
                </a:lnSpc>
              </a:pPr>
              <a:r>
                <a:rPr lang="zh-CN" altLang="en-US" b="1" kern="0" dirty="0" smtClean="0">
                  <a:solidFill>
                    <a:prstClr val="white"/>
                  </a:solidFill>
                  <a:latin typeface="微软雅黑" panose="020B0503020204020204" pitchFamily="34" charset="-122"/>
                  <a:ea typeface="微软雅黑" panose="020B0503020204020204" pitchFamily="34" charset="-122"/>
                </a:rPr>
                <a:t>师资培训</a:t>
              </a:r>
              <a:endParaRPr lang="zh-CN" altLang="en-US" b="1" kern="0" dirty="0">
                <a:solidFill>
                  <a:prstClr val="white"/>
                </a:solidFill>
                <a:latin typeface="微软雅黑" panose="020B0503020204020204" pitchFamily="34" charset="-122"/>
                <a:ea typeface="微软雅黑" panose="020B0503020204020204" pitchFamily="34" charset="-122"/>
              </a:endParaRPr>
            </a:p>
          </p:txBody>
        </p:sp>
      </p:grpSp>
      <p:sp>
        <p:nvSpPr>
          <p:cNvPr id="39" name="矩形 38"/>
          <p:cNvSpPr/>
          <p:nvPr/>
        </p:nvSpPr>
        <p:spPr>
          <a:xfrm>
            <a:off x="-245841" y="612107"/>
            <a:ext cx="3604679" cy="507831"/>
          </a:xfrm>
          <a:prstGeom prst="rect">
            <a:avLst/>
          </a:prstGeom>
        </p:spPr>
        <p:txBody>
          <a:bodyPr wrap="square">
            <a:spAutoFit/>
          </a:bodyPr>
          <a:lstStyle/>
          <a:p>
            <a:pPr indent="355600">
              <a:lnSpc>
                <a:spcPct val="150000"/>
              </a:lnSpc>
            </a:pPr>
            <a:r>
              <a:rPr lang="en-US" altLang="zh-CN" b="1" dirty="0" smtClean="0">
                <a:solidFill>
                  <a:srgbClr val="C00000"/>
                </a:solidFill>
                <a:latin typeface="微软雅黑" pitchFamily="34" charset="-122"/>
                <a:ea typeface="微软雅黑" pitchFamily="34" charset="-122"/>
              </a:rPr>
              <a:t>3</a:t>
            </a:r>
            <a:r>
              <a:rPr lang="zh-CN" altLang="en-US" b="1" dirty="0" smtClean="0">
                <a:solidFill>
                  <a:srgbClr val="C00000"/>
                </a:solidFill>
                <a:latin typeface="微软雅黑" pitchFamily="34" charset="-122"/>
                <a:ea typeface="微软雅黑" pitchFamily="34" charset="-122"/>
              </a:rPr>
              <a:t>、专业教学团队培养实例</a:t>
            </a:r>
            <a:endParaRPr lang="zh-CN" altLang="en-US" b="1" dirty="0">
              <a:solidFill>
                <a:srgbClr val="C00000"/>
              </a:solidFill>
              <a:latin typeface="微软雅黑" pitchFamily="34" charset="-122"/>
              <a:ea typeface="微软雅黑" pitchFamily="34" charset="-122"/>
            </a:endParaRPr>
          </a:p>
        </p:txBody>
      </p:sp>
      <p:sp>
        <p:nvSpPr>
          <p:cNvPr id="41" name="矩形 40"/>
          <p:cNvSpPr/>
          <p:nvPr/>
        </p:nvSpPr>
        <p:spPr>
          <a:xfrm>
            <a:off x="7958809" y="763480"/>
            <a:ext cx="3091620" cy="1612941"/>
          </a:xfrm>
          <a:prstGeom prst="rect">
            <a:avLst/>
          </a:prstGeom>
          <a:blipFill rotWithShape="1">
            <a:blip r:embed="rId13"/>
            <a:stretch>
              <a:fillRect/>
            </a:stretch>
          </a:blipFill>
        </p:spPr>
        <p:style>
          <a:lnRef idx="2">
            <a:schemeClr val="lt1">
              <a:hueOff val="0"/>
              <a:satOff val="0"/>
              <a:lumOff val="0"/>
              <a:alphaOff val="0"/>
            </a:schemeClr>
          </a:lnRef>
          <a:fillRef idx="1">
            <a:scrgbClr r="0" g="0" b="0"/>
          </a:fillRef>
          <a:effectRef idx="0">
            <a:schemeClr val="accent3">
              <a:hueOff val="0"/>
              <a:satOff val="0"/>
              <a:lumOff val="0"/>
              <a:alphaOff val="0"/>
            </a:schemeClr>
          </a:effectRef>
          <a:fontRef idx="minor">
            <a:schemeClr val="lt1"/>
          </a:fontRef>
        </p:style>
      </p:sp>
      <p:sp>
        <p:nvSpPr>
          <p:cNvPr id="2" name="TextBox 1"/>
          <p:cNvSpPr txBox="1"/>
          <p:nvPr/>
        </p:nvSpPr>
        <p:spPr>
          <a:xfrm>
            <a:off x="7855109" y="473807"/>
            <a:ext cx="3480047" cy="323165"/>
          </a:xfrm>
          <a:prstGeom prst="rect">
            <a:avLst/>
          </a:prstGeom>
          <a:noFill/>
        </p:spPr>
        <p:txBody>
          <a:bodyPr wrap="square" rtlCol="0">
            <a:spAutoFit/>
          </a:bodyPr>
          <a:lstStyle/>
          <a:p>
            <a:r>
              <a:rPr lang="zh-CN" altLang="en-US" sz="1500" b="1" dirty="0">
                <a:solidFill>
                  <a:srgbClr val="C00000"/>
                </a:solidFill>
                <a:latin typeface="微软雅黑" panose="020B0503020204020204" pitchFamily="34" charset="-122"/>
                <a:ea typeface="微软雅黑" panose="020B0503020204020204" pitchFamily="34" charset="-122"/>
              </a:rPr>
              <a:t>福建南靖一职专业教师</a:t>
            </a:r>
            <a:r>
              <a:rPr lang="zh-CN" altLang="en-US" sz="1500" b="1" dirty="0" smtClean="0">
                <a:solidFill>
                  <a:srgbClr val="C00000"/>
                </a:solidFill>
                <a:latin typeface="微软雅黑" panose="020B0503020204020204" pitchFamily="34" charset="-122"/>
                <a:ea typeface="微软雅黑" panose="020B0503020204020204" pitchFamily="34" charset="-122"/>
              </a:rPr>
              <a:t>下厂培训</a:t>
            </a:r>
            <a:r>
              <a:rPr lang="zh-CN" altLang="en-US" sz="1500" b="1" dirty="0">
                <a:solidFill>
                  <a:srgbClr val="C00000"/>
                </a:solidFill>
                <a:latin typeface="微软雅黑" panose="020B0503020204020204" pitchFamily="34" charset="-122"/>
                <a:ea typeface="微软雅黑" panose="020B0503020204020204" pitchFamily="34" charset="-122"/>
              </a:rPr>
              <a:t>锻炼</a:t>
            </a:r>
          </a:p>
        </p:txBody>
      </p:sp>
    </p:spTree>
    <p:extLst>
      <p:ext uri="{BB962C8B-B14F-4D97-AF65-F5344CB8AC3E}">
        <p14:creationId xmlns:p14="http://schemas.microsoft.com/office/powerpoint/2010/main" val="10892913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404813"/>
            <a:ext cx="1768415" cy="241230"/>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sp>
        <p:nvSpPr>
          <p:cNvPr id="45" name="文本框 2"/>
          <p:cNvSpPr txBox="1"/>
          <p:nvPr/>
        </p:nvSpPr>
        <p:spPr>
          <a:xfrm>
            <a:off x="11850701" y="235536"/>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solidFill>
                  <a:prstClr val="white"/>
                </a:solidFill>
              </a:rPr>
              <a:t>27</a:t>
            </a:r>
            <a:endParaRPr lang="zh-CN" altLang="en-US" sz="1600" b="1" dirty="0">
              <a:solidFill>
                <a:prstClr val="white"/>
              </a:solidFill>
            </a:endParaRPr>
          </a:p>
        </p:txBody>
      </p:sp>
      <p:cxnSp>
        <p:nvCxnSpPr>
          <p:cNvPr id="32" name="直接连接符 31"/>
          <p:cNvCxnSpPr/>
          <p:nvPr/>
        </p:nvCxnSpPr>
        <p:spPr>
          <a:xfrm>
            <a:off x="1768416" y="404813"/>
            <a:ext cx="983469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29" name="表格 28"/>
          <p:cNvGraphicFramePr>
            <a:graphicFrameLocks noGrp="1"/>
          </p:cNvGraphicFramePr>
          <p:nvPr>
            <p:extLst>
              <p:ext uri="{D42A27DB-BD31-4B8C-83A1-F6EECF244321}">
                <p14:modId xmlns:p14="http://schemas.microsoft.com/office/powerpoint/2010/main" val="3617630175"/>
              </p:ext>
            </p:extLst>
          </p:nvPr>
        </p:nvGraphicFramePr>
        <p:xfrm>
          <a:off x="1097276" y="1607981"/>
          <a:ext cx="10542498" cy="4587386"/>
        </p:xfrm>
        <a:graphic>
          <a:graphicData uri="http://schemas.openxmlformats.org/drawingml/2006/table">
            <a:tbl>
              <a:tblPr firstRow="1" firstCol="1" bandRow="1"/>
              <a:tblGrid>
                <a:gridCol w="813870">
                  <a:extLst>
                    <a:ext uri="{9D8B030D-6E8A-4147-A177-3AD203B41FA5}">
                      <a16:colId xmlns="" xmlns:a16="http://schemas.microsoft.com/office/drawing/2014/main" val="20000"/>
                    </a:ext>
                  </a:extLst>
                </a:gridCol>
                <a:gridCol w="665477">
                  <a:extLst>
                    <a:ext uri="{9D8B030D-6E8A-4147-A177-3AD203B41FA5}">
                      <a16:colId xmlns="" xmlns:a16="http://schemas.microsoft.com/office/drawing/2014/main" val="20001"/>
                    </a:ext>
                  </a:extLst>
                </a:gridCol>
                <a:gridCol w="699898">
                  <a:extLst>
                    <a:ext uri="{9D8B030D-6E8A-4147-A177-3AD203B41FA5}">
                      <a16:colId xmlns="" xmlns:a16="http://schemas.microsoft.com/office/drawing/2014/main" val="20002"/>
                    </a:ext>
                  </a:extLst>
                </a:gridCol>
                <a:gridCol w="722845">
                  <a:extLst>
                    <a:ext uri="{9D8B030D-6E8A-4147-A177-3AD203B41FA5}">
                      <a16:colId xmlns="" xmlns:a16="http://schemas.microsoft.com/office/drawing/2014/main" val="20003"/>
                    </a:ext>
                  </a:extLst>
                </a:gridCol>
                <a:gridCol w="7640408">
                  <a:extLst>
                    <a:ext uri="{9D8B030D-6E8A-4147-A177-3AD203B41FA5}">
                      <a16:colId xmlns="" xmlns:a16="http://schemas.microsoft.com/office/drawing/2014/main" val="20004"/>
                    </a:ext>
                  </a:extLst>
                </a:gridCol>
              </a:tblGrid>
              <a:tr h="239081">
                <a:tc>
                  <a:txBody>
                    <a:bodyPr/>
                    <a:lstStyle/>
                    <a:p>
                      <a:pPr algn="ctr">
                        <a:spcAft>
                          <a:spcPts val="0"/>
                        </a:spcAft>
                      </a:pPr>
                      <a:r>
                        <a:rPr lang="zh-CN" sz="1400" b="1" kern="0" dirty="0">
                          <a:solidFill>
                            <a:srgbClr val="000000"/>
                          </a:solidFill>
                          <a:effectLst/>
                          <a:latin typeface="微软雅黑" pitchFamily="34" charset="-122"/>
                          <a:ea typeface="微软雅黑" pitchFamily="34" charset="-122"/>
                          <a:cs typeface="宋体"/>
                        </a:rPr>
                        <a:t>姓名</a:t>
                      </a:r>
                    </a:p>
                  </a:txBody>
                  <a:tcPr marL="30301" marR="3030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20000"/>
                        <a:lumOff val="80000"/>
                      </a:schemeClr>
                    </a:solidFill>
                  </a:tcPr>
                </a:tc>
                <a:tc>
                  <a:txBody>
                    <a:bodyPr/>
                    <a:lstStyle/>
                    <a:p>
                      <a:pPr algn="ctr">
                        <a:spcAft>
                          <a:spcPts val="0"/>
                        </a:spcAft>
                      </a:pPr>
                      <a:r>
                        <a:rPr lang="zh-CN" sz="1400" b="1" kern="0" dirty="0">
                          <a:solidFill>
                            <a:srgbClr val="000000"/>
                          </a:solidFill>
                          <a:effectLst/>
                          <a:latin typeface="微软雅黑" pitchFamily="34" charset="-122"/>
                          <a:ea typeface="微软雅黑" pitchFamily="34" charset="-122"/>
                          <a:cs typeface="宋体"/>
                        </a:rPr>
                        <a:t>性别</a:t>
                      </a:r>
                    </a:p>
                  </a:txBody>
                  <a:tcPr marL="30301" marR="3030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20000"/>
                        <a:lumOff val="80000"/>
                      </a:schemeClr>
                    </a:solidFill>
                  </a:tcPr>
                </a:tc>
                <a:tc>
                  <a:txBody>
                    <a:bodyPr/>
                    <a:lstStyle/>
                    <a:p>
                      <a:pPr algn="ctr">
                        <a:spcAft>
                          <a:spcPts val="0"/>
                        </a:spcAft>
                      </a:pPr>
                      <a:r>
                        <a:rPr lang="zh-CN" sz="1400" b="1" kern="0" dirty="0">
                          <a:solidFill>
                            <a:srgbClr val="000000"/>
                          </a:solidFill>
                          <a:effectLst/>
                          <a:latin typeface="微软雅黑" pitchFamily="34" charset="-122"/>
                          <a:ea typeface="微软雅黑" pitchFamily="34" charset="-122"/>
                          <a:cs typeface="宋体"/>
                        </a:rPr>
                        <a:t>学历</a:t>
                      </a:r>
                    </a:p>
                  </a:txBody>
                  <a:tcPr marL="30301" marR="3030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20000"/>
                        <a:lumOff val="80000"/>
                      </a:schemeClr>
                    </a:solidFill>
                  </a:tcPr>
                </a:tc>
                <a:tc>
                  <a:txBody>
                    <a:bodyPr/>
                    <a:lstStyle/>
                    <a:p>
                      <a:pPr algn="ctr">
                        <a:spcAft>
                          <a:spcPts val="0"/>
                        </a:spcAft>
                      </a:pPr>
                      <a:r>
                        <a:rPr lang="zh-CN" sz="1400" b="1" kern="0">
                          <a:solidFill>
                            <a:srgbClr val="000000"/>
                          </a:solidFill>
                          <a:effectLst/>
                          <a:latin typeface="微软雅黑" pitchFamily="34" charset="-122"/>
                          <a:ea typeface="微软雅黑" pitchFamily="34" charset="-122"/>
                          <a:cs typeface="宋体"/>
                        </a:rPr>
                        <a:t>职称</a:t>
                      </a:r>
                    </a:p>
                  </a:txBody>
                  <a:tcPr marL="30301" marR="3030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20000"/>
                        <a:lumOff val="80000"/>
                      </a:schemeClr>
                    </a:solidFill>
                  </a:tcPr>
                </a:tc>
                <a:tc>
                  <a:txBody>
                    <a:bodyPr/>
                    <a:lstStyle/>
                    <a:p>
                      <a:pPr algn="ctr">
                        <a:spcAft>
                          <a:spcPts val="0"/>
                        </a:spcAft>
                      </a:pPr>
                      <a:r>
                        <a:rPr lang="zh-CN" sz="1400" b="1" kern="0" dirty="0">
                          <a:solidFill>
                            <a:srgbClr val="000000"/>
                          </a:solidFill>
                          <a:effectLst/>
                          <a:latin typeface="微软雅黑" pitchFamily="34" charset="-122"/>
                          <a:ea typeface="微软雅黑" pitchFamily="34" charset="-122"/>
                          <a:cs typeface="宋体"/>
                        </a:rPr>
                        <a:t>介绍</a:t>
                      </a:r>
                    </a:p>
                  </a:txBody>
                  <a:tcPr marL="30301" marR="3030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20000"/>
                        <a:lumOff val="80000"/>
                      </a:schemeClr>
                    </a:solidFill>
                  </a:tcPr>
                </a:tc>
                <a:extLst>
                  <a:ext uri="{0D108BD9-81ED-4DB2-BD59-A6C34878D82A}">
                    <a16:rowId xmlns="" xmlns:a16="http://schemas.microsoft.com/office/drawing/2014/main" val="10000"/>
                  </a:ext>
                </a:extLst>
              </a:tr>
              <a:tr h="751184">
                <a:tc>
                  <a:txBody>
                    <a:bodyPr/>
                    <a:lstStyle/>
                    <a:p>
                      <a:pPr algn="ctr">
                        <a:spcAft>
                          <a:spcPts val="0"/>
                        </a:spcAft>
                      </a:pPr>
                      <a:r>
                        <a:rPr lang="zh-CN" sz="1200" kern="0" dirty="0">
                          <a:solidFill>
                            <a:srgbClr val="000000"/>
                          </a:solidFill>
                          <a:effectLst/>
                          <a:latin typeface="微软雅黑" pitchFamily="34" charset="-122"/>
                          <a:ea typeface="微软雅黑" pitchFamily="34" charset="-122"/>
                          <a:cs typeface="宋体"/>
                        </a:rPr>
                        <a:t>贺艳兵</a:t>
                      </a:r>
                    </a:p>
                  </a:txBody>
                  <a:tcPr marL="30301" marR="3030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20000"/>
                        <a:lumOff val="80000"/>
                      </a:schemeClr>
                    </a:solidFill>
                  </a:tcPr>
                </a:tc>
                <a:tc>
                  <a:txBody>
                    <a:bodyPr/>
                    <a:lstStyle/>
                    <a:p>
                      <a:pPr algn="ctr">
                        <a:spcAft>
                          <a:spcPts val="0"/>
                        </a:spcAft>
                      </a:pPr>
                      <a:r>
                        <a:rPr lang="zh-CN" sz="1200" kern="0" dirty="0">
                          <a:solidFill>
                            <a:srgbClr val="000000"/>
                          </a:solidFill>
                          <a:effectLst/>
                          <a:latin typeface="微软雅黑" pitchFamily="34" charset="-122"/>
                          <a:ea typeface="微软雅黑" pitchFamily="34" charset="-122"/>
                          <a:cs typeface="宋体"/>
                        </a:rPr>
                        <a:t>男</a:t>
                      </a:r>
                    </a:p>
                  </a:txBody>
                  <a:tcPr marL="30301" marR="3030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20000"/>
                        <a:lumOff val="80000"/>
                      </a:schemeClr>
                    </a:solidFill>
                  </a:tcPr>
                </a:tc>
                <a:tc>
                  <a:txBody>
                    <a:bodyPr/>
                    <a:lstStyle/>
                    <a:p>
                      <a:pPr algn="ctr">
                        <a:spcAft>
                          <a:spcPts val="0"/>
                        </a:spcAft>
                      </a:pPr>
                      <a:r>
                        <a:rPr lang="zh-CN" sz="1200" kern="0" dirty="0">
                          <a:solidFill>
                            <a:srgbClr val="000000"/>
                          </a:solidFill>
                          <a:effectLst/>
                          <a:latin typeface="微软雅黑" pitchFamily="34" charset="-122"/>
                          <a:ea typeface="微软雅黑" pitchFamily="34" charset="-122"/>
                          <a:cs typeface="宋体"/>
                        </a:rPr>
                        <a:t>博士</a:t>
                      </a:r>
                    </a:p>
                  </a:txBody>
                  <a:tcPr marL="30301" marR="3030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20000"/>
                        <a:lumOff val="80000"/>
                      </a:schemeClr>
                    </a:solidFill>
                  </a:tcPr>
                </a:tc>
                <a:tc>
                  <a:txBody>
                    <a:bodyPr/>
                    <a:lstStyle/>
                    <a:p>
                      <a:pPr algn="ctr">
                        <a:spcAft>
                          <a:spcPts val="0"/>
                        </a:spcAft>
                      </a:pPr>
                      <a:r>
                        <a:rPr lang="zh-CN" sz="1200" kern="0" dirty="0">
                          <a:solidFill>
                            <a:srgbClr val="000000"/>
                          </a:solidFill>
                          <a:effectLst/>
                          <a:latin typeface="微软雅黑" pitchFamily="34" charset="-122"/>
                          <a:ea typeface="微软雅黑" pitchFamily="34" charset="-122"/>
                          <a:cs typeface="宋体"/>
                        </a:rPr>
                        <a:t>教授</a:t>
                      </a:r>
                    </a:p>
                  </a:txBody>
                  <a:tcPr marL="30301" marR="3030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20000"/>
                        <a:lumOff val="80000"/>
                      </a:schemeClr>
                    </a:solidFill>
                  </a:tcPr>
                </a:tc>
                <a:tc>
                  <a:txBody>
                    <a:bodyPr/>
                    <a:lstStyle/>
                    <a:p>
                      <a:pPr algn="l">
                        <a:spcAft>
                          <a:spcPts val="0"/>
                        </a:spcAft>
                      </a:pPr>
                      <a:r>
                        <a:rPr lang="zh-CN" sz="1200" kern="0" dirty="0">
                          <a:solidFill>
                            <a:srgbClr val="000000"/>
                          </a:solidFill>
                          <a:effectLst/>
                          <a:latin typeface="微软雅黑" pitchFamily="34" charset="-122"/>
                          <a:ea typeface="微软雅黑" pitchFamily="34" charset="-122"/>
                          <a:cs typeface="宋体"/>
                        </a:rPr>
                        <a:t>清华大学深圳研究生院能源与环境学部教授，主要从事锂离子电池及其电极材料、超级电容器及其电极材料的制备和研究，包括锂离子电池正负极材料的研究、锂离子动力电池的研究和制备，锂离子电池安全性的研究，超级电容器应用技术研究。在国际著名电化学期刊发表多篇论文，申请中国专利</a:t>
                      </a:r>
                      <a:r>
                        <a:rPr lang="en-US" sz="1200" kern="0" dirty="0">
                          <a:solidFill>
                            <a:srgbClr val="000000"/>
                          </a:solidFill>
                          <a:effectLst/>
                          <a:latin typeface="微软雅黑" pitchFamily="34" charset="-122"/>
                          <a:ea typeface="微软雅黑" pitchFamily="34" charset="-122"/>
                          <a:cs typeface="宋体"/>
                        </a:rPr>
                        <a:t>3</a:t>
                      </a:r>
                      <a:r>
                        <a:rPr lang="zh-CN" sz="1200" kern="0" dirty="0">
                          <a:solidFill>
                            <a:srgbClr val="000000"/>
                          </a:solidFill>
                          <a:effectLst/>
                          <a:latin typeface="微软雅黑" pitchFamily="34" charset="-122"/>
                          <a:ea typeface="微软雅黑" pitchFamily="34" charset="-122"/>
                          <a:cs typeface="宋体"/>
                        </a:rPr>
                        <a:t>项。</a:t>
                      </a:r>
                    </a:p>
                  </a:txBody>
                  <a:tcPr marL="30301" marR="3030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20000"/>
                        <a:lumOff val="80000"/>
                      </a:schemeClr>
                    </a:solidFill>
                  </a:tcPr>
                </a:tc>
                <a:extLst>
                  <a:ext uri="{0D108BD9-81ED-4DB2-BD59-A6C34878D82A}">
                    <a16:rowId xmlns="" xmlns:a16="http://schemas.microsoft.com/office/drawing/2014/main" val="10001"/>
                  </a:ext>
                </a:extLst>
              </a:tr>
              <a:tr h="469490">
                <a:tc>
                  <a:txBody>
                    <a:bodyPr/>
                    <a:lstStyle/>
                    <a:p>
                      <a:pPr algn="ctr">
                        <a:spcAft>
                          <a:spcPts val="0"/>
                        </a:spcAft>
                      </a:pPr>
                      <a:r>
                        <a:rPr lang="zh-CN" sz="1200" kern="0" dirty="0">
                          <a:solidFill>
                            <a:srgbClr val="000000"/>
                          </a:solidFill>
                          <a:effectLst/>
                          <a:latin typeface="微软雅黑" pitchFamily="34" charset="-122"/>
                          <a:ea typeface="微软雅黑" pitchFamily="34" charset="-122"/>
                          <a:cs typeface="宋体"/>
                        </a:rPr>
                        <a:t>唐元杰</a:t>
                      </a:r>
                    </a:p>
                  </a:txBody>
                  <a:tcPr marL="30301" marR="3030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20000"/>
                        <a:lumOff val="80000"/>
                      </a:schemeClr>
                    </a:solidFill>
                  </a:tcPr>
                </a:tc>
                <a:tc>
                  <a:txBody>
                    <a:bodyPr/>
                    <a:lstStyle/>
                    <a:p>
                      <a:pPr algn="ctr">
                        <a:spcAft>
                          <a:spcPts val="0"/>
                        </a:spcAft>
                      </a:pPr>
                      <a:r>
                        <a:rPr lang="zh-CN" sz="1200" kern="0" dirty="0">
                          <a:solidFill>
                            <a:srgbClr val="000000"/>
                          </a:solidFill>
                          <a:effectLst/>
                          <a:latin typeface="微软雅黑" pitchFamily="34" charset="-122"/>
                          <a:ea typeface="微软雅黑" pitchFamily="34" charset="-122"/>
                          <a:cs typeface="宋体"/>
                        </a:rPr>
                        <a:t>男</a:t>
                      </a:r>
                    </a:p>
                  </a:txBody>
                  <a:tcPr marL="30301" marR="3030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20000"/>
                        <a:lumOff val="80000"/>
                      </a:schemeClr>
                    </a:solidFill>
                  </a:tcPr>
                </a:tc>
                <a:tc>
                  <a:txBody>
                    <a:bodyPr/>
                    <a:lstStyle/>
                    <a:p>
                      <a:pPr algn="ctr">
                        <a:spcAft>
                          <a:spcPts val="0"/>
                        </a:spcAft>
                      </a:pPr>
                      <a:r>
                        <a:rPr lang="zh-CN" sz="1200" kern="0" dirty="0">
                          <a:solidFill>
                            <a:srgbClr val="000000"/>
                          </a:solidFill>
                          <a:effectLst/>
                          <a:latin typeface="微软雅黑" pitchFamily="34" charset="-122"/>
                          <a:ea typeface="微软雅黑" pitchFamily="34" charset="-122"/>
                          <a:cs typeface="宋体"/>
                        </a:rPr>
                        <a:t>本科</a:t>
                      </a:r>
                    </a:p>
                  </a:txBody>
                  <a:tcPr marL="30301" marR="3030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20000"/>
                        <a:lumOff val="80000"/>
                      </a:schemeClr>
                    </a:solidFill>
                  </a:tcPr>
                </a:tc>
                <a:tc>
                  <a:txBody>
                    <a:bodyPr/>
                    <a:lstStyle/>
                    <a:p>
                      <a:pPr algn="ctr">
                        <a:spcAft>
                          <a:spcPts val="0"/>
                        </a:spcAft>
                      </a:pPr>
                      <a:r>
                        <a:rPr lang="zh-CN" sz="1200" kern="0" dirty="0">
                          <a:solidFill>
                            <a:srgbClr val="000000"/>
                          </a:solidFill>
                          <a:effectLst/>
                          <a:latin typeface="微软雅黑" pitchFamily="34" charset="-122"/>
                          <a:ea typeface="微软雅黑" pitchFamily="34" charset="-122"/>
                          <a:cs typeface="宋体"/>
                        </a:rPr>
                        <a:t>高级</a:t>
                      </a:r>
                      <a:endParaRPr lang="zh-CN" sz="1200" kern="100" dirty="0">
                        <a:effectLst/>
                        <a:latin typeface="微软雅黑" pitchFamily="34" charset="-122"/>
                        <a:ea typeface="微软雅黑" pitchFamily="34" charset="-122"/>
                        <a:cs typeface="Calibri"/>
                      </a:endParaRPr>
                    </a:p>
                    <a:p>
                      <a:pPr algn="ctr">
                        <a:spcAft>
                          <a:spcPts val="0"/>
                        </a:spcAft>
                      </a:pPr>
                      <a:r>
                        <a:rPr lang="zh-CN" sz="1200" kern="0" dirty="0">
                          <a:solidFill>
                            <a:srgbClr val="000000"/>
                          </a:solidFill>
                          <a:effectLst/>
                          <a:latin typeface="微软雅黑" pitchFamily="34" charset="-122"/>
                          <a:ea typeface="微软雅黑" pitchFamily="34" charset="-122"/>
                          <a:cs typeface="宋体"/>
                        </a:rPr>
                        <a:t>工程师</a:t>
                      </a:r>
                      <a:endParaRPr lang="zh-CN" sz="1200" kern="100" dirty="0">
                        <a:effectLst/>
                        <a:latin typeface="微软雅黑" pitchFamily="34" charset="-122"/>
                        <a:ea typeface="微软雅黑" pitchFamily="34" charset="-122"/>
                        <a:cs typeface="Calibri"/>
                      </a:endParaRPr>
                    </a:p>
                  </a:txBody>
                  <a:tcPr marL="30301" marR="3030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20000"/>
                        <a:lumOff val="80000"/>
                      </a:schemeClr>
                    </a:solidFill>
                  </a:tcPr>
                </a:tc>
                <a:tc>
                  <a:txBody>
                    <a:bodyPr/>
                    <a:lstStyle/>
                    <a:p>
                      <a:pPr algn="l">
                        <a:spcAft>
                          <a:spcPts val="0"/>
                        </a:spcAft>
                      </a:pPr>
                      <a:r>
                        <a:rPr lang="zh-CN" sz="1200" kern="0" dirty="0">
                          <a:solidFill>
                            <a:srgbClr val="000000"/>
                          </a:solidFill>
                          <a:effectLst/>
                          <a:latin typeface="微软雅黑" pitchFamily="34" charset="-122"/>
                          <a:ea typeface="微软雅黑" pitchFamily="34" charset="-122"/>
                          <a:cs typeface="宋体"/>
                        </a:rPr>
                        <a:t>科晶集团深圳市科晶智达科技有限公司总经理，负责科晶集团新能源项目的电池研发设备整体方案实施及全局事务。建立了与清华</a:t>
                      </a:r>
                      <a:r>
                        <a:rPr lang="en-US" sz="1200" kern="0" dirty="0">
                          <a:solidFill>
                            <a:srgbClr val="000000"/>
                          </a:solidFill>
                          <a:effectLst/>
                          <a:latin typeface="微软雅黑" pitchFamily="34" charset="-122"/>
                          <a:ea typeface="微软雅黑" pitchFamily="34" charset="-122"/>
                          <a:cs typeface="宋体"/>
                        </a:rPr>
                        <a:t>/</a:t>
                      </a:r>
                      <a:r>
                        <a:rPr lang="zh-CN" sz="1200" kern="0" dirty="0">
                          <a:solidFill>
                            <a:srgbClr val="000000"/>
                          </a:solidFill>
                          <a:effectLst/>
                          <a:latin typeface="微软雅黑" pitchFamily="34" charset="-122"/>
                          <a:ea typeface="微软雅黑" pitchFamily="34" charset="-122"/>
                          <a:cs typeface="宋体"/>
                        </a:rPr>
                        <a:t>上海交大</a:t>
                      </a:r>
                      <a:r>
                        <a:rPr lang="en-US" sz="1200" kern="0" dirty="0">
                          <a:solidFill>
                            <a:srgbClr val="000000"/>
                          </a:solidFill>
                          <a:effectLst/>
                          <a:latin typeface="微软雅黑" pitchFamily="34" charset="-122"/>
                          <a:ea typeface="微软雅黑" pitchFamily="34" charset="-122"/>
                          <a:cs typeface="宋体"/>
                        </a:rPr>
                        <a:t>/</a:t>
                      </a:r>
                      <a:r>
                        <a:rPr lang="zh-CN" sz="1200" kern="0" dirty="0">
                          <a:solidFill>
                            <a:srgbClr val="000000"/>
                          </a:solidFill>
                          <a:effectLst/>
                          <a:latin typeface="微软雅黑" pitchFamily="34" charset="-122"/>
                          <a:ea typeface="微软雅黑" pitchFamily="34" charset="-122"/>
                          <a:cs typeface="宋体"/>
                        </a:rPr>
                        <a:t>河师大</a:t>
                      </a:r>
                      <a:r>
                        <a:rPr lang="en-US" sz="1200" kern="0" dirty="0">
                          <a:solidFill>
                            <a:srgbClr val="000000"/>
                          </a:solidFill>
                          <a:effectLst/>
                          <a:latin typeface="微软雅黑" pitchFamily="34" charset="-122"/>
                          <a:ea typeface="微软雅黑" pitchFamily="34" charset="-122"/>
                          <a:cs typeface="宋体"/>
                        </a:rPr>
                        <a:t>/</a:t>
                      </a:r>
                      <a:r>
                        <a:rPr lang="zh-CN" sz="1200" kern="0" dirty="0">
                          <a:solidFill>
                            <a:srgbClr val="000000"/>
                          </a:solidFill>
                          <a:effectLst/>
                          <a:latin typeface="微软雅黑" pitchFamily="34" charset="-122"/>
                          <a:ea typeface="微软雅黑" pitchFamily="34" charset="-122"/>
                          <a:cs typeface="宋体"/>
                        </a:rPr>
                        <a:t>武汉地质大等知名院校的产学研合作。</a:t>
                      </a:r>
                    </a:p>
                  </a:txBody>
                  <a:tcPr marL="30301" marR="3030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20000"/>
                        <a:lumOff val="80000"/>
                      </a:schemeClr>
                    </a:solidFill>
                  </a:tcPr>
                </a:tc>
                <a:extLst>
                  <a:ext uri="{0D108BD9-81ED-4DB2-BD59-A6C34878D82A}">
                    <a16:rowId xmlns="" xmlns:a16="http://schemas.microsoft.com/office/drawing/2014/main" val="10002"/>
                  </a:ext>
                </a:extLst>
              </a:tr>
              <a:tr h="519380">
                <a:tc>
                  <a:txBody>
                    <a:bodyPr/>
                    <a:lstStyle/>
                    <a:p>
                      <a:pPr algn="ctr">
                        <a:spcAft>
                          <a:spcPts val="0"/>
                        </a:spcAft>
                      </a:pPr>
                      <a:r>
                        <a:rPr lang="zh-CN" altLang="en-US" sz="1200" kern="0" dirty="0" smtClean="0">
                          <a:solidFill>
                            <a:srgbClr val="000000"/>
                          </a:solidFill>
                          <a:effectLst/>
                          <a:latin typeface="微软雅黑" pitchFamily="34" charset="-122"/>
                          <a:ea typeface="微软雅黑" pitchFamily="34" charset="-122"/>
                          <a:cs typeface="宋体"/>
                        </a:rPr>
                        <a:t>周庆辉</a:t>
                      </a:r>
                      <a:endParaRPr lang="en-US" sz="1200" kern="0" dirty="0">
                        <a:solidFill>
                          <a:srgbClr val="000000"/>
                        </a:solidFill>
                        <a:effectLst/>
                        <a:latin typeface="微软雅黑" pitchFamily="34" charset="-122"/>
                        <a:ea typeface="微软雅黑" pitchFamily="34" charset="-122"/>
                        <a:cs typeface="宋体"/>
                      </a:endParaRPr>
                    </a:p>
                  </a:txBody>
                  <a:tcPr marL="30301" marR="3030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20000"/>
                        <a:lumOff val="80000"/>
                      </a:schemeClr>
                    </a:solidFill>
                  </a:tcPr>
                </a:tc>
                <a:tc>
                  <a:txBody>
                    <a:bodyPr/>
                    <a:lstStyle/>
                    <a:p>
                      <a:pPr algn="ctr">
                        <a:spcAft>
                          <a:spcPts val="0"/>
                        </a:spcAft>
                      </a:pPr>
                      <a:r>
                        <a:rPr lang="zh-CN" sz="1200" kern="0">
                          <a:solidFill>
                            <a:srgbClr val="000000"/>
                          </a:solidFill>
                          <a:effectLst/>
                          <a:latin typeface="微软雅黑" pitchFamily="34" charset="-122"/>
                          <a:ea typeface="微软雅黑" pitchFamily="34" charset="-122"/>
                          <a:cs typeface="宋体"/>
                        </a:rPr>
                        <a:t>男</a:t>
                      </a:r>
                    </a:p>
                  </a:txBody>
                  <a:tcPr marL="30301" marR="3030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20000"/>
                        <a:lumOff val="80000"/>
                      </a:schemeClr>
                    </a:solidFill>
                  </a:tcPr>
                </a:tc>
                <a:tc>
                  <a:txBody>
                    <a:bodyPr/>
                    <a:lstStyle/>
                    <a:p>
                      <a:pPr algn="ctr">
                        <a:spcAft>
                          <a:spcPts val="0"/>
                        </a:spcAft>
                      </a:pPr>
                      <a:r>
                        <a:rPr lang="zh-CN" sz="1200" kern="0">
                          <a:solidFill>
                            <a:srgbClr val="000000"/>
                          </a:solidFill>
                          <a:effectLst/>
                          <a:latin typeface="微软雅黑" pitchFamily="34" charset="-122"/>
                          <a:ea typeface="微软雅黑" pitchFamily="34" charset="-122"/>
                          <a:cs typeface="宋体"/>
                        </a:rPr>
                        <a:t>博士</a:t>
                      </a:r>
                    </a:p>
                  </a:txBody>
                  <a:tcPr marL="30301" marR="3030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20000"/>
                        <a:lumOff val="80000"/>
                      </a:schemeClr>
                    </a:solidFill>
                  </a:tcPr>
                </a:tc>
                <a:tc>
                  <a:txBody>
                    <a:bodyPr/>
                    <a:lstStyle/>
                    <a:p>
                      <a:pPr algn="ctr">
                        <a:spcAft>
                          <a:spcPts val="0"/>
                        </a:spcAft>
                      </a:pPr>
                      <a:r>
                        <a:rPr lang="zh-CN" altLang="en-US" sz="1200" kern="0" dirty="0" smtClean="0">
                          <a:solidFill>
                            <a:srgbClr val="000000"/>
                          </a:solidFill>
                          <a:effectLst/>
                          <a:latin typeface="微软雅黑" pitchFamily="34" charset="-122"/>
                          <a:ea typeface="微软雅黑" pitchFamily="34" charset="-122"/>
                          <a:cs typeface="宋体"/>
                        </a:rPr>
                        <a:t>副</a:t>
                      </a:r>
                      <a:r>
                        <a:rPr lang="zh-CN" sz="1200" kern="0" dirty="0" smtClean="0">
                          <a:solidFill>
                            <a:srgbClr val="000000"/>
                          </a:solidFill>
                          <a:effectLst/>
                          <a:latin typeface="微软雅黑" pitchFamily="34" charset="-122"/>
                          <a:ea typeface="微软雅黑" pitchFamily="34" charset="-122"/>
                          <a:cs typeface="宋体"/>
                        </a:rPr>
                        <a:t>教授</a:t>
                      </a:r>
                      <a:endParaRPr lang="zh-CN" sz="1200" kern="0" dirty="0">
                        <a:solidFill>
                          <a:srgbClr val="000000"/>
                        </a:solidFill>
                        <a:effectLst/>
                        <a:latin typeface="微软雅黑" pitchFamily="34" charset="-122"/>
                        <a:ea typeface="微软雅黑" pitchFamily="34" charset="-122"/>
                        <a:cs typeface="宋体"/>
                      </a:endParaRPr>
                    </a:p>
                  </a:txBody>
                  <a:tcPr marL="30301" marR="3030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20000"/>
                        <a:lumOff val="80000"/>
                      </a:schemeClr>
                    </a:solidFill>
                  </a:tcPr>
                </a:tc>
                <a:tc>
                  <a:txBody>
                    <a:bodyPr/>
                    <a:lstStyle/>
                    <a:p>
                      <a:pPr algn="l">
                        <a:spcAft>
                          <a:spcPts val="0"/>
                        </a:spcAft>
                      </a:pPr>
                      <a:r>
                        <a:rPr lang="zh-CN" altLang="en-US" sz="1200" kern="0" dirty="0" smtClean="0">
                          <a:solidFill>
                            <a:srgbClr val="000000"/>
                          </a:solidFill>
                          <a:effectLst/>
                          <a:latin typeface="微软雅黑" pitchFamily="34" charset="-122"/>
                          <a:ea typeface="微软雅黑" pitchFamily="34" charset="-122"/>
                          <a:cs typeface="宋体"/>
                        </a:rPr>
                        <a:t>中国内燃机学会油品与清洁燃料分会委员、中国机械工业教育协会热能与动力工程学科教学委员会委员、丰富的一线教学经验</a:t>
                      </a:r>
                      <a:endParaRPr lang="zh-CN" sz="1200" kern="0" dirty="0">
                        <a:solidFill>
                          <a:srgbClr val="000000"/>
                        </a:solidFill>
                        <a:effectLst/>
                        <a:latin typeface="微软雅黑" pitchFamily="34" charset="-122"/>
                        <a:ea typeface="微软雅黑" pitchFamily="34" charset="-122"/>
                        <a:cs typeface="宋体"/>
                      </a:endParaRPr>
                    </a:p>
                  </a:txBody>
                  <a:tcPr marL="30301" marR="3030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20000"/>
                        <a:lumOff val="80000"/>
                      </a:schemeClr>
                    </a:solidFill>
                  </a:tcPr>
                </a:tc>
                <a:extLst>
                  <a:ext uri="{0D108BD9-81ED-4DB2-BD59-A6C34878D82A}">
                    <a16:rowId xmlns="" xmlns:a16="http://schemas.microsoft.com/office/drawing/2014/main" val="10003"/>
                  </a:ext>
                </a:extLst>
              </a:tr>
              <a:tr h="492434">
                <a:tc>
                  <a:txBody>
                    <a:bodyPr/>
                    <a:lstStyle/>
                    <a:p>
                      <a:pPr algn="ctr">
                        <a:spcAft>
                          <a:spcPts val="0"/>
                        </a:spcAft>
                      </a:pPr>
                      <a:r>
                        <a:rPr lang="zh-CN" altLang="en-US" sz="1200" kern="0" dirty="0" smtClean="0">
                          <a:solidFill>
                            <a:srgbClr val="000000"/>
                          </a:solidFill>
                          <a:effectLst/>
                          <a:latin typeface="微软雅黑" pitchFamily="34" charset="-122"/>
                          <a:ea typeface="微软雅黑" pitchFamily="34" charset="-122"/>
                          <a:cs typeface="宋体"/>
                        </a:rPr>
                        <a:t>谢兴景</a:t>
                      </a:r>
                      <a:endParaRPr lang="zh-CN" sz="1200" kern="0" dirty="0">
                        <a:solidFill>
                          <a:srgbClr val="000000"/>
                        </a:solidFill>
                        <a:effectLst/>
                        <a:latin typeface="微软雅黑" pitchFamily="34" charset="-122"/>
                        <a:ea typeface="微软雅黑" pitchFamily="34" charset="-122"/>
                        <a:cs typeface="宋体"/>
                      </a:endParaRPr>
                    </a:p>
                  </a:txBody>
                  <a:tcPr marL="30301" marR="3030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20000"/>
                        <a:lumOff val="80000"/>
                      </a:schemeClr>
                    </a:solidFill>
                  </a:tcPr>
                </a:tc>
                <a:tc>
                  <a:txBody>
                    <a:bodyPr/>
                    <a:lstStyle/>
                    <a:p>
                      <a:pPr algn="ctr">
                        <a:spcAft>
                          <a:spcPts val="0"/>
                        </a:spcAft>
                      </a:pPr>
                      <a:r>
                        <a:rPr lang="zh-CN" sz="1200" kern="0" dirty="0">
                          <a:solidFill>
                            <a:srgbClr val="000000"/>
                          </a:solidFill>
                          <a:effectLst/>
                          <a:latin typeface="微软雅黑" pitchFamily="34" charset="-122"/>
                          <a:ea typeface="微软雅黑" pitchFamily="34" charset="-122"/>
                          <a:cs typeface="宋体"/>
                        </a:rPr>
                        <a:t>男</a:t>
                      </a:r>
                    </a:p>
                  </a:txBody>
                  <a:tcPr marL="30301" marR="3030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20000"/>
                        <a:lumOff val="80000"/>
                      </a:schemeClr>
                    </a:solidFill>
                  </a:tcPr>
                </a:tc>
                <a:tc>
                  <a:txBody>
                    <a:bodyPr/>
                    <a:lstStyle/>
                    <a:p>
                      <a:pPr algn="ctr">
                        <a:spcAft>
                          <a:spcPts val="0"/>
                        </a:spcAft>
                      </a:pPr>
                      <a:r>
                        <a:rPr lang="zh-CN" sz="1200" kern="0" dirty="0">
                          <a:solidFill>
                            <a:srgbClr val="000000"/>
                          </a:solidFill>
                          <a:effectLst/>
                          <a:latin typeface="微软雅黑" pitchFamily="34" charset="-122"/>
                          <a:ea typeface="微软雅黑" pitchFamily="34" charset="-122"/>
                          <a:cs typeface="宋体"/>
                        </a:rPr>
                        <a:t>博士</a:t>
                      </a:r>
                    </a:p>
                  </a:txBody>
                  <a:tcPr marL="30301" marR="3030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20000"/>
                        <a:lumOff val="80000"/>
                      </a:schemeClr>
                    </a:solidFill>
                  </a:tcPr>
                </a:tc>
                <a:tc>
                  <a:txBody>
                    <a:bodyPr/>
                    <a:lstStyle/>
                    <a:p>
                      <a:pPr algn="ctr">
                        <a:spcAft>
                          <a:spcPts val="0"/>
                        </a:spcAft>
                      </a:pPr>
                      <a:r>
                        <a:rPr lang="zh-CN" sz="1200" kern="0" dirty="0">
                          <a:solidFill>
                            <a:srgbClr val="000000"/>
                          </a:solidFill>
                          <a:effectLst/>
                          <a:latin typeface="微软雅黑" pitchFamily="34" charset="-122"/>
                          <a:ea typeface="微软雅黑" pitchFamily="34" charset="-122"/>
                          <a:cs typeface="宋体"/>
                        </a:rPr>
                        <a:t>教授</a:t>
                      </a:r>
                    </a:p>
                  </a:txBody>
                  <a:tcPr marL="30301" marR="3030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20000"/>
                        <a:lumOff val="80000"/>
                      </a:schemeClr>
                    </a:solidFill>
                  </a:tcPr>
                </a:tc>
                <a:tc>
                  <a:txBody>
                    <a:bodyPr/>
                    <a:lstStyle/>
                    <a:p>
                      <a:pPr algn="l">
                        <a:spcAft>
                          <a:spcPts val="0"/>
                        </a:spcAft>
                      </a:pPr>
                      <a:r>
                        <a:rPr lang="zh-CN" altLang="en-US" sz="1200" kern="0" dirty="0" smtClean="0">
                          <a:solidFill>
                            <a:srgbClr val="000000"/>
                          </a:solidFill>
                          <a:effectLst/>
                          <a:latin typeface="微软雅黑" pitchFamily="34" charset="-122"/>
                          <a:ea typeface="微软雅黑" pitchFamily="34" charset="-122"/>
                          <a:cs typeface="宋体"/>
                        </a:rPr>
                        <a:t>资深汽车专家，广州水禾田软件科技有限公司，创始人，广州职技教育科技有限公司，总经理</a:t>
                      </a:r>
                      <a:endParaRPr lang="zh-CN" sz="1200" kern="0" dirty="0">
                        <a:solidFill>
                          <a:srgbClr val="000000"/>
                        </a:solidFill>
                        <a:effectLst/>
                        <a:latin typeface="微软雅黑" pitchFamily="34" charset="-122"/>
                        <a:ea typeface="微软雅黑" pitchFamily="34" charset="-122"/>
                        <a:cs typeface="宋体"/>
                      </a:endParaRPr>
                    </a:p>
                  </a:txBody>
                  <a:tcPr marL="30301" marR="3030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20000"/>
                        <a:lumOff val="80000"/>
                      </a:schemeClr>
                    </a:solidFill>
                  </a:tcPr>
                </a:tc>
                <a:extLst>
                  <a:ext uri="{0D108BD9-81ED-4DB2-BD59-A6C34878D82A}">
                    <a16:rowId xmlns="" xmlns:a16="http://schemas.microsoft.com/office/drawing/2014/main" val="10004"/>
                  </a:ext>
                </a:extLst>
              </a:tr>
              <a:tr h="819145">
                <a:tc>
                  <a:txBody>
                    <a:bodyPr/>
                    <a:lstStyle/>
                    <a:p>
                      <a:pPr algn="ctr">
                        <a:spcAft>
                          <a:spcPts val="0"/>
                        </a:spcAft>
                      </a:pPr>
                      <a:r>
                        <a:rPr lang="zh-CN" sz="1200" kern="0" dirty="0">
                          <a:solidFill>
                            <a:srgbClr val="000000"/>
                          </a:solidFill>
                          <a:effectLst/>
                          <a:latin typeface="微软雅黑" pitchFamily="34" charset="-122"/>
                          <a:ea typeface="微软雅黑" pitchFamily="34" charset="-122"/>
                          <a:cs typeface="宋体"/>
                        </a:rPr>
                        <a:t>赵文龙</a:t>
                      </a:r>
                    </a:p>
                  </a:txBody>
                  <a:tcPr marL="30301" marR="3030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20000"/>
                        <a:lumOff val="80000"/>
                      </a:schemeClr>
                    </a:solidFill>
                  </a:tcPr>
                </a:tc>
                <a:tc>
                  <a:txBody>
                    <a:bodyPr/>
                    <a:lstStyle/>
                    <a:p>
                      <a:pPr algn="ctr">
                        <a:spcAft>
                          <a:spcPts val="0"/>
                        </a:spcAft>
                      </a:pPr>
                      <a:r>
                        <a:rPr lang="zh-CN" sz="1200" kern="0" dirty="0">
                          <a:solidFill>
                            <a:srgbClr val="000000"/>
                          </a:solidFill>
                          <a:effectLst/>
                          <a:latin typeface="微软雅黑" pitchFamily="34" charset="-122"/>
                          <a:ea typeface="微软雅黑" pitchFamily="34" charset="-122"/>
                          <a:cs typeface="宋体"/>
                        </a:rPr>
                        <a:t>男</a:t>
                      </a:r>
                    </a:p>
                  </a:txBody>
                  <a:tcPr marL="30301" marR="3030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20000"/>
                        <a:lumOff val="80000"/>
                      </a:schemeClr>
                    </a:solidFill>
                  </a:tcPr>
                </a:tc>
                <a:tc>
                  <a:txBody>
                    <a:bodyPr/>
                    <a:lstStyle/>
                    <a:p>
                      <a:pPr algn="ctr">
                        <a:spcAft>
                          <a:spcPts val="0"/>
                        </a:spcAft>
                      </a:pPr>
                      <a:r>
                        <a:rPr lang="zh-CN" sz="1200" kern="0" dirty="0">
                          <a:solidFill>
                            <a:srgbClr val="000000"/>
                          </a:solidFill>
                          <a:effectLst/>
                          <a:latin typeface="微软雅黑" pitchFamily="34" charset="-122"/>
                          <a:ea typeface="微软雅黑" pitchFamily="34" charset="-122"/>
                          <a:cs typeface="宋体"/>
                        </a:rPr>
                        <a:t>硕士</a:t>
                      </a:r>
                    </a:p>
                  </a:txBody>
                  <a:tcPr marL="30301" marR="3030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20000"/>
                        <a:lumOff val="80000"/>
                      </a:schemeClr>
                    </a:solidFill>
                  </a:tcPr>
                </a:tc>
                <a:tc>
                  <a:txBody>
                    <a:bodyPr/>
                    <a:lstStyle/>
                    <a:p>
                      <a:pPr algn="ctr">
                        <a:spcAft>
                          <a:spcPts val="0"/>
                        </a:spcAft>
                      </a:pPr>
                      <a:r>
                        <a:rPr lang="zh-CN" sz="1200" kern="0" dirty="0">
                          <a:solidFill>
                            <a:srgbClr val="000000"/>
                          </a:solidFill>
                          <a:effectLst/>
                          <a:latin typeface="微软雅黑" pitchFamily="34" charset="-122"/>
                          <a:ea typeface="微软雅黑" pitchFamily="34" charset="-122"/>
                          <a:cs typeface="宋体"/>
                        </a:rPr>
                        <a:t>教授</a:t>
                      </a:r>
                    </a:p>
                  </a:txBody>
                  <a:tcPr marL="30301" marR="3030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20000"/>
                        <a:lumOff val="80000"/>
                      </a:schemeClr>
                    </a:solidFill>
                  </a:tcPr>
                </a:tc>
                <a:tc>
                  <a:txBody>
                    <a:bodyPr/>
                    <a:lstStyle/>
                    <a:p>
                      <a:pPr algn="l">
                        <a:spcAft>
                          <a:spcPts val="0"/>
                        </a:spcAft>
                      </a:pPr>
                      <a:r>
                        <a:rPr lang="zh-CN" sz="1200" kern="0" dirty="0">
                          <a:solidFill>
                            <a:srgbClr val="000000"/>
                          </a:solidFill>
                          <a:effectLst/>
                          <a:latin typeface="微软雅黑" pitchFamily="34" charset="-122"/>
                          <a:ea typeface="微软雅黑" pitchFamily="34" charset="-122"/>
                          <a:cs typeface="宋体"/>
                        </a:rPr>
                        <a:t>广东工贸职业技术学院教授、高级技师。主要讲授新能源汽车构造、汽车电器、汽车电子控制技术、汽车电路分析等多门课程。主持了国家示范性高职院校建设项目院级重点汽车电子技术专业（群）项目申报与项目建设；主持了省级重点专业《新能源汽车维修技术》的建设；主持了省级教学课题</a:t>
                      </a:r>
                      <a:r>
                        <a:rPr lang="en-US" sz="1200" kern="0" dirty="0">
                          <a:solidFill>
                            <a:srgbClr val="000000"/>
                          </a:solidFill>
                          <a:effectLst/>
                          <a:latin typeface="微软雅黑" pitchFamily="34" charset="-122"/>
                          <a:ea typeface="微软雅黑" pitchFamily="34" charset="-122"/>
                          <a:cs typeface="宋体"/>
                        </a:rPr>
                        <a:t>3</a:t>
                      </a:r>
                      <a:r>
                        <a:rPr lang="zh-CN" sz="1200" kern="0" dirty="0">
                          <a:solidFill>
                            <a:srgbClr val="000000"/>
                          </a:solidFill>
                          <a:effectLst/>
                          <a:latin typeface="微软雅黑" pitchFamily="34" charset="-122"/>
                          <a:ea typeface="微软雅黑" pitchFamily="34" charset="-122"/>
                          <a:cs typeface="宋体"/>
                        </a:rPr>
                        <a:t>项，横向课题</a:t>
                      </a:r>
                      <a:r>
                        <a:rPr lang="en-US" sz="1200" kern="0" dirty="0">
                          <a:solidFill>
                            <a:srgbClr val="000000"/>
                          </a:solidFill>
                          <a:effectLst/>
                          <a:latin typeface="微软雅黑" pitchFamily="34" charset="-122"/>
                          <a:ea typeface="微软雅黑" pitchFamily="34" charset="-122"/>
                          <a:cs typeface="宋体"/>
                        </a:rPr>
                        <a:t>2</a:t>
                      </a:r>
                      <a:r>
                        <a:rPr lang="zh-CN" sz="1200" kern="0" dirty="0">
                          <a:solidFill>
                            <a:srgbClr val="000000"/>
                          </a:solidFill>
                          <a:effectLst/>
                          <a:latin typeface="微软雅黑" pitchFamily="34" charset="-122"/>
                          <a:ea typeface="微软雅黑" pitchFamily="34" charset="-122"/>
                          <a:cs typeface="宋体"/>
                        </a:rPr>
                        <a:t>项，主持一门院级精品课程《汽车电器系统诊断与检修》。发表论文</a:t>
                      </a:r>
                      <a:r>
                        <a:rPr lang="en-US" sz="1200" kern="0" dirty="0">
                          <a:solidFill>
                            <a:srgbClr val="000000"/>
                          </a:solidFill>
                          <a:effectLst/>
                          <a:latin typeface="微软雅黑" pitchFamily="34" charset="-122"/>
                          <a:ea typeface="微软雅黑" pitchFamily="34" charset="-122"/>
                          <a:cs typeface="宋体"/>
                        </a:rPr>
                        <a:t>19</a:t>
                      </a:r>
                      <a:r>
                        <a:rPr lang="zh-CN" sz="1200" kern="0" dirty="0">
                          <a:solidFill>
                            <a:srgbClr val="000000"/>
                          </a:solidFill>
                          <a:effectLst/>
                          <a:latin typeface="微软雅黑" pitchFamily="34" charset="-122"/>
                          <a:ea typeface="微软雅黑" pitchFamily="34" charset="-122"/>
                          <a:cs typeface="宋体"/>
                        </a:rPr>
                        <a:t>篇，教材</a:t>
                      </a:r>
                      <a:r>
                        <a:rPr lang="en-US" sz="1200" kern="0" dirty="0">
                          <a:solidFill>
                            <a:srgbClr val="000000"/>
                          </a:solidFill>
                          <a:effectLst/>
                          <a:latin typeface="微软雅黑" pitchFamily="34" charset="-122"/>
                          <a:ea typeface="微软雅黑" pitchFamily="34" charset="-122"/>
                          <a:cs typeface="宋体"/>
                        </a:rPr>
                        <a:t>3</a:t>
                      </a:r>
                      <a:r>
                        <a:rPr lang="zh-CN" sz="1200" kern="0" dirty="0">
                          <a:solidFill>
                            <a:srgbClr val="000000"/>
                          </a:solidFill>
                          <a:effectLst/>
                          <a:latin typeface="微软雅黑" pitchFamily="34" charset="-122"/>
                          <a:ea typeface="微软雅黑" pitchFamily="34" charset="-122"/>
                          <a:cs typeface="宋体"/>
                        </a:rPr>
                        <a:t>部。</a:t>
                      </a:r>
                    </a:p>
                  </a:txBody>
                  <a:tcPr marL="30301" marR="3030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20000"/>
                        <a:lumOff val="80000"/>
                      </a:schemeClr>
                    </a:solidFill>
                  </a:tcPr>
                </a:tc>
                <a:extLst>
                  <a:ext uri="{0D108BD9-81ED-4DB2-BD59-A6C34878D82A}">
                    <a16:rowId xmlns="" xmlns:a16="http://schemas.microsoft.com/office/drawing/2014/main" val="10005"/>
                  </a:ext>
                </a:extLst>
              </a:tr>
              <a:tr h="432224">
                <a:tc>
                  <a:txBody>
                    <a:bodyPr/>
                    <a:lstStyle/>
                    <a:p>
                      <a:pPr algn="ctr">
                        <a:spcAft>
                          <a:spcPts val="0"/>
                        </a:spcAft>
                      </a:pPr>
                      <a:r>
                        <a:rPr lang="zh-CN" altLang="en-US" sz="1200" kern="0" dirty="0" smtClean="0">
                          <a:solidFill>
                            <a:srgbClr val="000000"/>
                          </a:solidFill>
                          <a:effectLst/>
                          <a:latin typeface="微软雅黑" pitchFamily="34" charset="-122"/>
                          <a:ea typeface="微软雅黑" pitchFamily="34" charset="-122"/>
                          <a:cs typeface="宋体"/>
                        </a:rPr>
                        <a:t>杨胤烨</a:t>
                      </a:r>
                    </a:p>
                  </a:txBody>
                  <a:tcPr marL="30301" marR="3030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20000"/>
                        <a:lumOff val="80000"/>
                      </a:schemeClr>
                    </a:solidFill>
                  </a:tcPr>
                </a:tc>
                <a:tc>
                  <a:txBody>
                    <a:bodyPr/>
                    <a:lstStyle/>
                    <a:p>
                      <a:pPr algn="ctr">
                        <a:spcAft>
                          <a:spcPts val="0"/>
                        </a:spcAft>
                      </a:pPr>
                      <a:r>
                        <a:rPr lang="zh-CN" altLang="en-US" sz="1200" kern="0" dirty="0" smtClean="0">
                          <a:solidFill>
                            <a:srgbClr val="000000"/>
                          </a:solidFill>
                          <a:effectLst/>
                          <a:latin typeface="微软雅黑" pitchFamily="34" charset="-122"/>
                          <a:ea typeface="微软雅黑" pitchFamily="34" charset="-122"/>
                          <a:cs typeface="宋体"/>
                        </a:rPr>
                        <a:t>男</a:t>
                      </a:r>
                      <a:endParaRPr lang="zh-CN" sz="1200" kern="0" dirty="0">
                        <a:solidFill>
                          <a:srgbClr val="000000"/>
                        </a:solidFill>
                        <a:effectLst/>
                        <a:latin typeface="微软雅黑" pitchFamily="34" charset="-122"/>
                        <a:ea typeface="微软雅黑" pitchFamily="34" charset="-122"/>
                        <a:cs typeface="宋体"/>
                      </a:endParaRPr>
                    </a:p>
                  </a:txBody>
                  <a:tcPr marL="30301" marR="3030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20000"/>
                        <a:lumOff val="80000"/>
                      </a:schemeClr>
                    </a:solidFill>
                  </a:tcPr>
                </a:tc>
                <a:tc>
                  <a:txBody>
                    <a:bodyPr/>
                    <a:lstStyle/>
                    <a:p>
                      <a:pPr algn="ctr">
                        <a:spcAft>
                          <a:spcPts val="0"/>
                        </a:spcAft>
                      </a:pPr>
                      <a:r>
                        <a:rPr lang="zh-CN" altLang="en-US" sz="1200" kern="0" dirty="0" smtClean="0">
                          <a:solidFill>
                            <a:srgbClr val="000000"/>
                          </a:solidFill>
                          <a:effectLst/>
                          <a:latin typeface="微软雅黑" pitchFamily="34" charset="-122"/>
                          <a:ea typeface="微软雅黑" pitchFamily="34" charset="-122"/>
                          <a:cs typeface="宋体"/>
                        </a:rPr>
                        <a:t>博士</a:t>
                      </a:r>
                      <a:endParaRPr lang="zh-CN" sz="1200" kern="0" dirty="0">
                        <a:solidFill>
                          <a:srgbClr val="000000"/>
                        </a:solidFill>
                        <a:effectLst/>
                        <a:latin typeface="微软雅黑" pitchFamily="34" charset="-122"/>
                        <a:ea typeface="微软雅黑" pitchFamily="34" charset="-122"/>
                        <a:cs typeface="宋体"/>
                      </a:endParaRPr>
                    </a:p>
                  </a:txBody>
                  <a:tcPr marL="30301" marR="3030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20000"/>
                        <a:lumOff val="80000"/>
                      </a:schemeClr>
                    </a:solidFill>
                  </a:tcPr>
                </a:tc>
                <a:tc>
                  <a:txBody>
                    <a:bodyPr/>
                    <a:lstStyle/>
                    <a:p>
                      <a:pPr algn="ctr">
                        <a:spcAft>
                          <a:spcPts val="0"/>
                        </a:spcAft>
                      </a:pPr>
                      <a:r>
                        <a:rPr lang="zh-CN" altLang="en-US" sz="1200" kern="0" dirty="0" smtClean="0">
                          <a:solidFill>
                            <a:srgbClr val="000000"/>
                          </a:solidFill>
                          <a:effectLst/>
                          <a:latin typeface="微软雅黑" pitchFamily="34" charset="-122"/>
                          <a:ea typeface="微软雅黑" pitchFamily="34" charset="-122"/>
                          <a:cs typeface="宋体"/>
                        </a:rPr>
                        <a:t>高工</a:t>
                      </a:r>
                      <a:endParaRPr lang="zh-CN" sz="1200" kern="0" dirty="0">
                        <a:solidFill>
                          <a:srgbClr val="000000"/>
                        </a:solidFill>
                        <a:effectLst/>
                        <a:latin typeface="微软雅黑" pitchFamily="34" charset="-122"/>
                        <a:ea typeface="微软雅黑" pitchFamily="34" charset="-122"/>
                        <a:cs typeface="宋体"/>
                      </a:endParaRPr>
                    </a:p>
                  </a:txBody>
                  <a:tcPr marL="30301" marR="3030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20000"/>
                        <a:lumOff val="80000"/>
                      </a:schemeClr>
                    </a:solidFill>
                  </a:tcPr>
                </a:tc>
                <a:tc>
                  <a:txBody>
                    <a:bodyPr/>
                    <a:lstStyle/>
                    <a:p>
                      <a:pPr algn="l">
                        <a:spcAft>
                          <a:spcPts val="0"/>
                        </a:spcAft>
                      </a:pPr>
                      <a:r>
                        <a:rPr lang="zh-CN" altLang="en-US" sz="1200" kern="0" dirty="0" smtClean="0">
                          <a:solidFill>
                            <a:srgbClr val="000000"/>
                          </a:solidFill>
                          <a:effectLst/>
                          <a:latin typeface="微软雅黑" pitchFamily="34" charset="-122"/>
                          <a:ea typeface="微软雅黑" pitchFamily="34" charset="-122"/>
                          <a:cs typeface="宋体"/>
                        </a:rPr>
                        <a:t>麦格纳动力总成电动水泵设计研发公司（加拿大）</a:t>
                      </a:r>
                      <a:r>
                        <a:rPr lang="en-US" altLang="zh-CN" sz="1200" kern="0" dirty="0" smtClean="0">
                          <a:solidFill>
                            <a:srgbClr val="000000"/>
                          </a:solidFill>
                          <a:effectLst/>
                          <a:latin typeface="微软雅黑" pitchFamily="34" charset="-122"/>
                          <a:ea typeface="微软雅黑" pitchFamily="34" charset="-122"/>
                          <a:cs typeface="宋体"/>
                        </a:rPr>
                        <a:t>-</a:t>
                      </a:r>
                      <a:r>
                        <a:rPr lang="zh-CN" altLang="en-US" sz="1200" kern="0" dirty="0" smtClean="0">
                          <a:solidFill>
                            <a:srgbClr val="000000"/>
                          </a:solidFill>
                          <a:effectLst/>
                          <a:latin typeface="微软雅黑" pitchFamily="34" charset="-122"/>
                          <a:ea typeface="微软雅黑" pitchFamily="34" charset="-122"/>
                          <a:cs typeface="宋体"/>
                        </a:rPr>
                        <a:t>高级机电工程师，加拿大麦克马斯特大学电气工程博士</a:t>
                      </a:r>
                    </a:p>
                  </a:txBody>
                  <a:tcPr marL="30301" marR="3030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20000"/>
                        <a:lumOff val="80000"/>
                      </a:schemeClr>
                    </a:solidFill>
                  </a:tcPr>
                </a:tc>
                <a:extLst>
                  <a:ext uri="{0D108BD9-81ED-4DB2-BD59-A6C34878D82A}">
                    <a16:rowId xmlns="" xmlns:a16="http://schemas.microsoft.com/office/drawing/2014/main" val="10006"/>
                  </a:ext>
                </a:extLst>
              </a:tr>
              <a:tr h="432224">
                <a:tc>
                  <a:txBody>
                    <a:bodyPr/>
                    <a:lstStyle/>
                    <a:p>
                      <a:pPr algn="ctr">
                        <a:spcAft>
                          <a:spcPts val="0"/>
                        </a:spcAft>
                      </a:pPr>
                      <a:r>
                        <a:rPr lang="zh-CN" altLang="en-US" sz="1200" kern="0" dirty="0" smtClean="0">
                          <a:solidFill>
                            <a:srgbClr val="000000"/>
                          </a:solidFill>
                          <a:effectLst/>
                          <a:latin typeface="微软雅黑" pitchFamily="34" charset="-122"/>
                          <a:ea typeface="微软雅黑" pitchFamily="34" charset="-122"/>
                          <a:cs typeface="宋体"/>
                        </a:rPr>
                        <a:t>余晨光</a:t>
                      </a:r>
                    </a:p>
                  </a:txBody>
                  <a:tcPr marL="30301" marR="3030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20000"/>
                        <a:lumOff val="80000"/>
                      </a:schemeClr>
                    </a:solidFill>
                  </a:tcPr>
                </a:tc>
                <a:tc>
                  <a:txBody>
                    <a:bodyPr/>
                    <a:lstStyle/>
                    <a:p>
                      <a:pPr algn="ctr">
                        <a:spcAft>
                          <a:spcPts val="0"/>
                        </a:spcAft>
                      </a:pPr>
                      <a:r>
                        <a:rPr lang="zh-CN" altLang="en-US" sz="1200" kern="0" dirty="0" smtClean="0">
                          <a:solidFill>
                            <a:srgbClr val="000000"/>
                          </a:solidFill>
                          <a:effectLst/>
                          <a:latin typeface="微软雅黑" pitchFamily="34" charset="-122"/>
                          <a:ea typeface="微软雅黑" pitchFamily="34" charset="-122"/>
                          <a:cs typeface="宋体"/>
                        </a:rPr>
                        <a:t>男</a:t>
                      </a:r>
                      <a:endParaRPr lang="zh-CN" sz="1200" kern="0" dirty="0">
                        <a:solidFill>
                          <a:srgbClr val="000000"/>
                        </a:solidFill>
                        <a:effectLst/>
                        <a:latin typeface="微软雅黑" pitchFamily="34" charset="-122"/>
                        <a:ea typeface="微软雅黑" pitchFamily="34" charset="-122"/>
                        <a:cs typeface="宋体"/>
                      </a:endParaRPr>
                    </a:p>
                  </a:txBody>
                  <a:tcPr marL="30301" marR="3030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20000"/>
                        <a:lumOff val="80000"/>
                      </a:schemeClr>
                    </a:solidFill>
                  </a:tcPr>
                </a:tc>
                <a:tc>
                  <a:txBody>
                    <a:bodyPr/>
                    <a:lstStyle/>
                    <a:p>
                      <a:pPr algn="ctr">
                        <a:spcAft>
                          <a:spcPts val="0"/>
                        </a:spcAft>
                      </a:pPr>
                      <a:r>
                        <a:rPr lang="zh-CN" altLang="en-US" sz="1200" kern="0" dirty="0" smtClean="0">
                          <a:solidFill>
                            <a:srgbClr val="000000"/>
                          </a:solidFill>
                          <a:effectLst/>
                          <a:latin typeface="微软雅黑" pitchFamily="34" charset="-122"/>
                          <a:ea typeface="微软雅黑" pitchFamily="34" charset="-122"/>
                          <a:cs typeface="宋体"/>
                        </a:rPr>
                        <a:t>硕士</a:t>
                      </a:r>
                      <a:endParaRPr lang="zh-CN" sz="1200" kern="0" dirty="0">
                        <a:solidFill>
                          <a:srgbClr val="000000"/>
                        </a:solidFill>
                        <a:effectLst/>
                        <a:latin typeface="微软雅黑" pitchFamily="34" charset="-122"/>
                        <a:ea typeface="微软雅黑" pitchFamily="34" charset="-122"/>
                        <a:cs typeface="宋体"/>
                      </a:endParaRPr>
                    </a:p>
                  </a:txBody>
                  <a:tcPr marL="30301" marR="3030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20000"/>
                        <a:lumOff val="80000"/>
                      </a:schemeClr>
                    </a:solidFill>
                  </a:tcPr>
                </a:tc>
                <a:tc>
                  <a:txBody>
                    <a:bodyPr/>
                    <a:lstStyle/>
                    <a:p>
                      <a:pPr algn="ctr">
                        <a:spcAft>
                          <a:spcPts val="0"/>
                        </a:spcAft>
                      </a:pPr>
                      <a:r>
                        <a:rPr lang="zh-CN" altLang="en-US" sz="1200" kern="0" dirty="0" smtClean="0">
                          <a:solidFill>
                            <a:srgbClr val="000000"/>
                          </a:solidFill>
                          <a:effectLst/>
                          <a:latin typeface="微软雅黑" pitchFamily="34" charset="-122"/>
                          <a:ea typeface="微软雅黑" pitchFamily="34" charset="-122"/>
                          <a:cs typeface="宋体"/>
                        </a:rPr>
                        <a:t>副教授</a:t>
                      </a:r>
                    </a:p>
                  </a:txBody>
                  <a:tcPr marL="30301" marR="3030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20000"/>
                        <a:lumOff val="80000"/>
                      </a:schemeClr>
                    </a:solidFill>
                  </a:tcPr>
                </a:tc>
                <a:tc>
                  <a:txBody>
                    <a:bodyPr/>
                    <a:lstStyle/>
                    <a:p>
                      <a:pPr algn="l">
                        <a:spcAft>
                          <a:spcPts val="0"/>
                        </a:spcAft>
                      </a:pPr>
                      <a:r>
                        <a:rPr lang="zh-CN" altLang="en-US" sz="1200" kern="0" dirty="0" smtClean="0">
                          <a:solidFill>
                            <a:srgbClr val="000000"/>
                          </a:solidFill>
                          <a:effectLst/>
                          <a:latin typeface="微软雅黑" pitchFamily="34" charset="-122"/>
                          <a:ea typeface="微软雅黑" pitchFamily="34" charset="-122"/>
                          <a:cs typeface="宋体"/>
                        </a:rPr>
                        <a:t>资深汽车专家，承担国家</a:t>
                      </a:r>
                      <a:r>
                        <a:rPr lang="en-US" altLang="zh-CN" sz="1200" kern="0" dirty="0" smtClean="0">
                          <a:solidFill>
                            <a:srgbClr val="000000"/>
                          </a:solidFill>
                          <a:effectLst/>
                          <a:latin typeface="微软雅黑" pitchFamily="34" charset="-122"/>
                          <a:ea typeface="微软雅黑" pitchFamily="34" charset="-122"/>
                          <a:cs typeface="宋体"/>
                        </a:rPr>
                        <a:t>863</a:t>
                      </a:r>
                      <a:r>
                        <a:rPr lang="zh-CN" altLang="en-US" sz="1200" kern="0" dirty="0" smtClean="0">
                          <a:solidFill>
                            <a:srgbClr val="000000"/>
                          </a:solidFill>
                          <a:effectLst/>
                          <a:latin typeface="微软雅黑" pitchFamily="34" charset="-122"/>
                          <a:ea typeface="微软雅黑" pitchFamily="34" charset="-122"/>
                          <a:cs typeface="宋体"/>
                        </a:rPr>
                        <a:t>科研项目，丰富的一线教学经验</a:t>
                      </a:r>
                    </a:p>
                  </a:txBody>
                  <a:tcPr marL="30301" marR="3030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20000"/>
                        <a:lumOff val="80000"/>
                      </a:schemeClr>
                    </a:solidFill>
                  </a:tcPr>
                </a:tc>
                <a:extLst>
                  <a:ext uri="{0D108BD9-81ED-4DB2-BD59-A6C34878D82A}">
                    <a16:rowId xmlns="" xmlns:a16="http://schemas.microsoft.com/office/drawing/2014/main" val="10007"/>
                  </a:ext>
                </a:extLst>
              </a:tr>
              <a:tr h="432224">
                <a:tc>
                  <a:txBody>
                    <a:bodyPr/>
                    <a:lstStyle/>
                    <a:p>
                      <a:pPr algn="ctr">
                        <a:spcAft>
                          <a:spcPts val="0"/>
                        </a:spcAft>
                      </a:pPr>
                      <a:r>
                        <a:rPr lang="zh-CN" altLang="en-US" sz="1200" kern="0" dirty="0" smtClean="0">
                          <a:solidFill>
                            <a:srgbClr val="000000"/>
                          </a:solidFill>
                          <a:effectLst/>
                          <a:latin typeface="微软雅黑" pitchFamily="34" charset="-122"/>
                          <a:ea typeface="微软雅黑" pitchFamily="34" charset="-122"/>
                          <a:cs typeface="宋体"/>
                        </a:rPr>
                        <a:t>张军</a:t>
                      </a:r>
                    </a:p>
                  </a:txBody>
                  <a:tcPr marL="30301" marR="3030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20000"/>
                        <a:lumOff val="80000"/>
                      </a:schemeClr>
                    </a:solidFill>
                  </a:tcPr>
                </a:tc>
                <a:tc>
                  <a:txBody>
                    <a:bodyPr/>
                    <a:lstStyle/>
                    <a:p>
                      <a:pPr algn="ctr">
                        <a:spcAft>
                          <a:spcPts val="0"/>
                        </a:spcAft>
                      </a:pPr>
                      <a:r>
                        <a:rPr lang="zh-CN" altLang="en-US" sz="1200" kern="0" dirty="0" smtClean="0">
                          <a:solidFill>
                            <a:srgbClr val="000000"/>
                          </a:solidFill>
                          <a:effectLst/>
                          <a:latin typeface="微软雅黑" pitchFamily="34" charset="-122"/>
                          <a:ea typeface="微软雅黑" pitchFamily="34" charset="-122"/>
                          <a:cs typeface="宋体"/>
                        </a:rPr>
                        <a:t>男</a:t>
                      </a:r>
                      <a:endParaRPr lang="zh-CN" sz="1200" kern="0" dirty="0">
                        <a:solidFill>
                          <a:srgbClr val="000000"/>
                        </a:solidFill>
                        <a:effectLst/>
                        <a:latin typeface="微软雅黑" pitchFamily="34" charset="-122"/>
                        <a:ea typeface="微软雅黑" pitchFamily="34" charset="-122"/>
                        <a:cs typeface="宋体"/>
                      </a:endParaRPr>
                    </a:p>
                  </a:txBody>
                  <a:tcPr marL="30301" marR="3030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20000"/>
                        <a:lumOff val="80000"/>
                      </a:schemeClr>
                    </a:solidFill>
                  </a:tcPr>
                </a:tc>
                <a:tc>
                  <a:txBody>
                    <a:bodyPr/>
                    <a:lstStyle/>
                    <a:p>
                      <a:pPr algn="ctr">
                        <a:spcAft>
                          <a:spcPts val="0"/>
                        </a:spcAft>
                      </a:pPr>
                      <a:r>
                        <a:rPr lang="zh-CN" altLang="en-US" sz="1200" kern="0" dirty="0" smtClean="0">
                          <a:solidFill>
                            <a:srgbClr val="000000"/>
                          </a:solidFill>
                          <a:effectLst/>
                          <a:latin typeface="微软雅黑" pitchFamily="34" charset="-122"/>
                          <a:ea typeface="微软雅黑" pitchFamily="34" charset="-122"/>
                          <a:cs typeface="宋体"/>
                        </a:rPr>
                        <a:t>硕士</a:t>
                      </a:r>
                      <a:endParaRPr lang="zh-CN" sz="1200" kern="0" dirty="0">
                        <a:solidFill>
                          <a:srgbClr val="000000"/>
                        </a:solidFill>
                        <a:effectLst/>
                        <a:latin typeface="微软雅黑" pitchFamily="34" charset="-122"/>
                        <a:ea typeface="微软雅黑" pitchFamily="34" charset="-122"/>
                        <a:cs typeface="宋体"/>
                      </a:endParaRPr>
                    </a:p>
                  </a:txBody>
                  <a:tcPr marL="30301" marR="3030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20000"/>
                        <a:lumOff val="80000"/>
                      </a:schemeClr>
                    </a:solidFill>
                  </a:tcPr>
                </a:tc>
                <a:tc>
                  <a:txBody>
                    <a:bodyPr/>
                    <a:lstStyle/>
                    <a:p>
                      <a:pPr algn="ctr">
                        <a:spcAft>
                          <a:spcPts val="0"/>
                        </a:spcAft>
                      </a:pPr>
                      <a:r>
                        <a:rPr lang="zh-CN" altLang="en-US" sz="1200" kern="0" dirty="0" smtClean="0">
                          <a:solidFill>
                            <a:srgbClr val="000000"/>
                          </a:solidFill>
                          <a:effectLst/>
                          <a:latin typeface="微软雅黑" pitchFamily="34" charset="-122"/>
                          <a:ea typeface="微软雅黑" pitchFamily="34" charset="-122"/>
                          <a:cs typeface="宋体"/>
                        </a:rPr>
                        <a:t>副教授</a:t>
                      </a:r>
                      <a:endParaRPr lang="zh-CN" sz="1200" kern="0" dirty="0">
                        <a:solidFill>
                          <a:srgbClr val="000000"/>
                        </a:solidFill>
                        <a:effectLst/>
                        <a:latin typeface="微软雅黑" pitchFamily="34" charset="-122"/>
                        <a:ea typeface="微软雅黑" pitchFamily="34" charset="-122"/>
                        <a:cs typeface="宋体"/>
                      </a:endParaRPr>
                    </a:p>
                  </a:txBody>
                  <a:tcPr marL="30301" marR="3030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20000"/>
                        <a:lumOff val="80000"/>
                      </a:schemeClr>
                    </a:solidFill>
                  </a:tcPr>
                </a:tc>
                <a:tc>
                  <a:txBody>
                    <a:bodyPr/>
                    <a:lstStyle/>
                    <a:p>
                      <a:pPr algn="l">
                        <a:spcAft>
                          <a:spcPts val="0"/>
                        </a:spcAft>
                      </a:pPr>
                      <a:r>
                        <a:rPr lang="zh-CN" altLang="en-US" sz="1200" kern="0" dirty="0" smtClean="0">
                          <a:solidFill>
                            <a:srgbClr val="000000"/>
                          </a:solidFill>
                          <a:effectLst/>
                          <a:latin typeface="微软雅黑" pitchFamily="34" charset="-122"/>
                          <a:ea typeface="微软雅黑" pitchFamily="34" charset="-122"/>
                          <a:cs typeface="宋体"/>
                        </a:rPr>
                        <a:t>国家电动汽车实验室主任、北京电动车辆协同创新中心主任、北京理工华创电动车技术有限公司</a:t>
                      </a:r>
                    </a:p>
                  </a:txBody>
                  <a:tcPr marL="30301" marR="3030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20000"/>
                        <a:lumOff val="80000"/>
                      </a:schemeClr>
                    </a:solidFill>
                  </a:tcPr>
                </a:tc>
                <a:extLst>
                  <a:ext uri="{0D108BD9-81ED-4DB2-BD59-A6C34878D82A}">
                    <a16:rowId xmlns="" xmlns:a16="http://schemas.microsoft.com/office/drawing/2014/main" val="10008"/>
                  </a:ext>
                </a:extLst>
              </a:tr>
            </a:tbl>
          </a:graphicData>
        </a:graphic>
      </p:graphicFrame>
      <p:sp>
        <p:nvSpPr>
          <p:cNvPr id="17" name="矩形 16"/>
          <p:cNvSpPr/>
          <p:nvPr/>
        </p:nvSpPr>
        <p:spPr>
          <a:xfrm>
            <a:off x="-165428" y="606489"/>
            <a:ext cx="4164574" cy="507831"/>
          </a:xfrm>
          <a:prstGeom prst="rect">
            <a:avLst/>
          </a:prstGeom>
        </p:spPr>
        <p:txBody>
          <a:bodyPr wrap="square">
            <a:spAutoFit/>
          </a:bodyPr>
          <a:lstStyle/>
          <a:p>
            <a:pPr indent="355600">
              <a:lnSpc>
                <a:spcPct val="150000"/>
              </a:lnSpc>
            </a:pPr>
            <a:r>
              <a:rPr lang="en-US" altLang="zh-CN" b="1" dirty="0" smtClean="0">
                <a:solidFill>
                  <a:srgbClr val="C00000"/>
                </a:solidFill>
                <a:latin typeface="微软雅黑" pitchFamily="34" charset="-122"/>
                <a:ea typeface="微软雅黑" pitchFamily="34" charset="-122"/>
              </a:rPr>
              <a:t>4</a:t>
            </a:r>
            <a:r>
              <a:rPr lang="zh-CN" altLang="en-US" b="1" dirty="0" smtClean="0">
                <a:solidFill>
                  <a:srgbClr val="C00000"/>
                </a:solidFill>
                <a:latin typeface="微软雅黑" pitchFamily="34" charset="-122"/>
                <a:ea typeface="微软雅黑" pitchFamily="34" charset="-122"/>
              </a:rPr>
              <a:t>、国泰安合作企业专业师资团队</a:t>
            </a:r>
            <a:endParaRPr lang="zh-CN" altLang="en-US" b="1" dirty="0">
              <a:solidFill>
                <a:srgbClr val="C00000"/>
              </a:solidFill>
              <a:latin typeface="微软雅黑" pitchFamily="34" charset="-122"/>
              <a:ea typeface="微软雅黑" pitchFamily="34" charset="-122"/>
            </a:endParaRPr>
          </a:p>
        </p:txBody>
      </p:sp>
    </p:spTree>
    <p:extLst>
      <p:ext uri="{BB962C8B-B14F-4D97-AF65-F5344CB8AC3E}">
        <p14:creationId xmlns:p14="http://schemas.microsoft.com/office/powerpoint/2010/main" val="29234134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404813"/>
            <a:ext cx="1768415" cy="241230"/>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sp>
        <p:nvSpPr>
          <p:cNvPr id="45" name="文本框 2"/>
          <p:cNvSpPr txBox="1"/>
          <p:nvPr/>
        </p:nvSpPr>
        <p:spPr>
          <a:xfrm>
            <a:off x="11850701" y="235536"/>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solidFill>
                  <a:prstClr val="white"/>
                </a:solidFill>
              </a:rPr>
              <a:t>01</a:t>
            </a:r>
            <a:endParaRPr lang="zh-CN" altLang="en-US" sz="1600" b="1" dirty="0">
              <a:solidFill>
                <a:prstClr val="white"/>
              </a:solidFill>
            </a:endParaRPr>
          </a:p>
        </p:txBody>
      </p:sp>
      <p:sp>
        <p:nvSpPr>
          <p:cNvPr id="29" name="文本占位符 20"/>
          <p:cNvSpPr txBox="1">
            <a:spLocks/>
          </p:cNvSpPr>
          <p:nvPr/>
        </p:nvSpPr>
        <p:spPr>
          <a:xfrm>
            <a:off x="8960168" y="214968"/>
            <a:ext cx="2680266" cy="446484"/>
          </a:xfrm>
          <a:prstGeom prst="rect">
            <a:avLst/>
          </a:prstGeom>
        </p:spPr>
        <p:txBody>
          <a:bodyPr/>
          <a:lstStyle>
            <a:lvl1pPr marL="0" indent="0" algn="l" defTabSz="914400" rtl="0" eaLnBrk="1" latinLnBrk="0" hangingPunct="1">
              <a:lnSpc>
                <a:spcPct val="90000"/>
              </a:lnSpc>
              <a:spcBef>
                <a:spcPts val="1000"/>
              </a:spcBef>
              <a:buFontTx/>
              <a:buNone/>
              <a:defRPr sz="24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b="1" dirty="0" smtClean="0">
                <a:solidFill>
                  <a:prstClr val="black"/>
                </a:solidFill>
              </a:rPr>
              <a:t>一、建设背景意义</a:t>
            </a:r>
            <a:endParaRPr lang="zh-CN" altLang="en-US" b="1" dirty="0">
              <a:solidFill>
                <a:prstClr val="black"/>
              </a:solidFill>
            </a:endParaRPr>
          </a:p>
        </p:txBody>
      </p:sp>
      <p:cxnSp>
        <p:nvCxnSpPr>
          <p:cNvPr id="32" name="直接连接符 31"/>
          <p:cNvCxnSpPr/>
          <p:nvPr/>
        </p:nvCxnSpPr>
        <p:spPr>
          <a:xfrm>
            <a:off x="1768416" y="404813"/>
            <a:ext cx="70787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 name="矩形 2"/>
          <p:cNvSpPr/>
          <p:nvPr/>
        </p:nvSpPr>
        <p:spPr>
          <a:xfrm>
            <a:off x="987424" y="4117132"/>
            <a:ext cx="10184400" cy="1754326"/>
          </a:xfrm>
          <a:prstGeom prst="rect">
            <a:avLst/>
          </a:prstGeom>
        </p:spPr>
        <p:txBody>
          <a:bodyPr wrap="square">
            <a:spAutoFit/>
          </a:bodyPr>
          <a:lstStyle/>
          <a:p>
            <a:pPr marL="285750" indent="-285750">
              <a:lnSpc>
                <a:spcPct val="150000"/>
              </a:lnSpc>
              <a:buFont typeface="Wingdings" pitchFamily="2" charset="2"/>
              <a:buChar char="u"/>
            </a:pPr>
            <a:r>
              <a:rPr lang="zh-CN" altLang="zh-CN" dirty="0">
                <a:latin typeface="微软雅黑" pitchFamily="34" charset="-122"/>
                <a:ea typeface="微软雅黑" pitchFamily="34" charset="-122"/>
              </a:rPr>
              <a:t>专业建设离开</a:t>
            </a:r>
            <a:r>
              <a:rPr lang="zh-CN" altLang="zh-CN" dirty="0" smtClean="0">
                <a:latin typeface="微软雅黑" pitchFamily="34" charset="-122"/>
                <a:ea typeface="微软雅黑" pitchFamily="34" charset="-122"/>
              </a:rPr>
              <a:t>与</a:t>
            </a:r>
            <a:r>
              <a:rPr lang="zh-CN" altLang="en-US" dirty="0" smtClean="0">
                <a:latin typeface="微软雅黑" pitchFamily="34" charset="-122"/>
                <a:ea typeface="微软雅黑" pitchFamily="34" charset="-122"/>
              </a:rPr>
              <a:t>三</a:t>
            </a:r>
            <a:r>
              <a:rPr lang="zh-CN" altLang="zh-CN" dirty="0" smtClean="0">
                <a:latin typeface="微软雅黑" pitchFamily="34" charset="-122"/>
                <a:ea typeface="微软雅黑" pitchFamily="34" charset="-122"/>
              </a:rPr>
              <a:t>大新技术</a:t>
            </a:r>
            <a:r>
              <a:rPr lang="zh-CN" altLang="en-US" dirty="0" smtClean="0">
                <a:latin typeface="微软雅黑" pitchFamily="34" charset="-122"/>
                <a:ea typeface="微软雅黑" pitchFamily="34" charset="-122"/>
              </a:rPr>
              <a:t>（</a:t>
            </a:r>
            <a:r>
              <a:rPr lang="zh-CN" altLang="en-US" b="1" dirty="0" smtClean="0">
                <a:solidFill>
                  <a:schemeClr val="accent1"/>
                </a:solidFill>
                <a:latin typeface="微软雅黑" pitchFamily="34" charset="-122"/>
                <a:ea typeface="微软雅黑" pitchFamily="34" charset="-122"/>
              </a:rPr>
              <a:t>云计算、物联网、大数据、智能化</a:t>
            </a:r>
            <a:r>
              <a:rPr lang="zh-CN" altLang="en-US" dirty="0" smtClean="0">
                <a:latin typeface="微软雅黑" pitchFamily="34" charset="-122"/>
                <a:ea typeface="微软雅黑" pitchFamily="34" charset="-122"/>
              </a:rPr>
              <a:t>）</a:t>
            </a:r>
            <a:r>
              <a:rPr lang="zh-CN" altLang="zh-CN" dirty="0" smtClean="0">
                <a:latin typeface="微软雅黑" pitchFamily="34" charset="-122"/>
                <a:ea typeface="微软雅黑" pitchFamily="34" charset="-122"/>
              </a:rPr>
              <a:t>的</a:t>
            </a:r>
            <a:r>
              <a:rPr lang="zh-CN" altLang="zh-CN" dirty="0">
                <a:latin typeface="微软雅黑" pitchFamily="34" charset="-122"/>
                <a:ea typeface="微软雅黑" pitchFamily="34" charset="-122"/>
              </a:rPr>
              <a:t>跨界</a:t>
            </a:r>
            <a:r>
              <a:rPr lang="zh-CN" altLang="zh-CN" dirty="0" smtClean="0">
                <a:latin typeface="微软雅黑" pitchFamily="34" charset="-122"/>
                <a:ea typeface="微软雅黑" pitchFamily="34" charset="-122"/>
              </a:rPr>
              <a:t>融合</a:t>
            </a:r>
            <a:r>
              <a:rPr lang="zh-CN" altLang="en-US" dirty="0" smtClean="0">
                <a:latin typeface="微软雅黑" pitchFamily="34" charset="-122"/>
                <a:ea typeface="微软雅黑" pitchFamily="34" charset="-122"/>
              </a:rPr>
              <a:t>不能称之为</a:t>
            </a:r>
            <a:r>
              <a:rPr lang="zh-CN" altLang="zh-CN" dirty="0" smtClean="0">
                <a:latin typeface="微软雅黑" pitchFamily="34" charset="-122"/>
                <a:ea typeface="微软雅黑" pitchFamily="34" charset="-122"/>
              </a:rPr>
              <a:t>优质</a:t>
            </a:r>
            <a:r>
              <a:rPr lang="zh-CN" altLang="en-US" dirty="0" smtClean="0">
                <a:latin typeface="微软雅黑" pitchFamily="34" charset="-122"/>
                <a:ea typeface="微软雅黑" pitchFamily="34" charset="-122"/>
              </a:rPr>
              <a:t>；</a:t>
            </a:r>
            <a:endParaRPr lang="en-US" altLang="zh-CN" dirty="0" smtClean="0">
              <a:latin typeface="微软雅黑" pitchFamily="34" charset="-122"/>
              <a:ea typeface="微软雅黑" pitchFamily="34" charset="-122"/>
            </a:endParaRPr>
          </a:p>
          <a:p>
            <a:pPr marL="285750" indent="-285750">
              <a:lnSpc>
                <a:spcPct val="150000"/>
              </a:lnSpc>
              <a:buFont typeface="Wingdings" pitchFamily="2" charset="2"/>
              <a:buChar char="u"/>
            </a:pPr>
            <a:r>
              <a:rPr lang="zh-CN" altLang="en-US" dirty="0">
                <a:latin typeface="微软雅黑" pitchFamily="34" charset="-122"/>
                <a:ea typeface="微软雅黑" pitchFamily="34" charset="-122"/>
              </a:rPr>
              <a:t>知识、技术、技能离开基于大数据、云计算之下的</a:t>
            </a:r>
            <a:r>
              <a:rPr lang="zh-CN" altLang="en-US" b="1" dirty="0">
                <a:solidFill>
                  <a:schemeClr val="accent1"/>
                </a:solidFill>
                <a:latin typeface="微软雅黑" pitchFamily="34" charset="-122"/>
                <a:ea typeface="微软雅黑" pitchFamily="34" charset="-122"/>
              </a:rPr>
              <a:t>电商技术群</a:t>
            </a:r>
            <a:r>
              <a:rPr lang="zh-CN" altLang="en-US" dirty="0">
                <a:latin typeface="微软雅黑" pitchFamily="34" charset="-122"/>
                <a:ea typeface="微软雅黑" pitchFamily="34" charset="-122"/>
              </a:rPr>
              <a:t>、</a:t>
            </a:r>
            <a:r>
              <a:rPr lang="zh-CN" altLang="en-US" b="1" dirty="0">
                <a:solidFill>
                  <a:schemeClr val="accent1"/>
                </a:solidFill>
                <a:latin typeface="微软雅黑" pitchFamily="34" charset="-122"/>
                <a:ea typeface="微软雅黑" pitchFamily="34" charset="-122"/>
              </a:rPr>
              <a:t>物联网技术群</a:t>
            </a:r>
            <a:r>
              <a:rPr lang="zh-CN" altLang="en-US" dirty="0">
                <a:latin typeface="微软雅黑" pitchFamily="34" charset="-122"/>
                <a:ea typeface="微软雅黑" pitchFamily="34" charset="-122"/>
              </a:rPr>
              <a:t>和</a:t>
            </a:r>
            <a:r>
              <a:rPr lang="zh-CN" altLang="en-US" b="1" dirty="0">
                <a:solidFill>
                  <a:schemeClr val="accent1"/>
                </a:solidFill>
                <a:latin typeface="微软雅黑" pitchFamily="34" charset="-122"/>
                <a:ea typeface="微软雅黑" pitchFamily="34" charset="-122"/>
              </a:rPr>
              <a:t>移动互联网技术</a:t>
            </a:r>
            <a:r>
              <a:rPr lang="zh-CN" altLang="en-US" b="1" dirty="0" smtClean="0">
                <a:solidFill>
                  <a:schemeClr val="accent1"/>
                </a:solidFill>
                <a:latin typeface="微软雅黑" pitchFamily="34" charset="-122"/>
                <a:ea typeface="微软雅黑" pitchFamily="34" charset="-122"/>
              </a:rPr>
              <a:t>群</a:t>
            </a:r>
            <a:r>
              <a:rPr lang="zh-CN" altLang="en-US" dirty="0" smtClean="0">
                <a:latin typeface="微软雅黑" pitchFamily="34" charset="-122"/>
                <a:ea typeface="微软雅黑" pitchFamily="34" charset="-122"/>
              </a:rPr>
              <a:t>不能</a:t>
            </a:r>
            <a:r>
              <a:rPr lang="zh-CN" altLang="en-US" dirty="0">
                <a:latin typeface="微软雅黑" pitchFamily="34" charset="-122"/>
                <a:ea typeface="微软雅黑" pitchFamily="34" charset="-122"/>
              </a:rPr>
              <a:t>称之为</a:t>
            </a:r>
            <a:r>
              <a:rPr lang="zh-CN" altLang="en-US" dirty="0" smtClean="0">
                <a:latin typeface="微软雅黑" pitchFamily="34" charset="-122"/>
                <a:ea typeface="微软雅黑" pitchFamily="34" charset="-122"/>
              </a:rPr>
              <a:t>现代；</a:t>
            </a:r>
            <a:endParaRPr lang="en-US" altLang="zh-CN" dirty="0" smtClean="0">
              <a:latin typeface="微软雅黑" pitchFamily="34" charset="-122"/>
              <a:ea typeface="微软雅黑" pitchFamily="34" charset="-122"/>
            </a:endParaRPr>
          </a:p>
          <a:p>
            <a:pPr marL="285750" indent="-285750">
              <a:lnSpc>
                <a:spcPct val="150000"/>
              </a:lnSpc>
              <a:buFont typeface="Wingdings" pitchFamily="2" charset="2"/>
              <a:buChar char="u"/>
            </a:pPr>
            <a:r>
              <a:rPr lang="zh-CN" altLang="en-US" dirty="0">
                <a:latin typeface="微软雅黑" pitchFamily="34" charset="-122"/>
                <a:ea typeface="微软雅黑" pitchFamily="34" charset="-122"/>
              </a:rPr>
              <a:t>人才质量离开学生创新能力的评价与</a:t>
            </a:r>
            <a:r>
              <a:rPr lang="zh-CN" altLang="en-US" dirty="0" smtClean="0">
                <a:latin typeface="微软雅黑" pitchFamily="34" charset="-122"/>
                <a:ea typeface="微软雅黑" pitchFamily="34" charset="-122"/>
              </a:rPr>
              <a:t>提升</a:t>
            </a:r>
            <a:r>
              <a:rPr lang="zh-CN" altLang="en-US" dirty="0">
                <a:latin typeface="微软雅黑" pitchFamily="34" charset="-122"/>
                <a:ea typeface="微软雅黑" pitchFamily="34" charset="-122"/>
              </a:rPr>
              <a:t>不能称之为</a:t>
            </a:r>
            <a:r>
              <a:rPr lang="zh-CN" altLang="en-US" dirty="0" smtClean="0">
                <a:latin typeface="微软雅黑" pitchFamily="34" charset="-122"/>
                <a:ea typeface="微软雅黑" pitchFamily="34" charset="-122"/>
              </a:rPr>
              <a:t>一流。</a:t>
            </a:r>
            <a:endParaRPr lang="en-US" altLang="zh-CN" dirty="0" smtClean="0">
              <a:latin typeface="微软雅黑" pitchFamily="34" charset="-122"/>
              <a:ea typeface="微软雅黑" pitchFamily="34" charset="-122"/>
            </a:endParaRPr>
          </a:p>
        </p:txBody>
      </p:sp>
      <p:sp>
        <p:nvSpPr>
          <p:cNvPr id="22" name="MH_Other_5"/>
          <p:cNvSpPr>
            <a:spLocks noChangeArrowheads="1"/>
          </p:cNvSpPr>
          <p:nvPr>
            <p:custDataLst>
              <p:tags r:id="rId1"/>
            </p:custDataLst>
          </p:nvPr>
        </p:nvSpPr>
        <p:spPr bwMode="auto">
          <a:xfrm>
            <a:off x="225972" y="728358"/>
            <a:ext cx="2773639" cy="605104"/>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r>
              <a:rPr lang="zh-CN" altLang="en-US" sz="2000" b="1" dirty="0" smtClean="0">
                <a:solidFill>
                  <a:srgbClr val="FFFFFF"/>
                </a:solidFill>
                <a:ea typeface="微软雅黑" pitchFamily="34" charset="-122"/>
              </a:rPr>
              <a:t>（一）国家政策新机遇</a:t>
            </a:r>
            <a:endParaRPr lang="zh-CN" altLang="en-US" sz="2000" b="1" dirty="0">
              <a:solidFill>
                <a:srgbClr val="FFFFFF"/>
              </a:solidFill>
              <a:ea typeface="微软雅黑" pitchFamily="34" charset="-122"/>
            </a:endParaRPr>
          </a:p>
        </p:txBody>
      </p:sp>
      <p:grpSp>
        <p:nvGrpSpPr>
          <p:cNvPr id="12" name="组合 11"/>
          <p:cNvGrpSpPr/>
          <p:nvPr/>
        </p:nvGrpSpPr>
        <p:grpSpPr>
          <a:xfrm>
            <a:off x="774205" y="1333462"/>
            <a:ext cx="10062447" cy="3457552"/>
            <a:chOff x="1264627" y="2721624"/>
            <a:chExt cx="10062447" cy="3457552"/>
          </a:xfrm>
        </p:grpSpPr>
        <p:sp>
          <p:nvSpPr>
            <p:cNvPr id="13" name="标题 19"/>
            <p:cNvSpPr txBox="1">
              <a:spLocks/>
            </p:cNvSpPr>
            <p:nvPr/>
          </p:nvSpPr>
          <p:spPr>
            <a:xfrm>
              <a:off x="1264627" y="2721624"/>
              <a:ext cx="10062447" cy="86278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zh-CN" altLang="en-US" sz="1800" b="1" dirty="0" smtClean="0">
                  <a:solidFill>
                    <a:schemeClr val="tx1">
                      <a:lumMod val="75000"/>
                      <a:lumOff val="25000"/>
                    </a:schemeClr>
                  </a:solidFill>
                  <a:latin typeface="微软雅黑" panose="020B0503020204020204" pitchFamily="34" charset="-122"/>
                  <a:ea typeface="微软雅黑" panose="020B0503020204020204" pitchFamily="34" charset="-122"/>
                </a:rPr>
                <a:t>      随着石油资源（不可再生资源）的消耗，新能源汽车是人类社会未来生存和发展的必然选择，发展新能源汽车已成为世界各国抢占未来发展制高点的重要战略方向。</a:t>
              </a:r>
              <a:endParaRPr lang="zh-CN" altLang="en-US" sz="18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nvGrpSpPr>
            <p:cNvPr id="14" name="组合 13"/>
            <p:cNvGrpSpPr/>
            <p:nvPr/>
          </p:nvGrpSpPr>
          <p:grpSpPr>
            <a:xfrm>
              <a:off x="1587030" y="3672399"/>
              <a:ext cx="8718781" cy="2506777"/>
              <a:chOff x="1760077" y="2703596"/>
              <a:chExt cx="9490639" cy="2921788"/>
            </a:xfrm>
          </p:grpSpPr>
          <p:cxnSp>
            <p:nvCxnSpPr>
              <p:cNvPr id="15" name="直接连接符 14"/>
              <p:cNvCxnSpPr/>
              <p:nvPr/>
            </p:nvCxnSpPr>
            <p:spPr>
              <a:xfrm>
                <a:off x="1760077" y="3351197"/>
                <a:ext cx="9183694" cy="0"/>
              </a:xfrm>
              <a:prstGeom prst="line">
                <a:avLst/>
              </a:prstGeom>
              <a:ln w="9525">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grpSp>
            <p:nvGrpSpPr>
              <p:cNvPr id="16" name="组合 15"/>
              <p:cNvGrpSpPr/>
              <p:nvPr/>
            </p:nvGrpSpPr>
            <p:grpSpPr>
              <a:xfrm>
                <a:off x="1773060" y="2897071"/>
                <a:ext cx="8118026" cy="2728313"/>
                <a:chOff x="1241686" y="1493572"/>
                <a:chExt cx="8118026" cy="2728313"/>
              </a:xfrm>
            </p:grpSpPr>
            <p:sp>
              <p:nvSpPr>
                <p:cNvPr id="20" name="MH_Other_1"/>
                <p:cNvSpPr>
                  <a:spLocks/>
                </p:cNvSpPr>
                <p:nvPr>
                  <p:custDataLst>
                    <p:tags r:id="rId2"/>
                  </p:custDataLst>
                </p:nvPr>
              </p:nvSpPr>
              <p:spPr bwMode="auto">
                <a:xfrm>
                  <a:off x="1983080" y="2140913"/>
                  <a:ext cx="421535" cy="355097"/>
                </a:xfrm>
                <a:custGeom>
                  <a:avLst/>
                  <a:gdLst>
                    <a:gd name="T0" fmla="*/ 2147483646 w 30"/>
                    <a:gd name="T1" fmla="*/ 2147483646 h 30"/>
                    <a:gd name="T2" fmla="*/ 2147483646 w 30"/>
                    <a:gd name="T3" fmla="*/ 2147483646 h 30"/>
                    <a:gd name="T4" fmla="*/ 2147483646 w 30"/>
                    <a:gd name="T5" fmla="*/ 2147483646 h 30"/>
                    <a:gd name="T6" fmla="*/ 0 w 30"/>
                    <a:gd name="T7" fmla="*/ 2147483646 h 30"/>
                    <a:gd name="T8" fmla="*/ 0 w 30"/>
                    <a:gd name="T9" fmla="*/ 2147483646 h 30"/>
                    <a:gd name="T10" fmla="*/ 2147483646 w 30"/>
                    <a:gd name="T11" fmla="*/ 0 h 30"/>
                    <a:gd name="T12" fmla="*/ 2147483646 w 30"/>
                    <a:gd name="T13" fmla="*/ 0 h 30"/>
                    <a:gd name="T14" fmla="*/ 2147483646 w 30"/>
                    <a:gd name="T15" fmla="*/ 2147483646 h 30"/>
                    <a:gd name="T16" fmla="*/ 2147483646 w 30"/>
                    <a:gd name="T17" fmla="*/ 2147483646 h 3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0" h="30">
                      <a:moveTo>
                        <a:pt x="30" y="27"/>
                      </a:moveTo>
                      <a:cubicBezTo>
                        <a:pt x="30" y="28"/>
                        <a:pt x="28" y="30"/>
                        <a:pt x="26" y="30"/>
                      </a:cubicBezTo>
                      <a:cubicBezTo>
                        <a:pt x="3" y="30"/>
                        <a:pt x="3" y="30"/>
                        <a:pt x="3" y="30"/>
                      </a:cubicBezTo>
                      <a:cubicBezTo>
                        <a:pt x="1" y="30"/>
                        <a:pt x="0" y="28"/>
                        <a:pt x="0" y="27"/>
                      </a:cubicBezTo>
                      <a:cubicBezTo>
                        <a:pt x="0" y="3"/>
                        <a:pt x="0" y="3"/>
                        <a:pt x="0" y="3"/>
                      </a:cubicBezTo>
                      <a:cubicBezTo>
                        <a:pt x="0" y="2"/>
                        <a:pt x="1" y="0"/>
                        <a:pt x="3" y="0"/>
                      </a:cubicBezTo>
                      <a:cubicBezTo>
                        <a:pt x="26" y="0"/>
                        <a:pt x="26" y="0"/>
                        <a:pt x="26" y="0"/>
                      </a:cubicBezTo>
                      <a:cubicBezTo>
                        <a:pt x="28" y="0"/>
                        <a:pt x="30" y="2"/>
                        <a:pt x="30" y="3"/>
                      </a:cubicBezTo>
                      <a:cubicBezTo>
                        <a:pt x="30" y="27"/>
                        <a:pt x="30" y="27"/>
                        <a:pt x="30" y="27"/>
                      </a:cubicBezTo>
                    </a:path>
                  </a:pathLst>
                </a:custGeom>
                <a:solidFill>
                  <a:srgbClr val="86D6FE"/>
                </a:solidFill>
                <a:ln w="9525">
                  <a:noFill/>
                  <a:round/>
                  <a:headEnd/>
                  <a:tailEnd/>
                </a:ln>
              </p:spPr>
              <p:txBody>
                <a:bodyPr anchor="ctr"/>
                <a:lstStyle/>
                <a:p>
                  <a:endParaRPr lang="zh-CN" altLang="en-US" sz="2400">
                    <a:latin typeface="+mj-ea"/>
                    <a:ea typeface="+mj-ea"/>
                  </a:endParaRPr>
                </a:p>
              </p:txBody>
            </p:sp>
            <p:sp>
              <p:nvSpPr>
                <p:cNvPr id="21" name="MH_Other_2"/>
                <p:cNvSpPr>
                  <a:spLocks/>
                </p:cNvSpPr>
                <p:nvPr>
                  <p:custDataLst>
                    <p:tags r:id="rId3"/>
                  </p:custDataLst>
                </p:nvPr>
              </p:nvSpPr>
              <p:spPr bwMode="auto">
                <a:xfrm>
                  <a:off x="2166424" y="2224464"/>
                  <a:ext cx="238190" cy="271545"/>
                </a:xfrm>
                <a:custGeom>
                  <a:avLst/>
                  <a:gdLst>
                    <a:gd name="T0" fmla="*/ 2147483646 w 17"/>
                    <a:gd name="T1" fmla="*/ 0 h 23"/>
                    <a:gd name="T2" fmla="*/ 0 w 17"/>
                    <a:gd name="T3" fmla="*/ 2147483646 h 23"/>
                    <a:gd name="T4" fmla="*/ 2147483646 w 17"/>
                    <a:gd name="T5" fmla="*/ 2147483646 h 23"/>
                    <a:gd name="T6" fmla="*/ 2147483646 w 17"/>
                    <a:gd name="T7" fmla="*/ 2147483646 h 23"/>
                    <a:gd name="T8" fmla="*/ 2147483646 w 17"/>
                    <a:gd name="T9" fmla="*/ 2147483646 h 23"/>
                    <a:gd name="T10" fmla="*/ 2147483646 w 17"/>
                    <a:gd name="T11" fmla="*/ 2147483646 h 23"/>
                    <a:gd name="T12" fmla="*/ 2147483646 w 17"/>
                    <a:gd name="T13" fmla="*/ 0 h 2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7" h="23">
                      <a:moveTo>
                        <a:pt x="10" y="0"/>
                      </a:moveTo>
                      <a:cubicBezTo>
                        <a:pt x="0" y="17"/>
                        <a:pt x="0" y="17"/>
                        <a:pt x="0" y="17"/>
                      </a:cubicBezTo>
                      <a:cubicBezTo>
                        <a:pt x="7" y="23"/>
                        <a:pt x="7" y="23"/>
                        <a:pt x="7" y="23"/>
                      </a:cubicBezTo>
                      <a:cubicBezTo>
                        <a:pt x="13" y="23"/>
                        <a:pt x="13" y="23"/>
                        <a:pt x="13" y="23"/>
                      </a:cubicBezTo>
                      <a:cubicBezTo>
                        <a:pt x="15" y="23"/>
                        <a:pt x="17" y="21"/>
                        <a:pt x="17" y="20"/>
                      </a:cubicBezTo>
                      <a:cubicBezTo>
                        <a:pt x="17" y="7"/>
                        <a:pt x="17" y="7"/>
                        <a:pt x="17" y="7"/>
                      </a:cubicBezTo>
                      <a:cubicBezTo>
                        <a:pt x="10" y="0"/>
                        <a:pt x="10" y="0"/>
                        <a:pt x="10" y="0"/>
                      </a:cubicBezTo>
                    </a:path>
                  </a:pathLst>
                </a:custGeom>
                <a:solidFill>
                  <a:srgbClr val="1789AD"/>
                </a:solidFill>
                <a:ln w="9525">
                  <a:noFill/>
                  <a:round/>
                  <a:headEnd/>
                  <a:tailEnd/>
                </a:ln>
              </p:spPr>
              <p:txBody>
                <a:bodyPr anchor="ctr"/>
                <a:lstStyle/>
                <a:p>
                  <a:endParaRPr lang="zh-CN" altLang="en-US" sz="2400">
                    <a:latin typeface="+mj-ea"/>
                    <a:ea typeface="+mj-ea"/>
                  </a:endParaRPr>
                </a:p>
              </p:txBody>
            </p:sp>
            <p:sp>
              <p:nvSpPr>
                <p:cNvPr id="23" name="MH_Other_3"/>
                <p:cNvSpPr>
                  <a:spLocks/>
                </p:cNvSpPr>
                <p:nvPr>
                  <p:custDataLst>
                    <p:tags r:id="rId4"/>
                  </p:custDataLst>
                </p:nvPr>
              </p:nvSpPr>
              <p:spPr bwMode="auto">
                <a:xfrm>
                  <a:off x="2066132" y="2224465"/>
                  <a:ext cx="255428" cy="202353"/>
                </a:xfrm>
                <a:custGeom>
                  <a:avLst/>
                  <a:gdLst>
                    <a:gd name="T0" fmla="*/ 2147483646 w 18"/>
                    <a:gd name="T1" fmla="*/ 2147483646 h 17"/>
                    <a:gd name="T2" fmla="*/ 2147483646 w 18"/>
                    <a:gd name="T3" fmla="*/ 2147483646 h 17"/>
                    <a:gd name="T4" fmla="*/ 2147483646 w 18"/>
                    <a:gd name="T5" fmla="*/ 2147483646 h 17"/>
                    <a:gd name="T6" fmla="*/ 2147483646 w 18"/>
                    <a:gd name="T7" fmla="*/ 2147483646 h 17"/>
                    <a:gd name="T8" fmla="*/ 2147483646 w 18"/>
                    <a:gd name="T9" fmla="*/ 2147483646 h 17"/>
                    <a:gd name="T10" fmla="*/ 2147483646 w 18"/>
                    <a:gd name="T11" fmla="*/ 2147483646 h 17"/>
                    <a:gd name="T12" fmla="*/ 2147483646 w 18"/>
                    <a:gd name="T13" fmla="*/ 2147483646 h 17"/>
                    <a:gd name="T14" fmla="*/ 2147483646 w 18"/>
                    <a:gd name="T15" fmla="*/ 0 h 17"/>
                    <a:gd name="T16" fmla="*/ 2147483646 w 18"/>
                    <a:gd name="T17" fmla="*/ 2147483646 h 17"/>
                    <a:gd name="T18" fmla="*/ 2147483646 w 18"/>
                    <a:gd name="T19" fmla="*/ 2147483646 h 17"/>
                    <a:gd name="T20" fmla="*/ 2147483646 w 18"/>
                    <a:gd name="T21" fmla="*/ 2147483646 h 1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8" h="17">
                      <a:moveTo>
                        <a:pt x="9" y="17"/>
                      </a:moveTo>
                      <a:cubicBezTo>
                        <a:pt x="8" y="17"/>
                        <a:pt x="8" y="17"/>
                        <a:pt x="7" y="17"/>
                      </a:cubicBezTo>
                      <a:cubicBezTo>
                        <a:pt x="7" y="17"/>
                        <a:pt x="0" y="9"/>
                        <a:pt x="1" y="9"/>
                      </a:cubicBezTo>
                      <a:cubicBezTo>
                        <a:pt x="1" y="8"/>
                        <a:pt x="4" y="8"/>
                        <a:pt x="4" y="9"/>
                      </a:cubicBezTo>
                      <a:cubicBezTo>
                        <a:pt x="8" y="13"/>
                        <a:pt x="8" y="13"/>
                        <a:pt x="8" y="13"/>
                      </a:cubicBezTo>
                      <a:cubicBezTo>
                        <a:pt x="9" y="12"/>
                        <a:pt x="9" y="10"/>
                        <a:pt x="10" y="9"/>
                      </a:cubicBezTo>
                      <a:cubicBezTo>
                        <a:pt x="11" y="6"/>
                        <a:pt x="13" y="2"/>
                        <a:pt x="15" y="1"/>
                      </a:cubicBezTo>
                      <a:cubicBezTo>
                        <a:pt x="16" y="0"/>
                        <a:pt x="17" y="0"/>
                        <a:pt x="17" y="0"/>
                      </a:cubicBezTo>
                      <a:cubicBezTo>
                        <a:pt x="18" y="1"/>
                        <a:pt x="15" y="4"/>
                        <a:pt x="12" y="10"/>
                      </a:cubicBezTo>
                      <a:cubicBezTo>
                        <a:pt x="11" y="13"/>
                        <a:pt x="10" y="16"/>
                        <a:pt x="10" y="16"/>
                      </a:cubicBezTo>
                      <a:cubicBezTo>
                        <a:pt x="10" y="17"/>
                        <a:pt x="9" y="17"/>
                        <a:pt x="9" y="1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sz="2400" dirty="0">
                    <a:latin typeface="+mj-ea"/>
                    <a:ea typeface="+mj-ea"/>
                  </a:endParaRPr>
                </a:p>
              </p:txBody>
            </p:sp>
            <p:sp>
              <p:nvSpPr>
                <p:cNvPr id="24" name="MH_Other_5"/>
                <p:cNvSpPr>
                  <a:spLocks noChangeArrowheads="1"/>
                </p:cNvSpPr>
                <p:nvPr>
                  <p:custDataLst>
                    <p:tags r:id="rId5"/>
                  </p:custDataLst>
                </p:nvPr>
              </p:nvSpPr>
              <p:spPr bwMode="auto">
                <a:xfrm>
                  <a:off x="2095906" y="1848480"/>
                  <a:ext cx="236624" cy="198437"/>
                </a:xfrm>
                <a:prstGeom prst="ellipse">
                  <a:avLst/>
                </a:pr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400">
                    <a:latin typeface="+mj-ea"/>
                    <a:ea typeface="+mj-ea"/>
                  </a:endParaRPr>
                </a:p>
              </p:txBody>
            </p:sp>
            <p:sp>
              <p:nvSpPr>
                <p:cNvPr id="25" name="MH_Other_6"/>
                <p:cNvSpPr>
                  <a:spLocks noChangeArrowheads="1"/>
                </p:cNvSpPr>
                <p:nvPr>
                  <p:custDataLst>
                    <p:tags r:id="rId6"/>
                  </p:custDataLst>
                </p:nvPr>
              </p:nvSpPr>
              <p:spPr bwMode="auto">
                <a:xfrm>
                  <a:off x="2136651" y="1883729"/>
                  <a:ext cx="155137" cy="127939"/>
                </a:xfrm>
                <a:prstGeom prst="ellipse">
                  <a:avLst/>
                </a:prstGeom>
                <a:solidFill>
                  <a:schemeClr val="tx1">
                    <a:lumMod val="50000"/>
                    <a:lumOff val="50000"/>
                  </a:schemeClr>
                </a:solidFill>
                <a:ln>
                  <a:noFill/>
                </a:ln>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400">
                    <a:latin typeface="+mj-ea"/>
                    <a:ea typeface="+mj-ea"/>
                  </a:endParaRPr>
                </a:p>
              </p:txBody>
            </p:sp>
            <p:sp>
              <p:nvSpPr>
                <p:cNvPr id="31" name="MH_Other_7"/>
                <p:cNvSpPr>
                  <a:spLocks noEditPoints="1"/>
                </p:cNvSpPr>
                <p:nvPr>
                  <p:custDataLst>
                    <p:tags r:id="rId7"/>
                  </p:custDataLst>
                </p:nvPr>
              </p:nvSpPr>
              <p:spPr bwMode="auto">
                <a:xfrm>
                  <a:off x="6652857" y="2140913"/>
                  <a:ext cx="408999" cy="355097"/>
                </a:xfrm>
                <a:custGeom>
                  <a:avLst/>
                  <a:gdLst>
                    <a:gd name="T0" fmla="*/ 2147483646 w 29"/>
                    <a:gd name="T1" fmla="*/ 2147483646 h 30"/>
                    <a:gd name="T2" fmla="*/ 2147483646 w 29"/>
                    <a:gd name="T3" fmla="*/ 2147483646 h 30"/>
                    <a:gd name="T4" fmla="*/ 2147483646 w 29"/>
                    <a:gd name="T5" fmla="*/ 2147483646 h 30"/>
                    <a:gd name="T6" fmla="*/ 2147483646 w 29"/>
                    <a:gd name="T7" fmla="*/ 2147483646 h 30"/>
                    <a:gd name="T8" fmla="*/ 2147483646 w 29"/>
                    <a:gd name="T9" fmla="*/ 2147483646 h 30"/>
                    <a:gd name="T10" fmla="*/ 2147483646 w 29"/>
                    <a:gd name="T11" fmla="*/ 2147483646 h 30"/>
                    <a:gd name="T12" fmla="*/ 2147483646 w 29"/>
                    <a:gd name="T13" fmla="*/ 2147483646 h 30"/>
                    <a:gd name="T14" fmla="*/ 2147483646 w 29"/>
                    <a:gd name="T15" fmla="*/ 0 h 30"/>
                    <a:gd name="T16" fmla="*/ 2147483646 w 29"/>
                    <a:gd name="T17" fmla="*/ 0 h 30"/>
                    <a:gd name="T18" fmla="*/ 0 w 29"/>
                    <a:gd name="T19" fmla="*/ 2147483646 h 30"/>
                    <a:gd name="T20" fmla="*/ 0 w 29"/>
                    <a:gd name="T21" fmla="*/ 2147483646 h 30"/>
                    <a:gd name="T22" fmla="*/ 2147483646 w 29"/>
                    <a:gd name="T23" fmla="*/ 2147483646 h 30"/>
                    <a:gd name="T24" fmla="*/ 2147483646 w 29"/>
                    <a:gd name="T25" fmla="*/ 2147483646 h 30"/>
                    <a:gd name="T26" fmla="*/ 2147483646 w 29"/>
                    <a:gd name="T27" fmla="*/ 2147483646 h 30"/>
                    <a:gd name="T28" fmla="*/ 2147483646 w 29"/>
                    <a:gd name="T29" fmla="*/ 2147483646 h 30"/>
                    <a:gd name="T30" fmla="*/ 2147483646 w 29"/>
                    <a:gd name="T31" fmla="*/ 0 h 3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9" h="30">
                      <a:moveTo>
                        <a:pt x="19" y="30"/>
                      </a:moveTo>
                      <a:cubicBezTo>
                        <a:pt x="13" y="24"/>
                        <a:pt x="13" y="24"/>
                        <a:pt x="13" y="24"/>
                      </a:cubicBezTo>
                      <a:cubicBezTo>
                        <a:pt x="23" y="7"/>
                        <a:pt x="23" y="7"/>
                        <a:pt x="23" y="7"/>
                      </a:cubicBezTo>
                      <a:cubicBezTo>
                        <a:pt x="29" y="14"/>
                        <a:pt x="29" y="14"/>
                        <a:pt x="29" y="14"/>
                      </a:cubicBezTo>
                      <a:cubicBezTo>
                        <a:pt x="29" y="27"/>
                        <a:pt x="29" y="27"/>
                        <a:pt x="29" y="27"/>
                      </a:cubicBezTo>
                      <a:cubicBezTo>
                        <a:pt x="29" y="28"/>
                        <a:pt x="28" y="30"/>
                        <a:pt x="26" y="30"/>
                      </a:cubicBezTo>
                      <a:cubicBezTo>
                        <a:pt x="19" y="30"/>
                        <a:pt x="19" y="30"/>
                        <a:pt x="19" y="30"/>
                      </a:cubicBezTo>
                      <a:moveTo>
                        <a:pt x="26" y="0"/>
                      </a:moveTo>
                      <a:cubicBezTo>
                        <a:pt x="3" y="0"/>
                        <a:pt x="3" y="0"/>
                        <a:pt x="3" y="0"/>
                      </a:cubicBezTo>
                      <a:cubicBezTo>
                        <a:pt x="1" y="0"/>
                        <a:pt x="0" y="2"/>
                        <a:pt x="0" y="3"/>
                      </a:cubicBezTo>
                      <a:cubicBezTo>
                        <a:pt x="0" y="27"/>
                        <a:pt x="0" y="27"/>
                        <a:pt x="0" y="27"/>
                      </a:cubicBezTo>
                      <a:cubicBezTo>
                        <a:pt x="0" y="28"/>
                        <a:pt x="1" y="30"/>
                        <a:pt x="3" y="30"/>
                      </a:cubicBezTo>
                      <a:cubicBezTo>
                        <a:pt x="26" y="30"/>
                        <a:pt x="26" y="30"/>
                        <a:pt x="26" y="30"/>
                      </a:cubicBezTo>
                      <a:cubicBezTo>
                        <a:pt x="28" y="30"/>
                        <a:pt x="29" y="28"/>
                        <a:pt x="29" y="27"/>
                      </a:cubicBezTo>
                      <a:cubicBezTo>
                        <a:pt x="29" y="3"/>
                        <a:pt x="29" y="3"/>
                        <a:pt x="29" y="3"/>
                      </a:cubicBezTo>
                      <a:cubicBezTo>
                        <a:pt x="29" y="2"/>
                        <a:pt x="28" y="0"/>
                        <a:pt x="26" y="0"/>
                      </a:cubicBezTo>
                    </a:path>
                  </a:pathLst>
                </a:custGeom>
                <a:solidFill>
                  <a:srgbClr val="66CCFF"/>
                </a:solidFill>
                <a:ln w="9525">
                  <a:noFill/>
                  <a:round/>
                  <a:headEnd/>
                  <a:tailEnd/>
                </a:ln>
              </p:spPr>
              <p:txBody>
                <a:bodyPr anchor="ctr"/>
                <a:lstStyle/>
                <a:p>
                  <a:endParaRPr lang="zh-CN" altLang="en-US" sz="2400">
                    <a:latin typeface="+mj-ea"/>
                    <a:ea typeface="+mj-ea"/>
                  </a:endParaRPr>
                </a:p>
              </p:txBody>
            </p:sp>
            <p:sp>
              <p:nvSpPr>
                <p:cNvPr id="33" name="MH_Other_8"/>
                <p:cNvSpPr>
                  <a:spLocks/>
                </p:cNvSpPr>
                <p:nvPr>
                  <p:custDataLst>
                    <p:tags r:id="rId8"/>
                  </p:custDataLst>
                </p:nvPr>
              </p:nvSpPr>
              <p:spPr bwMode="auto">
                <a:xfrm>
                  <a:off x="6836201" y="2224464"/>
                  <a:ext cx="225654" cy="271545"/>
                </a:xfrm>
                <a:custGeom>
                  <a:avLst/>
                  <a:gdLst>
                    <a:gd name="T0" fmla="*/ 2147483646 w 16"/>
                    <a:gd name="T1" fmla="*/ 0 h 23"/>
                    <a:gd name="T2" fmla="*/ 0 w 16"/>
                    <a:gd name="T3" fmla="*/ 2147483646 h 23"/>
                    <a:gd name="T4" fmla="*/ 2147483646 w 16"/>
                    <a:gd name="T5" fmla="*/ 2147483646 h 23"/>
                    <a:gd name="T6" fmla="*/ 2147483646 w 16"/>
                    <a:gd name="T7" fmla="*/ 2147483646 h 23"/>
                    <a:gd name="T8" fmla="*/ 2147483646 w 16"/>
                    <a:gd name="T9" fmla="*/ 2147483646 h 23"/>
                    <a:gd name="T10" fmla="*/ 2147483646 w 16"/>
                    <a:gd name="T11" fmla="*/ 2147483646 h 23"/>
                    <a:gd name="T12" fmla="*/ 2147483646 w 16"/>
                    <a:gd name="T13" fmla="*/ 0 h 2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6" h="23">
                      <a:moveTo>
                        <a:pt x="10" y="0"/>
                      </a:moveTo>
                      <a:cubicBezTo>
                        <a:pt x="0" y="17"/>
                        <a:pt x="0" y="17"/>
                        <a:pt x="0" y="17"/>
                      </a:cubicBezTo>
                      <a:cubicBezTo>
                        <a:pt x="6" y="23"/>
                        <a:pt x="6" y="23"/>
                        <a:pt x="6" y="23"/>
                      </a:cubicBezTo>
                      <a:cubicBezTo>
                        <a:pt x="13" y="23"/>
                        <a:pt x="13" y="23"/>
                        <a:pt x="13" y="23"/>
                      </a:cubicBezTo>
                      <a:cubicBezTo>
                        <a:pt x="15" y="23"/>
                        <a:pt x="16" y="21"/>
                        <a:pt x="16" y="20"/>
                      </a:cubicBezTo>
                      <a:cubicBezTo>
                        <a:pt x="16" y="7"/>
                        <a:pt x="16" y="7"/>
                        <a:pt x="16" y="7"/>
                      </a:cubicBezTo>
                      <a:cubicBezTo>
                        <a:pt x="10" y="0"/>
                        <a:pt x="10" y="0"/>
                        <a:pt x="10" y="0"/>
                      </a:cubicBezTo>
                    </a:path>
                  </a:pathLst>
                </a:custGeom>
                <a:solidFill>
                  <a:srgbClr val="00A7FA"/>
                </a:solidFill>
                <a:ln w="9525">
                  <a:noFill/>
                  <a:round/>
                  <a:headEnd/>
                  <a:tailEnd/>
                </a:ln>
              </p:spPr>
              <p:txBody>
                <a:bodyPr anchor="ctr"/>
                <a:lstStyle/>
                <a:p>
                  <a:endParaRPr lang="zh-CN" altLang="en-US" sz="2400">
                    <a:latin typeface="+mj-ea"/>
                    <a:ea typeface="+mj-ea"/>
                  </a:endParaRPr>
                </a:p>
              </p:txBody>
            </p:sp>
            <p:sp>
              <p:nvSpPr>
                <p:cNvPr id="34" name="MH_Other_9"/>
                <p:cNvSpPr>
                  <a:spLocks/>
                </p:cNvSpPr>
                <p:nvPr>
                  <p:custDataLst>
                    <p:tags r:id="rId9"/>
                  </p:custDataLst>
                </p:nvPr>
              </p:nvSpPr>
              <p:spPr bwMode="auto">
                <a:xfrm>
                  <a:off x="6735911" y="2224465"/>
                  <a:ext cx="255428" cy="202353"/>
                </a:xfrm>
                <a:custGeom>
                  <a:avLst/>
                  <a:gdLst>
                    <a:gd name="T0" fmla="*/ 2147483646 w 18"/>
                    <a:gd name="T1" fmla="*/ 2147483646 h 17"/>
                    <a:gd name="T2" fmla="*/ 2147483646 w 18"/>
                    <a:gd name="T3" fmla="*/ 2147483646 h 17"/>
                    <a:gd name="T4" fmla="*/ 0 w 18"/>
                    <a:gd name="T5" fmla="*/ 2147483646 h 17"/>
                    <a:gd name="T6" fmla="*/ 2147483646 w 18"/>
                    <a:gd name="T7" fmla="*/ 2147483646 h 17"/>
                    <a:gd name="T8" fmla="*/ 2147483646 w 18"/>
                    <a:gd name="T9" fmla="*/ 2147483646 h 17"/>
                    <a:gd name="T10" fmla="*/ 2147483646 w 18"/>
                    <a:gd name="T11" fmla="*/ 2147483646 h 17"/>
                    <a:gd name="T12" fmla="*/ 2147483646 w 18"/>
                    <a:gd name="T13" fmla="*/ 2147483646 h 17"/>
                    <a:gd name="T14" fmla="*/ 2147483646 w 18"/>
                    <a:gd name="T15" fmla="*/ 0 h 17"/>
                    <a:gd name="T16" fmla="*/ 2147483646 w 18"/>
                    <a:gd name="T17" fmla="*/ 2147483646 h 17"/>
                    <a:gd name="T18" fmla="*/ 2147483646 w 18"/>
                    <a:gd name="T19" fmla="*/ 2147483646 h 17"/>
                    <a:gd name="T20" fmla="*/ 2147483646 w 18"/>
                    <a:gd name="T21" fmla="*/ 2147483646 h 17"/>
                    <a:gd name="T22" fmla="*/ 2147483646 w 18"/>
                    <a:gd name="T23" fmla="*/ 2147483646 h 1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8" h="17">
                      <a:moveTo>
                        <a:pt x="8" y="17"/>
                      </a:moveTo>
                      <a:cubicBezTo>
                        <a:pt x="8" y="17"/>
                        <a:pt x="7" y="17"/>
                        <a:pt x="7" y="17"/>
                      </a:cubicBezTo>
                      <a:cubicBezTo>
                        <a:pt x="7" y="17"/>
                        <a:pt x="0" y="9"/>
                        <a:pt x="0" y="9"/>
                      </a:cubicBezTo>
                      <a:cubicBezTo>
                        <a:pt x="1" y="8"/>
                        <a:pt x="3" y="8"/>
                        <a:pt x="4" y="9"/>
                      </a:cubicBezTo>
                      <a:cubicBezTo>
                        <a:pt x="8" y="13"/>
                        <a:pt x="8" y="13"/>
                        <a:pt x="8" y="13"/>
                      </a:cubicBezTo>
                      <a:cubicBezTo>
                        <a:pt x="8" y="12"/>
                        <a:pt x="9" y="10"/>
                        <a:pt x="9" y="9"/>
                      </a:cubicBezTo>
                      <a:cubicBezTo>
                        <a:pt x="11" y="6"/>
                        <a:pt x="13" y="2"/>
                        <a:pt x="15" y="1"/>
                      </a:cubicBezTo>
                      <a:cubicBezTo>
                        <a:pt x="15" y="0"/>
                        <a:pt x="17" y="0"/>
                        <a:pt x="17" y="0"/>
                      </a:cubicBezTo>
                      <a:cubicBezTo>
                        <a:pt x="18" y="1"/>
                        <a:pt x="15" y="4"/>
                        <a:pt x="12" y="10"/>
                      </a:cubicBezTo>
                      <a:cubicBezTo>
                        <a:pt x="11" y="13"/>
                        <a:pt x="10" y="16"/>
                        <a:pt x="10" y="16"/>
                      </a:cubicBezTo>
                      <a:cubicBezTo>
                        <a:pt x="10" y="17"/>
                        <a:pt x="9" y="17"/>
                        <a:pt x="9" y="17"/>
                      </a:cubicBezTo>
                      <a:lnTo>
                        <a:pt x="8" y="1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sz="2400">
                    <a:latin typeface="+mj-ea"/>
                    <a:ea typeface="+mj-ea"/>
                  </a:endParaRPr>
                </a:p>
              </p:txBody>
            </p:sp>
            <p:sp>
              <p:nvSpPr>
                <p:cNvPr id="35" name="MH_Other_10"/>
                <p:cNvSpPr>
                  <a:spLocks noChangeArrowheads="1"/>
                </p:cNvSpPr>
                <p:nvPr>
                  <p:custDataLst>
                    <p:tags r:id="rId10"/>
                  </p:custDataLst>
                </p:nvPr>
              </p:nvSpPr>
              <p:spPr bwMode="auto">
                <a:xfrm>
                  <a:off x="6765685" y="1848480"/>
                  <a:ext cx="236624" cy="198437"/>
                </a:xfrm>
                <a:prstGeom prst="ellipse">
                  <a:avLst/>
                </a:pr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400">
                    <a:latin typeface="+mj-ea"/>
                    <a:ea typeface="+mj-ea"/>
                  </a:endParaRPr>
                </a:p>
              </p:txBody>
            </p:sp>
            <p:sp>
              <p:nvSpPr>
                <p:cNvPr id="36" name="MH_Other_11"/>
                <p:cNvSpPr>
                  <a:spLocks noChangeArrowheads="1"/>
                </p:cNvSpPr>
                <p:nvPr>
                  <p:custDataLst>
                    <p:tags r:id="rId11"/>
                  </p:custDataLst>
                </p:nvPr>
              </p:nvSpPr>
              <p:spPr bwMode="auto">
                <a:xfrm>
                  <a:off x="6806428" y="1883729"/>
                  <a:ext cx="155137" cy="127939"/>
                </a:xfrm>
                <a:prstGeom prst="ellipse">
                  <a:avLst/>
                </a:prstGeom>
                <a:solidFill>
                  <a:schemeClr val="tx1">
                    <a:lumMod val="50000"/>
                    <a:lumOff val="50000"/>
                  </a:schemeClr>
                </a:solidFill>
                <a:ln>
                  <a:noFill/>
                </a:ln>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400">
                    <a:latin typeface="+mj-ea"/>
                    <a:ea typeface="+mj-ea"/>
                  </a:endParaRPr>
                </a:p>
              </p:txBody>
            </p:sp>
            <p:sp>
              <p:nvSpPr>
                <p:cNvPr id="37" name="MH_Other_12"/>
                <p:cNvSpPr>
                  <a:spLocks/>
                </p:cNvSpPr>
                <p:nvPr>
                  <p:custDataLst>
                    <p:tags r:id="rId12"/>
                  </p:custDataLst>
                </p:nvPr>
              </p:nvSpPr>
              <p:spPr bwMode="auto">
                <a:xfrm>
                  <a:off x="4278793" y="2140913"/>
                  <a:ext cx="408997" cy="355097"/>
                </a:xfrm>
                <a:custGeom>
                  <a:avLst/>
                  <a:gdLst>
                    <a:gd name="T0" fmla="*/ 2147483646 w 29"/>
                    <a:gd name="T1" fmla="*/ 2147483646 h 30"/>
                    <a:gd name="T2" fmla="*/ 2147483646 w 29"/>
                    <a:gd name="T3" fmla="*/ 2147483646 h 30"/>
                    <a:gd name="T4" fmla="*/ 2147483646 w 29"/>
                    <a:gd name="T5" fmla="*/ 2147483646 h 30"/>
                    <a:gd name="T6" fmla="*/ 0 w 29"/>
                    <a:gd name="T7" fmla="*/ 2147483646 h 30"/>
                    <a:gd name="T8" fmla="*/ 0 w 29"/>
                    <a:gd name="T9" fmla="*/ 2147483646 h 30"/>
                    <a:gd name="T10" fmla="*/ 2147483646 w 29"/>
                    <a:gd name="T11" fmla="*/ 0 h 30"/>
                    <a:gd name="T12" fmla="*/ 2147483646 w 29"/>
                    <a:gd name="T13" fmla="*/ 0 h 30"/>
                    <a:gd name="T14" fmla="*/ 2147483646 w 29"/>
                    <a:gd name="T15" fmla="*/ 2147483646 h 30"/>
                    <a:gd name="T16" fmla="*/ 2147483646 w 29"/>
                    <a:gd name="T17" fmla="*/ 2147483646 h 3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9" h="30">
                      <a:moveTo>
                        <a:pt x="29" y="27"/>
                      </a:moveTo>
                      <a:cubicBezTo>
                        <a:pt x="29" y="28"/>
                        <a:pt x="28" y="30"/>
                        <a:pt x="26" y="30"/>
                      </a:cubicBezTo>
                      <a:cubicBezTo>
                        <a:pt x="3" y="30"/>
                        <a:pt x="3" y="30"/>
                        <a:pt x="3" y="30"/>
                      </a:cubicBezTo>
                      <a:cubicBezTo>
                        <a:pt x="1" y="30"/>
                        <a:pt x="0" y="28"/>
                        <a:pt x="0" y="27"/>
                      </a:cubicBezTo>
                      <a:cubicBezTo>
                        <a:pt x="0" y="3"/>
                        <a:pt x="0" y="3"/>
                        <a:pt x="0" y="3"/>
                      </a:cubicBezTo>
                      <a:cubicBezTo>
                        <a:pt x="0" y="2"/>
                        <a:pt x="1" y="0"/>
                        <a:pt x="3" y="0"/>
                      </a:cubicBezTo>
                      <a:cubicBezTo>
                        <a:pt x="26" y="0"/>
                        <a:pt x="26" y="0"/>
                        <a:pt x="26" y="0"/>
                      </a:cubicBezTo>
                      <a:cubicBezTo>
                        <a:pt x="28" y="0"/>
                        <a:pt x="29" y="2"/>
                        <a:pt x="29" y="3"/>
                      </a:cubicBezTo>
                      <a:cubicBezTo>
                        <a:pt x="29" y="27"/>
                        <a:pt x="29" y="27"/>
                        <a:pt x="29" y="27"/>
                      </a:cubicBezTo>
                    </a:path>
                  </a:pathLst>
                </a:custGeom>
                <a:solidFill>
                  <a:srgbClr val="0099FF"/>
                </a:solidFill>
                <a:ln w="9525">
                  <a:noFill/>
                  <a:round/>
                  <a:headEnd/>
                  <a:tailEnd/>
                </a:ln>
              </p:spPr>
              <p:txBody>
                <a:bodyPr anchor="ctr"/>
                <a:lstStyle/>
                <a:p>
                  <a:endParaRPr lang="zh-CN" altLang="en-US" sz="2400">
                    <a:latin typeface="+mj-ea"/>
                    <a:ea typeface="+mj-ea"/>
                  </a:endParaRPr>
                </a:p>
              </p:txBody>
            </p:sp>
            <p:sp>
              <p:nvSpPr>
                <p:cNvPr id="38" name="MH_Other_13"/>
                <p:cNvSpPr>
                  <a:spLocks/>
                </p:cNvSpPr>
                <p:nvPr>
                  <p:custDataLst>
                    <p:tags r:id="rId13"/>
                  </p:custDataLst>
                </p:nvPr>
              </p:nvSpPr>
              <p:spPr bwMode="auto">
                <a:xfrm>
                  <a:off x="4463703" y="2224464"/>
                  <a:ext cx="224086" cy="271545"/>
                </a:xfrm>
                <a:custGeom>
                  <a:avLst/>
                  <a:gdLst>
                    <a:gd name="T0" fmla="*/ 2147483646 w 16"/>
                    <a:gd name="T1" fmla="*/ 0 h 23"/>
                    <a:gd name="T2" fmla="*/ 0 w 16"/>
                    <a:gd name="T3" fmla="*/ 2147483646 h 23"/>
                    <a:gd name="T4" fmla="*/ 2147483646 w 16"/>
                    <a:gd name="T5" fmla="*/ 2147483646 h 23"/>
                    <a:gd name="T6" fmla="*/ 2147483646 w 16"/>
                    <a:gd name="T7" fmla="*/ 2147483646 h 23"/>
                    <a:gd name="T8" fmla="*/ 2147483646 w 16"/>
                    <a:gd name="T9" fmla="*/ 2147483646 h 23"/>
                    <a:gd name="T10" fmla="*/ 2147483646 w 16"/>
                    <a:gd name="T11" fmla="*/ 2147483646 h 23"/>
                    <a:gd name="T12" fmla="*/ 2147483646 w 16"/>
                    <a:gd name="T13" fmla="*/ 0 h 2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6" h="23">
                      <a:moveTo>
                        <a:pt x="10" y="0"/>
                      </a:moveTo>
                      <a:cubicBezTo>
                        <a:pt x="0" y="17"/>
                        <a:pt x="0" y="17"/>
                        <a:pt x="0" y="17"/>
                      </a:cubicBezTo>
                      <a:cubicBezTo>
                        <a:pt x="6" y="23"/>
                        <a:pt x="6" y="23"/>
                        <a:pt x="6" y="23"/>
                      </a:cubicBezTo>
                      <a:cubicBezTo>
                        <a:pt x="13" y="23"/>
                        <a:pt x="13" y="23"/>
                        <a:pt x="13" y="23"/>
                      </a:cubicBezTo>
                      <a:cubicBezTo>
                        <a:pt x="15" y="23"/>
                        <a:pt x="16" y="21"/>
                        <a:pt x="16" y="20"/>
                      </a:cubicBezTo>
                      <a:cubicBezTo>
                        <a:pt x="16" y="7"/>
                        <a:pt x="16" y="7"/>
                        <a:pt x="16" y="7"/>
                      </a:cubicBezTo>
                      <a:cubicBezTo>
                        <a:pt x="10" y="0"/>
                        <a:pt x="10" y="0"/>
                        <a:pt x="10" y="0"/>
                      </a:cubicBezTo>
                    </a:path>
                  </a:pathLst>
                </a:custGeom>
                <a:solidFill>
                  <a:srgbClr val="0075C4"/>
                </a:solidFill>
                <a:ln w="9525">
                  <a:noFill/>
                  <a:round/>
                  <a:headEnd/>
                  <a:tailEnd/>
                </a:ln>
              </p:spPr>
              <p:txBody>
                <a:bodyPr anchor="ctr"/>
                <a:lstStyle/>
                <a:p>
                  <a:endParaRPr lang="zh-CN" altLang="en-US" sz="2400">
                    <a:latin typeface="+mj-ea"/>
                    <a:ea typeface="+mj-ea"/>
                  </a:endParaRPr>
                </a:p>
              </p:txBody>
            </p:sp>
            <p:sp>
              <p:nvSpPr>
                <p:cNvPr id="39" name="MH_Other_14"/>
                <p:cNvSpPr>
                  <a:spLocks/>
                </p:cNvSpPr>
                <p:nvPr>
                  <p:custDataLst>
                    <p:tags r:id="rId14"/>
                  </p:custDataLst>
                </p:nvPr>
              </p:nvSpPr>
              <p:spPr bwMode="auto">
                <a:xfrm>
                  <a:off x="4368114" y="2224465"/>
                  <a:ext cx="249160" cy="202353"/>
                </a:xfrm>
                <a:custGeom>
                  <a:avLst/>
                  <a:gdLst>
                    <a:gd name="T0" fmla="*/ 2147483646 w 18"/>
                    <a:gd name="T1" fmla="*/ 2147483646 h 17"/>
                    <a:gd name="T2" fmla="*/ 2147483646 w 18"/>
                    <a:gd name="T3" fmla="*/ 2147483646 h 17"/>
                    <a:gd name="T4" fmla="*/ 0 w 18"/>
                    <a:gd name="T5" fmla="*/ 2147483646 h 17"/>
                    <a:gd name="T6" fmla="*/ 2147483646 w 18"/>
                    <a:gd name="T7" fmla="*/ 2147483646 h 17"/>
                    <a:gd name="T8" fmla="*/ 2147483646 w 18"/>
                    <a:gd name="T9" fmla="*/ 2147483646 h 17"/>
                    <a:gd name="T10" fmla="*/ 2147483646 w 18"/>
                    <a:gd name="T11" fmla="*/ 2147483646 h 17"/>
                    <a:gd name="T12" fmla="*/ 2147483646 w 18"/>
                    <a:gd name="T13" fmla="*/ 2147483646 h 17"/>
                    <a:gd name="T14" fmla="*/ 2147483646 w 18"/>
                    <a:gd name="T15" fmla="*/ 0 h 17"/>
                    <a:gd name="T16" fmla="*/ 2147483646 w 18"/>
                    <a:gd name="T17" fmla="*/ 2147483646 h 17"/>
                    <a:gd name="T18" fmla="*/ 2147483646 w 18"/>
                    <a:gd name="T19" fmla="*/ 2147483646 h 17"/>
                    <a:gd name="T20" fmla="*/ 2147483646 w 18"/>
                    <a:gd name="T21" fmla="*/ 2147483646 h 17"/>
                    <a:gd name="T22" fmla="*/ 2147483646 w 18"/>
                    <a:gd name="T23" fmla="*/ 2147483646 h 1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8" h="17">
                      <a:moveTo>
                        <a:pt x="8" y="17"/>
                      </a:moveTo>
                      <a:cubicBezTo>
                        <a:pt x="8" y="17"/>
                        <a:pt x="7" y="17"/>
                        <a:pt x="7" y="17"/>
                      </a:cubicBezTo>
                      <a:cubicBezTo>
                        <a:pt x="7" y="17"/>
                        <a:pt x="0" y="9"/>
                        <a:pt x="0" y="9"/>
                      </a:cubicBezTo>
                      <a:cubicBezTo>
                        <a:pt x="1" y="8"/>
                        <a:pt x="3" y="8"/>
                        <a:pt x="4" y="9"/>
                      </a:cubicBezTo>
                      <a:cubicBezTo>
                        <a:pt x="8" y="13"/>
                        <a:pt x="8" y="13"/>
                        <a:pt x="8" y="13"/>
                      </a:cubicBezTo>
                      <a:cubicBezTo>
                        <a:pt x="8" y="12"/>
                        <a:pt x="9" y="10"/>
                        <a:pt x="9" y="9"/>
                      </a:cubicBezTo>
                      <a:cubicBezTo>
                        <a:pt x="11" y="6"/>
                        <a:pt x="13" y="2"/>
                        <a:pt x="15" y="1"/>
                      </a:cubicBezTo>
                      <a:cubicBezTo>
                        <a:pt x="15" y="0"/>
                        <a:pt x="17" y="0"/>
                        <a:pt x="17" y="0"/>
                      </a:cubicBezTo>
                      <a:cubicBezTo>
                        <a:pt x="18" y="1"/>
                        <a:pt x="15" y="4"/>
                        <a:pt x="12" y="10"/>
                      </a:cubicBezTo>
                      <a:cubicBezTo>
                        <a:pt x="11" y="13"/>
                        <a:pt x="10" y="16"/>
                        <a:pt x="10" y="16"/>
                      </a:cubicBezTo>
                      <a:cubicBezTo>
                        <a:pt x="10" y="17"/>
                        <a:pt x="9" y="17"/>
                        <a:pt x="9" y="17"/>
                      </a:cubicBezTo>
                      <a:lnTo>
                        <a:pt x="8" y="1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sz="2400">
                    <a:latin typeface="+mj-ea"/>
                    <a:ea typeface="+mj-ea"/>
                  </a:endParaRPr>
                </a:p>
              </p:txBody>
            </p:sp>
            <p:sp>
              <p:nvSpPr>
                <p:cNvPr id="40" name="MH_Other_15"/>
                <p:cNvSpPr>
                  <a:spLocks noChangeArrowheads="1"/>
                </p:cNvSpPr>
                <p:nvPr>
                  <p:custDataLst>
                    <p:tags r:id="rId15"/>
                  </p:custDataLst>
                </p:nvPr>
              </p:nvSpPr>
              <p:spPr bwMode="auto">
                <a:xfrm>
                  <a:off x="4391620" y="1848480"/>
                  <a:ext cx="242891" cy="198437"/>
                </a:xfrm>
                <a:prstGeom prst="ellipse">
                  <a:avLst/>
                </a:pr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400">
                    <a:latin typeface="+mj-ea"/>
                    <a:ea typeface="+mj-ea"/>
                  </a:endParaRPr>
                </a:p>
              </p:txBody>
            </p:sp>
            <p:sp>
              <p:nvSpPr>
                <p:cNvPr id="41" name="MH_Other_16"/>
                <p:cNvSpPr>
                  <a:spLocks noChangeArrowheads="1"/>
                </p:cNvSpPr>
                <p:nvPr>
                  <p:custDataLst>
                    <p:tags r:id="rId16"/>
                  </p:custDataLst>
                </p:nvPr>
              </p:nvSpPr>
              <p:spPr bwMode="auto">
                <a:xfrm>
                  <a:off x="4433930" y="1883729"/>
                  <a:ext cx="159838" cy="127939"/>
                </a:xfrm>
                <a:prstGeom prst="ellipse">
                  <a:avLst/>
                </a:prstGeom>
                <a:solidFill>
                  <a:schemeClr val="tx1">
                    <a:lumMod val="50000"/>
                    <a:lumOff val="50000"/>
                  </a:schemeClr>
                </a:solidFill>
                <a:ln>
                  <a:noFill/>
                </a:ln>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400">
                    <a:latin typeface="+mj-ea"/>
                    <a:ea typeface="+mj-ea"/>
                  </a:endParaRPr>
                </a:p>
              </p:txBody>
            </p:sp>
            <p:sp>
              <p:nvSpPr>
                <p:cNvPr id="42" name="MH_Other_19"/>
                <p:cNvSpPr>
                  <a:spLocks/>
                </p:cNvSpPr>
                <p:nvPr>
                  <p:custDataLst>
                    <p:tags r:id="rId17"/>
                  </p:custDataLst>
                </p:nvPr>
              </p:nvSpPr>
              <p:spPr bwMode="auto">
                <a:xfrm>
                  <a:off x="3152091" y="4018226"/>
                  <a:ext cx="255428" cy="203659"/>
                </a:xfrm>
                <a:custGeom>
                  <a:avLst/>
                  <a:gdLst>
                    <a:gd name="T0" fmla="*/ 2147483646 w 18"/>
                    <a:gd name="T1" fmla="*/ 2147483646 h 17"/>
                    <a:gd name="T2" fmla="*/ 2147483646 w 18"/>
                    <a:gd name="T3" fmla="*/ 2147483646 h 17"/>
                    <a:gd name="T4" fmla="*/ 2147483646 w 18"/>
                    <a:gd name="T5" fmla="*/ 2147483646 h 17"/>
                    <a:gd name="T6" fmla="*/ 2147483646 w 18"/>
                    <a:gd name="T7" fmla="*/ 2147483646 h 17"/>
                    <a:gd name="T8" fmla="*/ 2147483646 w 18"/>
                    <a:gd name="T9" fmla="*/ 2147483646 h 17"/>
                    <a:gd name="T10" fmla="*/ 2147483646 w 18"/>
                    <a:gd name="T11" fmla="*/ 2147483646 h 17"/>
                    <a:gd name="T12" fmla="*/ 2147483646 w 18"/>
                    <a:gd name="T13" fmla="*/ 2147483646 h 17"/>
                    <a:gd name="T14" fmla="*/ 2147483646 w 18"/>
                    <a:gd name="T15" fmla="*/ 0 h 17"/>
                    <a:gd name="T16" fmla="*/ 2147483646 w 18"/>
                    <a:gd name="T17" fmla="*/ 2147483646 h 17"/>
                    <a:gd name="T18" fmla="*/ 2147483646 w 18"/>
                    <a:gd name="T19" fmla="*/ 2147483646 h 17"/>
                    <a:gd name="T20" fmla="*/ 2147483646 w 18"/>
                    <a:gd name="T21" fmla="*/ 2147483646 h 1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8" h="17">
                      <a:moveTo>
                        <a:pt x="9" y="17"/>
                      </a:moveTo>
                      <a:cubicBezTo>
                        <a:pt x="8" y="17"/>
                        <a:pt x="8" y="17"/>
                        <a:pt x="8" y="17"/>
                      </a:cubicBezTo>
                      <a:cubicBezTo>
                        <a:pt x="8" y="17"/>
                        <a:pt x="0" y="9"/>
                        <a:pt x="1" y="9"/>
                      </a:cubicBezTo>
                      <a:cubicBezTo>
                        <a:pt x="2" y="8"/>
                        <a:pt x="4" y="8"/>
                        <a:pt x="5" y="9"/>
                      </a:cubicBezTo>
                      <a:cubicBezTo>
                        <a:pt x="8" y="13"/>
                        <a:pt x="8" y="13"/>
                        <a:pt x="8" y="13"/>
                      </a:cubicBezTo>
                      <a:cubicBezTo>
                        <a:pt x="9" y="12"/>
                        <a:pt x="9" y="10"/>
                        <a:pt x="10" y="9"/>
                      </a:cubicBezTo>
                      <a:cubicBezTo>
                        <a:pt x="11" y="6"/>
                        <a:pt x="13" y="2"/>
                        <a:pt x="15" y="1"/>
                      </a:cubicBezTo>
                      <a:cubicBezTo>
                        <a:pt x="16" y="0"/>
                        <a:pt x="17" y="0"/>
                        <a:pt x="18" y="0"/>
                      </a:cubicBezTo>
                      <a:cubicBezTo>
                        <a:pt x="18" y="1"/>
                        <a:pt x="15" y="4"/>
                        <a:pt x="13" y="10"/>
                      </a:cubicBezTo>
                      <a:cubicBezTo>
                        <a:pt x="11" y="13"/>
                        <a:pt x="11" y="16"/>
                        <a:pt x="10" y="16"/>
                      </a:cubicBezTo>
                      <a:cubicBezTo>
                        <a:pt x="10" y="17"/>
                        <a:pt x="10" y="17"/>
                        <a:pt x="9" y="1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sz="2400">
                    <a:latin typeface="+mj-ea"/>
                    <a:ea typeface="+mj-ea"/>
                  </a:endParaRPr>
                </a:p>
              </p:txBody>
            </p:sp>
            <p:sp>
              <p:nvSpPr>
                <p:cNvPr id="43" name="MH_Other_20"/>
                <p:cNvSpPr>
                  <a:spLocks noChangeArrowheads="1"/>
                </p:cNvSpPr>
                <p:nvPr>
                  <p:custDataLst>
                    <p:tags r:id="rId18"/>
                  </p:custDataLst>
                </p:nvPr>
              </p:nvSpPr>
              <p:spPr bwMode="auto">
                <a:xfrm>
                  <a:off x="3181866" y="3643546"/>
                  <a:ext cx="236623" cy="197130"/>
                </a:xfrm>
                <a:prstGeom prst="ellipse">
                  <a:avLst/>
                </a:pr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400">
                    <a:latin typeface="+mj-ea"/>
                    <a:ea typeface="+mj-ea"/>
                  </a:endParaRPr>
                </a:p>
              </p:txBody>
            </p:sp>
            <p:sp>
              <p:nvSpPr>
                <p:cNvPr id="44" name="MH_Other_24"/>
                <p:cNvSpPr>
                  <a:spLocks/>
                </p:cNvSpPr>
                <p:nvPr>
                  <p:custDataLst>
                    <p:tags r:id="rId19"/>
                  </p:custDataLst>
                </p:nvPr>
              </p:nvSpPr>
              <p:spPr bwMode="auto">
                <a:xfrm>
                  <a:off x="5607642" y="4018226"/>
                  <a:ext cx="255428" cy="203659"/>
                </a:xfrm>
                <a:custGeom>
                  <a:avLst/>
                  <a:gdLst>
                    <a:gd name="T0" fmla="*/ 2147483646 w 18"/>
                    <a:gd name="T1" fmla="*/ 2147483646 h 17"/>
                    <a:gd name="T2" fmla="*/ 2147483646 w 18"/>
                    <a:gd name="T3" fmla="*/ 2147483646 h 17"/>
                    <a:gd name="T4" fmla="*/ 0 w 18"/>
                    <a:gd name="T5" fmla="*/ 2147483646 h 17"/>
                    <a:gd name="T6" fmla="*/ 2147483646 w 18"/>
                    <a:gd name="T7" fmla="*/ 2147483646 h 17"/>
                    <a:gd name="T8" fmla="*/ 2147483646 w 18"/>
                    <a:gd name="T9" fmla="*/ 2147483646 h 17"/>
                    <a:gd name="T10" fmla="*/ 2147483646 w 18"/>
                    <a:gd name="T11" fmla="*/ 2147483646 h 17"/>
                    <a:gd name="T12" fmla="*/ 2147483646 w 18"/>
                    <a:gd name="T13" fmla="*/ 2147483646 h 17"/>
                    <a:gd name="T14" fmla="*/ 2147483646 w 18"/>
                    <a:gd name="T15" fmla="*/ 0 h 17"/>
                    <a:gd name="T16" fmla="*/ 2147483646 w 18"/>
                    <a:gd name="T17" fmla="*/ 2147483646 h 17"/>
                    <a:gd name="T18" fmla="*/ 2147483646 w 18"/>
                    <a:gd name="T19" fmla="*/ 2147483646 h 17"/>
                    <a:gd name="T20" fmla="*/ 2147483646 w 18"/>
                    <a:gd name="T21" fmla="*/ 2147483646 h 17"/>
                    <a:gd name="T22" fmla="*/ 2147483646 w 18"/>
                    <a:gd name="T23" fmla="*/ 2147483646 h 1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8" h="17">
                      <a:moveTo>
                        <a:pt x="8" y="17"/>
                      </a:moveTo>
                      <a:cubicBezTo>
                        <a:pt x="8" y="17"/>
                        <a:pt x="7" y="17"/>
                        <a:pt x="7" y="17"/>
                      </a:cubicBezTo>
                      <a:cubicBezTo>
                        <a:pt x="7" y="17"/>
                        <a:pt x="0" y="9"/>
                        <a:pt x="0" y="9"/>
                      </a:cubicBezTo>
                      <a:cubicBezTo>
                        <a:pt x="1" y="8"/>
                        <a:pt x="3" y="8"/>
                        <a:pt x="4" y="9"/>
                      </a:cubicBezTo>
                      <a:cubicBezTo>
                        <a:pt x="8" y="13"/>
                        <a:pt x="8" y="13"/>
                        <a:pt x="8" y="13"/>
                      </a:cubicBezTo>
                      <a:cubicBezTo>
                        <a:pt x="8" y="12"/>
                        <a:pt x="9" y="10"/>
                        <a:pt x="9" y="9"/>
                      </a:cubicBezTo>
                      <a:cubicBezTo>
                        <a:pt x="11" y="6"/>
                        <a:pt x="13" y="2"/>
                        <a:pt x="15" y="1"/>
                      </a:cubicBezTo>
                      <a:cubicBezTo>
                        <a:pt x="15" y="0"/>
                        <a:pt x="17" y="0"/>
                        <a:pt x="17" y="0"/>
                      </a:cubicBezTo>
                      <a:cubicBezTo>
                        <a:pt x="18" y="1"/>
                        <a:pt x="15" y="4"/>
                        <a:pt x="12" y="10"/>
                      </a:cubicBezTo>
                      <a:cubicBezTo>
                        <a:pt x="11" y="13"/>
                        <a:pt x="10" y="16"/>
                        <a:pt x="10" y="16"/>
                      </a:cubicBezTo>
                      <a:cubicBezTo>
                        <a:pt x="10" y="17"/>
                        <a:pt x="9" y="17"/>
                        <a:pt x="9" y="17"/>
                      </a:cubicBezTo>
                      <a:lnTo>
                        <a:pt x="8" y="1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sz="2400">
                    <a:latin typeface="+mj-ea"/>
                    <a:ea typeface="+mj-ea"/>
                  </a:endParaRPr>
                </a:p>
              </p:txBody>
            </p:sp>
            <p:sp>
              <p:nvSpPr>
                <p:cNvPr id="46" name="MH_Other_25"/>
                <p:cNvSpPr>
                  <a:spLocks noChangeArrowheads="1"/>
                </p:cNvSpPr>
                <p:nvPr>
                  <p:custDataLst>
                    <p:tags r:id="rId20"/>
                  </p:custDataLst>
                </p:nvPr>
              </p:nvSpPr>
              <p:spPr bwMode="auto">
                <a:xfrm>
                  <a:off x="5637416" y="3643546"/>
                  <a:ext cx="238190" cy="197130"/>
                </a:xfrm>
                <a:prstGeom prst="ellipse">
                  <a:avLst/>
                </a:pr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400">
                    <a:latin typeface="+mj-ea"/>
                    <a:ea typeface="+mj-ea"/>
                  </a:endParaRPr>
                </a:p>
              </p:txBody>
            </p:sp>
            <p:sp>
              <p:nvSpPr>
                <p:cNvPr id="47" name="MH_SubTitle_1"/>
                <p:cNvSpPr txBox="1">
                  <a:spLocks noChangeArrowheads="1"/>
                </p:cNvSpPr>
                <p:nvPr>
                  <p:custDataLst>
                    <p:tags r:id="rId21"/>
                  </p:custDataLst>
                </p:nvPr>
              </p:nvSpPr>
              <p:spPr bwMode="auto">
                <a:xfrm>
                  <a:off x="1444654" y="1493572"/>
                  <a:ext cx="1387127" cy="391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1600" dirty="0" smtClean="0">
                      <a:latin typeface="微软雅黑" panose="020B0503020204020204" pitchFamily="34" charset="-122"/>
                      <a:ea typeface="微软雅黑" panose="020B0503020204020204" pitchFamily="34" charset="-122"/>
                    </a:rPr>
                    <a:t>“十</a:t>
                  </a:r>
                  <a:r>
                    <a:rPr lang="zh-CN" altLang="en-US" sz="1600" dirty="0">
                      <a:latin typeface="微软雅黑" panose="020B0503020204020204" pitchFamily="34" charset="-122"/>
                      <a:ea typeface="微软雅黑" panose="020B0503020204020204" pitchFamily="34" charset="-122"/>
                    </a:rPr>
                    <a:t>一</a:t>
                  </a:r>
                  <a:r>
                    <a:rPr lang="zh-CN" altLang="en-US" sz="1600" dirty="0" smtClean="0">
                      <a:latin typeface="微软雅黑" panose="020B0503020204020204" pitchFamily="34" charset="-122"/>
                      <a:ea typeface="微软雅黑" panose="020B0503020204020204" pitchFamily="34" charset="-122"/>
                    </a:rPr>
                    <a:t>五”</a:t>
                  </a:r>
                  <a:endParaRPr lang="zh-CN" altLang="en-US" sz="1600" dirty="0">
                    <a:latin typeface="微软雅黑" panose="020B0503020204020204" pitchFamily="34" charset="-122"/>
                    <a:ea typeface="微软雅黑" panose="020B0503020204020204" pitchFamily="34" charset="-122"/>
                  </a:endParaRPr>
                </a:p>
              </p:txBody>
            </p:sp>
            <p:sp>
              <p:nvSpPr>
                <p:cNvPr id="48" name="MH_SubTitle_2"/>
                <p:cNvSpPr txBox="1">
                  <a:spLocks noChangeArrowheads="1"/>
                </p:cNvSpPr>
                <p:nvPr>
                  <p:custDataLst>
                    <p:tags r:id="rId22"/>
                  </p:custDataLst>
                </p:nvPr>
              </p:nvSpPr>
              <p:spPr bwMode="auto">
                <a:xfrm>
                  <a:off x="3722496" y="1493572"/>
                  <a:ext cx="1449509" cy="391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1600" dirty="0">
                      <a:latin typeface="微软雅黑" panose="020B0503020204020204" pitchFamily="34" charset="-122"/>
                      <a:ea typeface="微软雅黑" panose="020B0503020204020204" pitchFamily="34" charset="-122"/>
                    </a:rPr>
                    <a:t>“十二五”</a:t>
                  </a:r>
                </a:p>
              </p:txBody>
            </p:sp>
            <p:sp>
              <p:nvSpPr>
                <p:cNvPr id="49" name="MH_Text_1"/>
                <p:cNvSpPr txBox="1"/>
                <p:nvPr>
                  <p:custDataLst>
                    <p:tags r:id="rId23"/>
                  </p:custDataLst>
                </p:nvPr>
              </p:nvSpPr>
              <p:spPr>
                <a:xfrm>
                  <a:off x="1241686" y="2531335"/>
                  <a:ext cx="1994242" cy="486954"/>
                </a:xfrm>
                <a:prstGeom prst="rect">
                  <a:avLst/>
                </a:prstGeom>
                <a:noFill/>
              </p:spPr>
              <p:txBody>
                <a:bodyPr anchor="ctr"/>
                <a:lstStyle>
                  <a:defPPr>
                    <a:defRPr lang="zh-CN"/>
                  </a:defPPr>
                  <a:lvl1pPr algn="ctr">
                    <a:defRPr sz="1400"/>
                  </a:lvl1pPr>
                </a:lstStyle>
                <a:p>
                  <a:r>
                    <a:rPr lang="zh-CN" altLang="en-US" sz="1600" dirty="0">
                      <a:latin typeface="微软雅黑" panose="020B0503020204020204" pitchFamily="34" charset="-122"/>
                      <a:ea typeface="微软雅黑" panose="020B0503020204020204" pitchFamily="34" charset="-122"/>
                    </a:rPr>
                    <a:t>重大科技专项</a:t>
                  </a:r>
                </a:p>
              </p:txBody>
            </p:sp>
            <p:sp>
              <p:nvSpPr>
                <p:cNvPr id="50" name="MH_Text_2"/>
                <p:cNvSpPr txBox="1"/>
                <p:nvPr>
                  <p:custDataLst>
                    <p:tags r:id="rId24"/>
                  </p:custDataLst>
                </p:nvPr>
              </p:nvSpPr>
              <p:spPr>
                <a:xfrm>
                  <a:off x="3235929" y="2531335"/>
                  <a:ext cx="2740752" cy="638390"/>
                </a:xfrm>
                <a:prstGeom prst="rect">
                  <a:avLst/>
                </a:prstGeom>
                <a:noFill/>
              </p:spPr>
              <p:txBody>
                <a:bodyPr anchor="ctr"/>
                <a:lstStyle/>
                <a:p>
                  <a:pPr>
                    <a:defRPr/>
                  </a:pPr>
                  <a:r>
                    <a:rPr lang="zh-CN" altLang="en-US" sz="1600" dirty="0">
                      <a:latin typeface="微软雅黑" panose="020B0503020204020204" pitchFamily="34" charset="-122"/>
                      <a:ea typeface="微软雅黑" panose="020B0503020204020204" pitchFamily="34" charset="-122"/>
                    </a:rPr>
                    <a:t>新能源汽车发展和汽车工业转型的主要战略</a:t>
                  </a:r>
                  <a:r>
                    <a:rPr lang="zh-CN" altLang="en-US" sz="1600" dirty="0" smtClean="0">
                      <a:latin typeface="微软雅黑" panose="020B0503020204020204" pitchFamily="34" charset="-122"/>
                      <a:ea typeface="微软雅黑" panose="020B0503020204020204" pitchFamily="34" charset="-122"/>
                    </a:rPr>
                    <a:t>取向</a:t>
                  </a:r>
                  <a:endParaRPr lang="zh-CN" altLang="en-US" sz="1400" dirty="0">
                    <a:solidFill>
                      <a:schemeClr val="tx1">
                        <a:lumMod val="50000"/>
                      </a:schemeClr>
                    </a:solidFill>
                    <a:latin typeface="微软雅黑" panose="020B0503020204020204" pitchFamily="34" charset="-122"/>
                    <a:ea typeface="微软雅黑" panose="020B0503020204020204" pitchFamily="34" charset="-122"/>
                  </a:endParaRPr>
                </a:p>
              </p:txBody>
            </p:sp>
            <p:sp>
              <p:nvSpPr>
                <p:cNvPr id="51" name="MH_SubTitle_2"/>
                <p:cNvSpPr txBox="1">
                  <a:spLocks noChangeArrowheads="1"/>
                </p:cNvSpPr>
                <p:nvPr>
                  <p:custDataLst>
                    <p:tags r:id="rId25"/>
                  </p:custDataLst>
                </p:nvPr>
              </p:nvSpPr>
              <p:spPr bwMode="auto">
                <a:xfrm>
                  <a:off x="6040930" y="1493572"/>
                  <a:ext cx="1449509" cy="391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1600" dirty="0">
                      <a:latin typeface="微软雅黑" panose="020B0503020204020204" pitchFamily="34" charset="-122"/>
                      <a:ea typeface="微软雅黑" panose="020B0503020204020204" pitchFamily="34" charset="-122"/>
                    </a:rPr>
                    <a:t>“十三五”</a:t>
                  </a:r>
                </a:p>
              </p:txBody>
            </p:sp>
            <p:sp>
              <p:nvSpPr>
                <p:cNvPr id="52" name="MH_Other_11"/>
                <p:cNvSpPr>
                  <a:spLocks noChangeArrowheads="1"/>
                </p:cNvSpPr>
                <p:nvPr>
                  <p:custDataLst>
                    <p:tags r:id="rId26"/>
                  </p:custDataLst>
                </p:nvPr>
              </p:nvSpPr>
              <p:spPr bwMode="auto">
                <a:xfrm>
                  <a:off x="9091747" y="1884729"/>
                  <a:ext cx="155137" cy="127939"/>
                </a:xfrm>
                <a:prstGeom prst="ellipse">
                  <a:avLst/>
                </a:prstGeom>
                <a:solidFill>
                  <a:schemeClr val="tx1">
                    <a:lumMod val="50000"/>
                    <a:lumOff val="50000"/>
                  </a:schemeClr>
                </a:solidFill>
                <a:ln>
                  <a:noFill/>
                </a:ln>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400">
                    <a:latin typeface="+mj-ea"/>
                    <a:ea typeface="+mj-ea"/>
                  </a:endParaRPr>
                </a:p>
              </p:txBody>
            </p:sp>
            <p:sp>
              <p:nvSpPr>
                <p:cNvPr id="53" name="MH_Other_7"/>
                <p:cNvSpPr>
                  <a:spLocks noEditPoints="1"/>
                </p:cNvSpPr>
                <p:nvPr>
                  <p:custDataLst>
                    <p:tags r:id="rId27"/>
                  </p:custDataLst>
                </p:nvPr>
              </p:nvSpPr>
              <p:spPr bwMode="auto">
                <a:xfrm>
                  <a:off x="8950713" y="2140913"/>
                  <a:ext cx="408999" cy="355097"/>
                </a:xfrm>
                <a:custGeom>
                  <a:avLst/>
                  <a:gdLst>
                    <a:gd name="T0" fmla="*/ 2147483646 w 29"/>
                    <a:gd name="T1" fmla="*/ 2147483646 h 30"/>
                    <a:gd name="T2" fmla="*/ 2147483646 w 29"/>
                    <a:gd name="T3" fmla="*/ 2147483646 h 30"/>
                    <a:gd name="T4" fmla="*/ 2147483646 w 29"/>
                    <a:gd name="T5" fmla="*/ 2147483646 h 30"/>
                    <a:gd name="T6" fmla="*/ 2147483646 w 29"/>
                    <a:gd name="T7" fmla="*/ 2147483646 h 30"/>
                    <a:gd name="T8" fmla="*/ 2147483646 w 29"/>
                    <a:gd name="T9" fmla="*/ 2147483646 h 30"/>
                    <a:gd name="T10" fmla="*/ 2147483646 w 29"/>
                    <a:gd name="T11" fmla="*/ 2147483646 h 30"/>
                    <a:gd name="T12" fmla="*/ 2147483646 w 29"/>
                    <a:gd name="T13" fmla="*/ 2147483646 h 30"/>
                    <a:gd name="T14" fmla="*/ 2147483646 w 29"/>
                    <a:gd name="T15" fmla="*/ 0 h 30"/>
                    <a:gd name="T16" fmla="*/ 2147483646 w 29"/>
                    <a:gd name="T17" fmla="*/ 0 h 30"/>
                    <a:gd name="T18" fmla="*/ 0 w 29"/>
                    <a:gd name="T19" fmla="*/ 2147483646 h 30"/>
                    <a:gd name="T20" fmla="*/ 0 w 29"/>
                    <a:gd name="T21" fmla="*/ 2147483646 h 30"/>
                    <a:gd name="T22" fmla="*/ 2147483646 w 29"/>
                    <a:gd name="T23" fmla="*/ 2147483646 h 30"/>
                    <a:gd name="T24" fmla="*/ 2147483646 w 29"/>
                    <a:gd name="T25" fmla="*/ 2147483646 h 30"/>
                    <a:gd name="T26" fmla="*/ 2147483646 w 29"/>
                    <a:gd name="T27" fmla="*/ 2147483646 h 30"/>
                    <a:gd name="T28" fmla="*/ 2147483646 w 29"/>
                    <a:gd name="T29" fmla="*/ 2147483646 h 30"/>
                    <a:gd name="T30" fmla="*/ 2147483646 w 29"/>
                    <a:gd name="T31" fmla="*/ 0 h 3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9" h="30">
                      <a:moveTo>
                        <a:pt x="19" y="30"/>
                      </a:moveTo>
                      <a:cubicBezTo>
                        <a:pt x="13" y="24"/>
                        <a:pt x="13" y="24"/>
                        <a:pt x="13" y="24"/>
                      </a:cubicBezTo>
                      <a:cubicBezTo>
                        <a:pt x="23" y="7"/>
                        <a:pt x="23" y="7"/>
                        <a:pt x="23" y="7"/>
                      </a:cubicBezTo>
                      <a:cubicBezTo>
                        <a:pt x="29" y="14"/>
                        <a:pt x="29" y="14"/>
                        <a:pt x="29" y="14"/>
                      </a:cubicBezTo>
                      <a:cubicBezTo>
                        <a:pt x="29" y="27"/>
                        <a:pt x="29" y="27"/>
                        <a:pt x="29" y="27"/>
                      </a:cubicBezTo>
                      <a:cubicBezTo>
                        <a:pt x="29" y="28"/>
                        <a:pt x="28" y="30"/>
                        <a:pt x="26" y="30"/>
                      </a:cubicBezTo>
                      <a:cubicBezTo>
                        <a:pt x="19" y="30"/>
                        <a:pt x="19" y="30"/>
                        <a:pt x="19" y="30"/>
                      </a:cubicBezTo>
                      <a:moveTo>
                        <a:pt x="26" y="0"/>
                      </a:moveTo>
                      <a:cubicBezTo>
                        <a:pt x="3" y="0"/>
                        <a:pt x="3" y="0"/>
                        <a:pt x="3" y="0"/>
                      </a:cubicBezTo>
                      <a:cubicBezTo>
                        <a:pt x="1" y="0"/>
                        <a:pt x="0" y="2"/>
                        <a:pt x="0" y="3"/>
                      </a:cubicBezTo>
                      <a:cubicBezTo>
                        <a:pt x="0" y="27"/>
                        <a:pt x="0" y="27"/>
                        <a:pt x="0" y="27"/>
                      </a:cubicBezTo>
                      <a:cubicBezTo>
                        <a:pt x="0" y="28"/>
                        <a:pt x="1" y="30"/>
                        <a:pt x="3" y="30"/>
                      </a:cubicBezTo>
                      <a:cubicBezTo>
                        <a:pt x="26" y="30"/>
                        <a:pt x="26" y="30"/>
                        <a:pt x="26" y="30"/>
                      </a:cubicBezTo>
                      <a:cubicBezTo>
                        <a:pt x="28" y="30"/>
                        <a:pt x="29" y="28"/>
                        <a:pt x="29" y="27"/>
                      </a:cubicBezTo>
                      <a:cubicBezTo>
                        <a:pt x="29" y="3"/>
                        <a:pt x="29" y="3"/>
                        <a:pt x="29" y="3"/>
                      </a:cubicBezTo>
                      <a:cubicBezTo>
                        <a:pt x="29" y="2"/>
                        <a:pt x="28" y="0"/>
                        <a:pt x="26" y="0"/>
                      </a:cubicBezTo>
                    </a:path>
                  </a:pathLst>
                </a:custGeom>
                <a:solidFill>
                  <a:srgbClr val="0066FF"/>
                </a:solidFill>
                <a:ln w="9525">
                  <a:noFill/>
                  <a:round/>
                  <a:headEnd/>
                  <a:tailEnd/>
                </a:ln>
              </p:spPr>
              <p:txBody>
                <a:bodyPr anchor="ctr"/>
                <a:lstStyle/>
                <a:p>
                  <a:endParaRPr lang="zh-CN" altLang="en-US" sz="2400">
                    <a:latin typeface="+mj-ea"/>
                    <a:ea typeface="+mj-ea"/>
                  </a:endParaRPr>
                </a:p>
              </p:txBody>
            </p:sp>
            <p:sp>
              <p:nvSpPr>
                <p:cNvPr id="54" name="MH_Other_8"/>
                <p:cNvSpPr>
                  <a:spLocks/>
                </p:cNvSpPr>
                <p:nvPr>
                  <p:custDataLst>
                    <p:tags r:id="rId28"/>
                  </p:custDataLst>
                </p:nvPr>
              </p:nvSpPr>
              <p:spPr bwMode="auto">
                <a:xfrm>
                  <a:off x="9134057" y="2224464"/>
                  <a:ext cx="225654" cy="271545"/>
                </a:xfrm>
                <a:custGeom>
                  <a:avLst/>
                  <a:gdLst>
                    <a:gd name="T0" fmla="*/ 2147483646 w 16"/>
                    <a:gd name="T1" fmla="*/ 0 h 23"/>
                    <a:gd name="T2" fmla="*/ 0 w 16"/>
                    <a:gd name="T3" fmla="*/ 2147483646 h 23"/>
                    <a:gd name="T4" fmla="*/ 2147483646 w 16"/>
                    <a:gd name="T5" fmla="*/ 2147483646 h 23"/>
                    <a:gd name="T6" fmla="*/ 2147483646 w 16"/>
                    <a:gd name="T7" fmla="*/ 2147483646 h 23"/>
                    <a:gd name="T8" fmla="*/ 2147483646 w 16"/>
                    <a:gd name="T9" fmla="*/ 2147483646 h 23"/>
                    <a:gd name="T10" fmla="*/ 2147483646 w 16"/>
                    <a:gd name="T11" fmla="*/ 2147483646 h 23"/>
                    <a:gd name="T12" fmla="*/ 2147483646 w 16"/>
                    <a:gd name="T13" fmla="*/ 0 h 2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6" h="23">
                      <a:moveTo>
                        <a:pt x="10" y="0"/>
                      </a:moveTo>
                      <a:cubicBezTo>
                        <a:pt x="0" y="17"/>
                        <a:pt x="0" y="17"/>
                        <a:pt x="0" y="17"/>
                      </a:cubicBezTo>
                      <a:cubicBezTo>
                        <a:pt x="6" y="23"/>
                        <a:pt x="6" y="23"/>
                        <a:pt x="6" y="23"/>
                      </a:cubicBezTo>
                      <a:cubicBezTo>
                        <a:pt x="13" y="23"/>
                        <a:pt x="13" y="23"/>
                        <a:pt x="13" y="23"/>
                      </a:cubicBezTo>
                      <a:cubicBezTo>
                        <a:pt x="15" y="23"/>
                        <a:pt x="16" y="21"/>
                        <a:pt x="16" y="20"/>
                      </a:cubicBezTo>
                      <a:cubicBezTo>
                        <a:pt x="16" y="7"/>
                        <a:pt x="16" y="7"/>
                        <a:pt x="16" y="7"/>
                      </a:cubicBezTo>
                      <a:cubicBezTo>
                        <a:pt x="10" y="0"/>
                        <a:pt x="10" y="0"/>
                        <a:pt x="10" y="0"/>
                      </a:cubicBezTo>
                    </a:path>
                  </a:pathLst>
                </a:custGeom>
                <a:solidFill>
                  <a:srgbClr val="0042A4">
                    <a:alpha val="69804"/>
                  </a:srgbClr>
                </a:solidFill>
                <a:ln w="9525">
                  <a:noFill/>
                  <a:round/>
                  <a:headEnd/>
                  <a:tailEnd/>
                </a:ln>
              </p:spPr>
              <p:txBody>
                <a:bodyPr anchor="ctr"/>
                <a:lstStyle/>
                <a:p>
                  <a:endParaRPr lang="zh-CN" altLang="en-US" sz="2400">
                    <a:latin typeface="+mj-ea"/>
                    <a:ea typeface="+mj-ea"/>
                  </a:endParaRPr>
                </a:p>
              </p:txBody>
            </p:sp>
            <p:sp>
              <p:nvSpPr>
                <p:cNvPr id="55" name="MH_Other_9"/>
                <p:cNvSpPr>
                  <a:spLocks/>
                </p:cNvSpPr>
                <p:nvPr>
                  <p:custDataLst>
                    <p:tags r:id="rId29"/>
                  </p:custDataLst>
                </p:nvPr>
              </p:nvSpPr>
              <p:spPr bwMode="auto">
                <a:xfrm>
                  <a:off x="9033767" y="2224465"/>
                  <a:ext cx="255428" cy="202353"/>
                </a:xfrm>
                <a:custGeom>
                  <a:avLst/>
                  <a:gdLst>
                    <a:gd name="T0" fmla="*/ 2147483646 w 18"/>
                    <a:gd name="T1" fmla="*/ 2147483646 h 17"/>
                    <a:gd name="T2" fmla="*/ 2147483646 w 18"/>
                    <a:gd name="T3" fmla="*/ 2147483646 h 17"/>
                    <a:gd name="T4" fmla="*/ 0 w 18"/>
                    <a:gd name="T5" fmla="*/ 2147483646 h 17"/>
                    <a:gd name="T6" fmla="*/ 2147483646 w 18"/>
                    <a:gd name="T7" fmla="*/ 2147483646 h 17"/>
                    <a:gd name="T8" fmla="*/ 2147483646 w 18"/>
                    <a:gd name="T9" fmla="*/ 2147483646 h 17"/>
                    <a:gd name="T10" fmla="*/ 2147483646 w 18"/>
                    <a:gd name="T11" fmla="*/ 2147483646 h 17"/>
                    <a:gd name="T12" fmla="*/ 2147483646 w 18"/>
                    <a:gd name="T13" fmla="*/ 2147483646 h 17"/>
                    <a:gd name="T14" fmla="*/ 2147483646 w 18"/>
                    <a:gd name="T15" fmla="*/ 0 h 17"/>
                    <a:gd name="T16" fmla="*/ 2147483646 w 18"/>
                    <a:gd name="T17" fmla="*/ 2147483646 h 17"/>
                    <a:gd name="T18" fmla="*/ 2147483646 w 18"/>
                    <a:gd name="T19" fmla="*/ 2147483646 h 17"/>
                    <a:gd name="T20" fmla="*/ 2147483646 w 18"/>
                    <a:gd name="T21" fmla="*/ 2147483646 h 17"/>
                    <a:gd name="T22" fmla="*/ 2147483646 w 18"/>
                    <a:gd name="T23" fmla="*/ 2147483646 h 1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8" h="17">
                      <a:moveTo>
                        <a:pt x="8" y="17"/>
                      </a:moveTo>
                      <a:cubicBezTo>
                        <a:pt x="8" y="17"/>
                        <a:pt x="7" y="17"/>
                        <a:pt x="7" y="17"/>
                      </a:cubicBezTo>
                      <a:cubicBezTo>
                        <a:pt x="7" y="17"/>
                        <a:pt x="0" y="9"/>
                        <a:pt x="0" y="9"/>
                      </a:cubicBezTo>
                      <a:cubicBezTo>
                        <a:pt x="1" y="8"/>
                        <a:pt x="3" y="8"/>
                        <a:pt x="4" y="9"/>
                      </a:cubicBezTo>
                      <a:cubicBezTo>
                        <a:pt x="8" y="13"/>
                        <a:pt x="8" y="13"/>
                        <a:pt x="8" y="13"/>
                      </a:cubicBezTo>
                      <a:cubicBezTo>
                        <a:pt x="8" y="12"/>
                        <a:pt x="9" y="10"/>
                        <a:pt x="9" y="9"/>
                      </a:cubicBezTo>
                      <a:cubicBezTo>
                        <a:pt x="11" y="6"/>
                        <a:pt x="13" y="2"/>
                        <a:pt x="15" y="1"/>
                      </a:cubicBezTo>
                      <a:cubicBezTo>
                        <a:pt x="15" y="0"/>
                        <a:pt x="17" y="0"/>
                        <a:pt x="17" y="0"/>
                      </a:cubicBezTo>
                      <a:cubicBezTo>
                        <a:pt x="18" y="1"/>
                        <a:pt x="15" y="4"/>
                        <a:pt x="12" y="10"/>
                      </a:cubicBezTo>
                      <a:cubicBezTo>
                        <a:pt x="11" y="13"/>
                        <a:pt x="10" y="16"/>
                        <a:pt x="10" y="16"/>
                      </a:cubicBezTo>
                      <a:cubicBezTo>
                        <a:pt x="10" y="17"/>
                        <a:pt x="9" y="17"/>
                        <a:pt x="9" y="17"/>
                      </a:cubicBezTo>
                      <a:lnTo>
                        <a:pt x="8" y="1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sz="2400">
                    <a:latin typeface="+mj-ea"/>
                    <a:ea typeface="+mj-ea"/>
                  </a:endParaRPr>
                </a:p>
              </p:txBody>
            </p:sp>
          </p:grpSp>
          <p:sp>
            <p:nvSpPr>
              <p:cNvPr id="17" name="矩形 16"/>
              <p:cNvSpPr/>
              <p:nvPr/>
            </p:nvSpPr>
            <p:spPr>
              <a:xfrm>
                <a:off x="6480472" y="3969654"/>
                <a:ext cx="2151964" cy="500305"/>
              </a:xfrm>
              <a:prstGeom prst="rect">
                <a:avLst/>
              </a:prstGeom>
              <a:noFill/>
            </p:spPr>
            <p:txBody>
              <a:bodyPr anchor="ctr"/>
              <a:lstStyle/>
              <a:p>
                <a:pPr algn="ctr"/>
                <a:r>
                  <a:rPr lang="zh-CN" altLang="en-US" sz="1600" dirty="0">
                    <a:latin typeface="微软雅黑" panose="020B0503020204020204" pitchFamily="34" charset="-122"/>
                    <a:ea typeface="微软雅黑" panose="020B0503020204020204" pitchFamily="34" charset="-122"/>
                  </a:rPr>
                  <a:t>“新能源”事关生态环境和能源发展</a:t>
                </a:r>
              </a:p>
            </p:txBody>
          </p:sp>
          <p:sp>
            <p:nvSpPr>
              <p:cNvPr id="18" name="矩形 17"/>
              <p:cNvSpPr/>
              <p:nvPr/>
            </p:nvSpPr>
            <p:spPr>
              <a:xfrm>
                <a:off x="8263017" y="2703596"/>
                <a:ext cx="2987699" cy="583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spcBef>
                    <a:spcPct val="0"/>
                  </a:spcBef>
                </a:pPr>
                <a:r>
                  <a:rPr lang="zh-CN" altLang="zh-CN" sz="1600" dirty="0">
                    <a:latin typeface="微软雅黑" panose="020B0503020204020204" pitchFamily="34" charset="-122"/>
                    <a:ea typeface="微软雅黑" panose="020B0503020204020204" pitchFamily="34" charset="-122"/>
                  </a:rPr>
                  <a:t>《国务院关于加快培育和发展战略性新兴产业的决定》</a:t>
                </a:r>
                <a:endParaRPr lang="zh-CN" altLang="en-US" sz="1600" dirty="0">
                  <a:latin typeface="微软雅黑" panose="020B0503020204020204" pitchFamily="34" charset="-122"/>
                  <a:ea typeface="微软雅黑" panose="020B0503020204020204" pitchFamily="34" charset="-122"/>
                </a:endParaRPr>
              </a:p>
            </p:txBody>
          </p:sp>
          <p:sp>
            <p:nvSpPr>
              <p:cNvPr id="19" name="矩形 18"/>
              <p:cNvSpPr/>
              <p:nvPr/>
            </p:nvSpPr>
            <p:spPr>
              <a:xfrm>
                <a:off x="9055397" y="4007404"/>
                <a:ext cx="1686755" cy="462555"/>
              </a:xfrm>
              <a:prstGeom prst="rect">
                <a:avLst/>
              </a:prstGeom>
              <a:noFill/>
            </p:spPr>
            <p:txBody>
              <a:bodyPr anchor="ctr"/>
              <a:lstStyle/>
              <a:p>
                <a:r>
                  <a:rPr lang="zh-CN" altLang="zh-CN" sz="1600" dirty="0">
                    <a:latin typeface="微软雅黑" panose="020B0503020204020204" pitchFamily="34" charset="-122"/>
                    <a:ea typeface="微软雅黑" panose="020B0503020204020204" pitchFamily="34" charset="-122"/>
                  </a:rPr>
                  <a:t>七大战略性新兴产业之一</a:t>
                </a:r>
                <a:endParaRPr lang="zh-CN" altLang="en-US" sz="1600" dirty="0">
                  <a:latin typeface="微软雅黑" panose="020B0503020204020204" pitchFamily="34" charset="-122"/>
                  <a:ea typeface="微软雅黑" panose="020B0503020204020204" pitchFamily="34" charset="-122"/>
                </a:endParaRPr>
              </a:p>
            </p:txBody>
          </p:sp>
        </p:grpSp>
      </p:grpSp>
    </p:spTree>
    <p:extLst>
      <p:ext uri="{BB962C8B-B14F-4D97-AF65-F5344CB8AC3E}">
        <p14:creationId xmlns:p14="http://schemas.microsoft.com/office/powerpoint/2010/main" val="21657552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404813"/>
            <a:ext cx="1768415" cy="241230"/>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sp>
        <p:nvSpPr>
          <p:cNvPr id="45" name="文本框 2"/>
          <p:cNvSpPr txBox="1"/>
          <p:nvPr/>
        </p:nvSpPr>
        <p:spPr>
          <a:xfrm>
            <a:off x="11850701" y="235536"/>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solidFill>
                  <a:prstClr val="white"/>
                </a:solidFill>
              </a:rPr>
              <a:t>28</a:t>
            </a:r>
            <a:endParaRPr lang="zh-CN" altLang="en-US" sz="1600" b="1" dirty="0">
              <a:solidFill>
                <a:prstClr val="white"/>
              </a:solidFill>
            </a:endParaRPr>
          </a:p>
        </p:txBody>
      </p:sp>
      <p:grpSp>
        <p:nvGrpSpPr>
          <p:cNvPr id="2" name="组合 1"/>
          <p:cNvGrpSpPr/>
          <p:nvPr/>
        </p:nvGrpSpPr>
        <p:grpSpPr>
          <a:xfrm>
            <a:off x="1598105" y="1720396"/>
            <a:ext cx="9093200" cy="4379912"/>
            <a:chOff x="1598105" y="1866700"/>
            <a:chExt cx="9093200" cy="4379912"/>
          </a:xfrm>
        </p:grpSpPr>
        <p:sp>
          <p:nvSpPr>
            <p:cNvPr id="53" name="MH_Other_1"/>
            <p:cNvSpPr/>
            <p:nvPr>
              <p:custDataLst>
                <p:tags r:id="rId2"/>
              </p:custDataLst>
            </p:nvPr>
          </p:nvSpPr>
          <p:spPr>
            <a:xfrm>
              <a:off x="1778021" y="2200075"/>
              <a:ext cx="939800" cy="7302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rgbClr val="FFFFFF"/>
                </a:solidFill>
                <a:latin typeface="微软雅黑" panose="020B0503020204020204" pitchFamily="34" charset="-122"/>
                <a:ea typeface="微软雅黑" panose="020B0503020204020204" pitchFamily="34" charset="-122"/>
              </a:endParaRPr>
            </a:p>
          </p:txBody>
        </p:sp>
        <p:sp>
          <p:nvSpPr>
            <p:cNvPr id="66" name="MH_Other_2"/>
            <p:cNvSpPr/>
            <p:nvPr>
              <p:custDataLst>
                <p:tags r:id="rId3"/>
              </p:custDataLst>
            </p:nvPr>
          </p:nvSpPr>
          <p:spPr>
            <a:xfrm>
              <a:off x="1598105" y="2060375"/>
              <a:ext cx="1299633" cy="1009650"/>
            </a:xfrm>
            <a:custGeom>
              <a:avLst/>
              <a:gdLst>
                <a:gd name="connsiteX0" fmla="*/ 743029 w 757237"/>
                <a:gd name="connsiteY0" fmla="*/ 463225 h 783577"/>
                <a:gd name="connsiteX1" fmla="*/ 757237 w 757237"/>
                <a:gd name="connsiteY1" fmla="*/ 463225 h 783577"/>
                <a:gd name="connsiteX2" fmla="*/ 757237 w 757237"/>
                <a:gd name="connsiteY2" fmla="*/ 783577 h 783577"/>
                <a:gd name="connsiteX3" fmla="*/ 450056 w 757237"/>
                <a:gd name="connsiteY3" fmla="*/ 783577 h 783577"/>
                <a:gd name="connsiteX4" fmla="*/ 450056 w 757237"/>
                <a:gd name="connsiteY4" fmla="*/ 768874 h 783577"/>
                <a:gd name="connsiteX5" fmla="*/ 743029 w 757237"/>
                <a:gd name="connsiteY5" fmla="*/ 768874 h 783577"/>
                <a:gd name="connsiteX6" fmla="*/ 0 w 757237"/>
                <a:gd name="connsiteY6" fmla="*/ 463225 h 783577"/>
                <a:gd name="connsiteX7" fmla="*/ 14207 w 757237"/>
                <a:gd name="connsiteY7" fmla="*/ 463225 h 783577"/>
                <a:gd name="connsiteX8" fmla="*/ 14207 w 757237"/>
                <a:gd name="connsiteY8" fmla="*/ 768874 h 783577"/>
                <a:gd name="connsiteX9" fmla="*/ 307181 w 757237"/>
                <a:gd name="connsiteY9" fmla="*/ 768874 h 783577"/>
                <a:gd name="connsiteX10" fmla="*/ 307181 w 757237"/>
                <a:gd name="connsiteY10" fmla="*/ 783577 h 783577"/>
                <a:gd name="connsiteX11" fmla="*/ 0 w 757237"/>
                <a:gd name="connsiteY11" fmla="*/ 783577 h 783577"/>
                <a:gd name="connsiteX12" fmla="*/ 450056 w 757237"/>
                <a:gd name="connsiteY12" fmla="*/ 0 h 783577"/>
                <a:gd name="connsiteX13" fmla="*/ 757237 w 757237"/>
                <a:gd name="connsiteY13" fmla="*/ 0 h 783577"/>
                <a:gd name="connsiteX14" fmla="*/ 757237 w 757237"/>
                <a:gd name="connsiteY14" fmla="*/ 320350 h 783577"/>
                <a:gd name="connsiteX15" fmla="*/ 743029 w 757237"/>
                <a:gd name="connsiteY15" fmla="*/ 320350 h 783577"/>
                <a:gd name="connsiteX16" fmla="*/ 743029 w 757237"/>
                <a:gd name="connsiteY16" fmla="*/ 14702 h 783577"/>
                <a:gd name="connsiteX17" fmla="*/ 450056 w 757237"/>
                <a:gd name="connsiteY17" fmla="*/ 14702 h 783577"/>
                <a:gd name="connsiteX18" fmla="*/ 0 w 757237"/>
                <a:gd name="connsiteY18" fmla="*/ 0 h 783577"/>
                <a:gd name="connsiteX19" fmla="*/ 307181 w 757237"/>
                <a:gd name="connsiteY19" fmla="*/ 0 h 783577"/>
                <a:gd name="connsiteX20" fmla="*/ 307181 w 757237"/>
                <a:gd name="connsiteY20" fmla="*/ 14702 h 783577"/>
                <a:gd name="connsiteX21" fmla="*/ 14207 w 757237"/>
                <a:gd name="connsiteY21" fmla="*/ 14702 h 783577"/>
                <a:gd name="connsiteX22" fmla="*/ 14207 w 757237"/>
                <a:gd name="connsiteY22" fmla="*/ 320350 h 783577"/>
                <a:gd name="connsiteX23" fmla="*/ 0 w 757237"/>
                <a:gd name="connsiteY23" fmla="*/ 320350 h 783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57237" h="783577">
                  <a:moveTo>
                    <a:pt x="743029" y="463225"/>
                  </a:moveTo>
                  <a:lnTo>
                    <a:pt x="757237" y="463225"/>
                  </a:lnTo>
                  <a:lnTo>
                    <a:pt x="757237" y="783577"/>
                  </a:lnTo>
                  <a:lnTo>
                    <a:pt x="450056" y="783577"/>
                  </a:lnTo>
                  <a:lnTo>
                    <a:pt x="450056" y="768874"/>
                  </a:lnTo>
                  <a:lnTo>
                    <a:pt x="743029" y="768874"/>
                  </a:lnTo>
                  <a:close/>
                  <a:moveTo>
                    <a:pt x="0" y="463225"/>
                  </a:moveTo>
                  <a:lnTo>
                    <a:pt x="14207" y="463225"/>
                  </a:lnTo>
                  <a:lnTo>
                    <a:pt x="14207" y="768874"/>
                  </a:lnTo>
                  <a:lnTo>
                    <a:pt x="307181" y="768874"/>
                  </a:lnTo>
                  <a:lnTo>
                    <a:pt x="307181" y="783577"/>
                  </a:lnTo>
                  <a:lnTo>
                    <a:pt x="0" y="783577"/>
                  </a:lnTo>
                  <a:close/>
                  <a:moveTo>
                    <a:pt x="450056" y="0"/>
                  </a:moveTo>
                  <a:lnTo>
                    <a:pt x="757237" y="0"/>
                  </a:lnTo>
                  <a:lnTo>
                    <a:pt x="757237" y="320350"/>
                  </a:lnTo>
                  <a:lnTo>
                    <a:pt x="743029" y="320350"/>
                  </a:lnTo>
                  <a:lnTo>
                    <a:pt x="743029" y="14702"/>
                  </a:lnTo>
                  <a:lnTo>
                    <a:pt x="450056" y="14702"/>
                  </a:lnTo>
                  <a:close/>
                  <a:moveTo>
                    <a:pt x="0" y="0"/>
                  </a:moveTo>
                  <a:lnTo>
                    <a:pt x="307181" y="0"/>
                  </a:lnTo>
                  <a:lnTo>
                    <a:pt x="307181" y="14702"/>
                  </a:lnTo>
                  <a:lnTo>
                    <a:pt x="14207" y="14702"/>
                  </a:lnTo>
                  <a:lnTo>
                    <a:pt x="14207" y="320350"/>
                  </a:lnTo>
                  <a:lnTo>
                    <a:pt x="0" y="32035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微软雅黑" panose="020B0503020204020204" pitchFamily="34" charset="-122"/>
                <a:ea typeface="微软雅黑" panose="020B0503020204020204" pitchFamily="34" charset="-122"/>
              </a:endParaRPr>
            </a:p>
          </p:txBody>
        </p:sp>
        <p:sp>
          <p:nvSpPr>
            <p:cNvPr id="67" name="MH_SubTitle_1"/>
            <p:cNvSpPr txBox="1">
              <a:spLocks noChangeArrowheads="1"/>
            </p:cNvSpPr>
            <p:nvPr>
              <p:custDataLst>
                <p:tags r:id="rId4"/>
              </p:custDataLst>
            </p:nvPr>
          </p:nvSpPr>
          <p:spPr bwMode="auto">
            <a:xfrm>
              <a:off x="3143272" y="1866700"/>
              <a:ext cx="7548033" cy="49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b"/>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hangingPunct="1"/>
              <a:r>
                <a:rPr lang="zh-CN" altLang="en-US" b="1" dirty="0">
                  <a:solidFill>
                    <a:schemeClr val="accent1"/>
                  </a:solidFill>
                  <a:latin typeface="微软雅黑" panose="020B0503020204020204" pitchFamily="34" charset="-122"/>
                  <a:ea typeface="微软雅黑" panose="020B0503020204020204" pitchFamily="34" charset="-122"/>
                </a:rPr>
                <a:t>基础建设</a:t>
              </a:r>
            </a:p>
          </p:txBody>
        </p:sp>
        <p:sp>
          <p:nvSpPr>
            <p:cNvPr id="71" name="MH_Text_1"/>
            <p:cNvSpPr txBox="1"/>
            <p:nvPr>
              <p:custDataLst>
                <p:tags r:id="rId5"/>
              </p:custDataLst>
            </p:nvPr>
          </p:nvSpPr>
          <p:spPr>
            <a:xfrm>
              <a:off x="3143272" y="2417563"/>
              <a:ext cx="7548033" cy="885825"/>
            </a:xfrm>
            <a:prstGeom prst="rect">
              <a:avLst/>
            </a:prstGeom>
            <a:noFill/>
          </p:spPr>
          <p:txBody>
            <a:bodyPr lIns="0" tIns="0" rIns="0" bIns="0">
              <a:normAutofit/>
            </a:bodyPr>
            <a:lstStyle/>
            <a:p>
              <a:pPr>
                <a:lnSpc>
                  <a:spcPct val="120000"/>
                </a:lnSpc>
                <a:defRPr/>
              </a:pP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从岗位技能需求出发，科学</a:t>
              </a:r>
              <a:r>
                <a:rPr lang="zh-CN" altLang="en-US" sz="1600" dirty="0" smtClean="0">
                  <a:solidFill>
                    <a:schemeClr val="tx1">
                      <a:lumMod val="65000"/>
                      <a:lumOff val="35000"/>
                    </a:schemeClr>
                  </a:solidFill>
                  <a:latin typeface="微软雅黑" panose="020B0503020204020204" pitchFamily="34" charset="-122"/>
                  <a:ea typeface="微软雅黑" panose="020B0503020204020204" pitchFamily="34" charset="-122"/>
                </a:rPr>
                <a:t>设计汽车运用维修专业</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实训室建设、实训项目开发、实训师资匹配以及对应的社会培训。此外，可依托中心承接技能大赛，鼓励学员深度参与工业机器人各类职业技能大赛， 以赛促学、以赛促教。</a:t>
              </a:r>
            </a:p>
          </p:txBody>
        </p:sp>
        <p:sp>
          <p:nvSpPr>
            <p:cNvPr id="72" name="MH_Other_3"/>
            <p:cNvSpPr/>
            <p:nvPr>
              <p:custDataLst>
                <p:tags r:id="rId6"/>
              </p:custDataLst>
            </p:nvPr>
          </p:nvSpPr>
          <p:spPr>
            <a:xfrm>
              <a:off x="1778021" y="3671687"/>
              <a:ext cx="939800" cy="7302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rgbClr val="FFFFFF"/>
                </a:solidFill>
                <a:latin typeface="微软雅黑" panose="020B0503020204020204" pitchFamily="34" charset="-122"/>
                <a:ea typeface="微软雅黑" panose="020B0503020204020204" pitchFamily="34" charset="-122"/>
              </a:endParaRPr>
            </a:p>
          </p:txBody>
        </p:sp>
        <p:sp>
          <p:nvSpPr>
            <p:cNvPr id="73" name="MH_Other_4"/>
            <p:cNvSpPr/>
            <p:nvPr>
              <p:custDataLst>
                <p:tags r:id="rId7"/>
              </p:custDataLst>
            </p:nvPr>
          </p:nvSpPr>
          <p:spPr>
            <a:xfrm>
              <a:off x="1598105" y="3531987"/>
              <a:ext cx="1299633" cy="1009650"/>
            </a:xfrm>
            <a:custGeom>
              <a:avLst/>
              <a:gdLst>
                <a:gd name="connsiteX0" fmla="*/ 743029 w 757237"/>
                <a:gd name="connsiteY0" fmla="*/ 463225 h 783577"/>
                <a:gd name="connsiteX1" fmla="*/ 757237 w 757237"/>
                <a:gd name="connsiteY1" fmla="*/ 463225 h 783577"/>
                <a:gd name="connsiteX2" fmla="*/ 757237 w 757237"/>
                <a:gd name="connsiteY2" fmla="*/ 783577 h 783577"/>
                <a:gd name="connsiteX3" fmla="*/ 450056 w 757237"/>
                <a:gd name="connsiteY3" fmla="*/ 783577 h 783577"/>
                <a:gd name="connsiteX4" fmla="*/ 450056 w 757237"/>
                <a:gd name="connsiteY4" fmla="*/ 768874 h 783577"/>
                <a:gd name="connsiteX5" fmla="*/ 743029 w 757237"/>
                <a:gd name="connsiteY5" fmla="*/ 768874 h 783577"/>
                <a:gd name="connsiteX6" fmla="*/ 0 w 757237"/>
                <a:gd name="connsiteY6" fmla="*/ 463225 h 783577"/>
                <a:gd name="connsiteX7" fmla="*/ 14207 w 757237"/>
                <a:gd name="connsiteY7" fmla="*/ 463225 h 783577"/>
                <a:gd name="connsiteX8" fmla="*/ 14207 w 757237"/>
                <a:gd name="connsiteY8" fmla="*/ 768874 h 783577"/>
                <a:gd name="connsiteX9" fmla="*/ 307181 w 757237"/>
                <a:gd name="connsiteY9" fmla="*/ 768874 h 783577"/>
                <a:gd name="connsiteX10" fmla="*/ 307181 w 757237"/>
                <a:gd name="connsiteY10" fmla="*/ 783577 h 783577"/>
                <a:gd name="connsiteX11" fmla="*/ 0 w 757237"/>
                <a:gd name="connsiteY11" fmla="*/ 783577 h 783577"/>
                <a:gd name="connsiteX12" fmla="*/ 450056 w 757237"/>
                <a:gd name="connsiteY12" fmla="*/ 0 h 783577"/>
                <a:gd name="connsiteX13" fmla="*/ 757237 w 757237"/>
                <a:gd name="connsiteY13" fmla="*/ 0 h 783577"/>
                <a:gd name="connsiteX14" fmla="*/ 757237 w 757237"/>
                <a:gd name="connsiteY14" fmla="*/ 320350 h 783577"/>
                <a:gd name="connsiteX15" fmla="*/ 743029 w 757237"/>
                <a:gd name="connsiteY15" fmla="*/ 320350 h 783577"/>
                <a:gd name="connsiteX16" fmla="*/ 743029 w 757237"/>
                <a:gd name="connsiteY16" fmla="*/ 14702 h 783577"/>
                <a:gd name="connsiteX17" fmla="*/ 450056 w 757237"/>
                <a:gd name="connsiteY17" fmla="*/ 14702 h 783577"/>
                <a:gd name="connsiteX18" fmla="*/ 0 w 757237"/>
                <a:gd name="connsiteY18" fmla="*/ 0 h 783577"/>
                <a:gd name="connsiteX19" fmla="*/ 307181 w 757237"/>
                <a:gd name="connsiteY19" fmla="*/ 0 h 783577"/>
                <a:gd name="connsiteX20" fmla="*/ 307181 w 757237"/>
                <a:gd name="connsiteY20" fmla="*/ 14702 h 783577"/>
                <a:gd name="connsiteX21" fmla="*/ 14207 w 757237"/>
                <a:gd name="connsiteY21" fmla="*/ 14702 h 783577"/>
                <a:gd name="connsiteX22" fmla="*/ 14207 w 757237"/>
                <a:gd name="connsiteY22" fmla="*/ 320350 h 783577"/>
                <a:gd name="connsiteX23" fmla="*/ 0 w 757237"/>
                <a:gd name="connsiteY23" fmla="*/ 320350 h 783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57237" h="783577">
                  <a:moveTo>
                    <a:pt x="743029" y="463225"/>
                  </a:moveTo>
                  <a:lnTo>
                    <a:pt x="757237" y="463225"/>
                  </a:lnTo>
                  <a:lnTo>
                    <a:pt x="757237" y="783577"/>
                  </a:lnTo>
                  <a:lnTo>
                    <a:pt x="450056" y="783577"/>
                  </a:lnTo>
                  <a:lnTo>
                    <a:pt x="450056" y="768874"/>
                  </a:lnTo>
                  <a:lnTo>
                    <a:pt x="743029" y="768874"/>
                  </a:lnTo>
                  <a:close/>
                  <a:moveTo>
                    <a:pt x="0" y="463225"/>
                  </a:moveTo>
                  <a:lnTo>
                    <a:pt x="14207" y="463225"/>
                  </a:lnTo>
                  <a:lnTo>
                    <a:pt x="14207" y="768874"/>
                  </a:lnTo>
                  <a:lnTo>
                    <a:pt x="307181" y="768874"/>
                  </a:lnTo>
                  <a:lnTo>
                    <a:pt x="307181" y="783577"/>
                  </a:lnTo>
                  <a:lnTo>
                    <a:pt x="0" y="783577"/>
                  </a:lnTo>
                  <a:close/>
                  <a:moveTo>
                    <a:pt x="450056" y="0"/>
                  </a:moveTo>
                  <a:lnTo>
                    <a:pt x="757237" y="0"/>
                  </a:lnTo>
                  <a:lnTo>
                    <a:pt x="757237" y="320350"/>
                  </a:lnTo>
                  <a:lnTo>
                    <a:pt x="743029" y="320350"/>
                  </a:lnTo>
                  <a:lnTo>
                    <a:pt x="743029" y="14702"/>
                  </a:lnTo>
                  <a:lnTo>
                    <a:pt x="450056" y="14702"/>
                  </a:lnTo>
                  <a:close/>
                  <a:moveTo>
                    <a:pt x="0" y="0"/>
                  </a:moveTo>
                  <a:lnTo>
                    <a:pt x="307181" y="0"/>
                  </a:lnTo>
                  <a:lnTo>
                    <a:pt x="307181" y="14702"/>
                  </a:lnTo>
                  <a:lnTo>
                    <a:pt x="14207" y="14702"/>
                  </a:lnTo>
                  <a:lnTo>
                    <a:pt x="14207" y="320350"/>
                  </a:lnTo>
                  <a:lnTo>
                    <a:pt x="0" y="32035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微软雅黑" panose="020B0503020204020204" pitchFamily="34" charset="-122"/>
                <a:ea typeface="微软雅黑" panose="020B0503020204020204" pitchFamily="34" charset="-122"/>
              </a:endParaRPr>
            </a:p>
          </p:txBody>
        </p:sp>
        <p:sp>
          <p:nvSpPr>
            <p:cNvPr id="74" name="MH_SubTitle_2"/>
            <p:cNvSpPr txBox="1">
              <a:spLocks noChangeArrowheads="1"/>
            </p:cNvSpPr>
            <p:nvPr>
              <p:custDataLst>
                <p:tags r:id="rId8"/>
              </p:custDataLst>
            </p:nvPr>
          </p:nvSpPr>
          <p:spPr bwMode="auto">
            <a:xfrm>
              <a:off x="3143272" y="3338313"/>
              <a:ext cx="7548033" cy="49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b"/>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hangingPunct="1"/>
              <a:r>
                <a:rPr lang="zh-CN" altLang="en-US" b="1" dirty="0">
                  <a:solidFill>
                    <a:schemeClr val="accent2"/>
                  </a:solidFill>
                  <a:latin typeface="微软雅黑" panose="020B0503020204020204" pitchFamily="34" charset="-122"/>
                  <a:ea typeface="微软雅黑" panose="020B0503020204020204" pitchFamily="34" charset="-122"/>
                </a:rPr>
                <a:t>技能提升</a:t>
              </a:r>
            </a:p>
          </p:txBody>
        </p:sp>
        <p:sp>
          <p:nvSpPr>
            <p:cNvPr id="75" name="MH_Text_2"/>
            <p:cNvSpPr txBox="1"/>
            <p:nvPr>
              <p:custDataLst>
                <p:tags r:id="rId9"/>
              </p:custDataLst>
            </p:nvPr>
          </p:nvSpPr>
          <p:spPr>
            <a:xfrm>
              <a:off x="3143272" y="3889176"/>
              <a:ext cx="7548033" cy="885825"/>
            </a:xfrm>
            <a:prstGeom prst="rect">
              <a:avLst/>
            </a:prstGeom>
            <a:noFill/>
          </p:spPr>
          <p:txBody>
            <a:bodyPr lIns="0" tIns="0" rIns="0" bIns="0">
              <a:normAutofit/>
            </a:bodyPr>
            <a:lstStyle/>
            <a:p>
              <a:pPr>
                <a:lnSpc>
                  <a:spcPct val="120000"/>
                </a:lnSpc>
                <a:defRPr/>
              </a:pP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服务周边兄弟学校的教师进修，改善专业师资的知识结构，拓展专业知识面、加强关键技术的掌握，提高综合素质，紧跟新兴的技术领域，满足职业教育持续快速健康发展的需要，培养出高素质应用技术型人才。</a:t>
              </a:r>
            </a:p>
          </p:txBody>
        </p:sp>
        <p:sp>
          <p:nvSpPr>
            <p:cNvPr id="76" name="MH_Other_5"/>
            <p:cNvSpPr/>
            <p:nvPr>
              <p:custDataLst>
                <p:tags r:id="rId10"/>
              </p:custDataLst>
            </p:nvPr>
          </p:nvSpPr>
          <p:spPr>
            <a:xfrm>
              <a:off x="1778021" y="5143300"/>
              <a:ext cx="939800" cy="73025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rgbClr val="FFFFFF"/>
                </a:solidFill>
                <a:latin typeface="微软雅黑" panose="020B0503020204020204" pitchFamily="34" charset="-122"/>
                <a:ea typeface="微软雅黑" panose="020B0503020204020204" pitchFamily="34" charset="-122"/>
              </a:endParaRPr>
            </a:p>
          </p:txBody>
        </p:sp>
        <p:sp>
          <p:nvSpPr>
            <p:cNvPr id="77" name="MH_Other_6"/>
            <p:cNvSpPr/>
            <p:nvPr>
              <p:custDataLst>
                <p:tags r:id="rId11"/>
              </p:custDataLst>
            </p:nvPr>
          </p:nvSpPr>
          <p:spPr>
            <a:xfrm>
              <a:off x="1598105" y="5003600"/>
              <a:ext cx="1299633" cy="1008062"/>
            </a:xfrm>
            <a:custGeom>
              <a:avLst/>
              <a:gdLst>
                <a:gd name="connsiteX0" fmla="*/ 743029 w 757237"/>
                <a:gd name="connsiteY0" fmla="*/ 463225 h 783577"/>
                <a:gd name="connsiteX1" fmla="*/ 757237 w 757237"/>
                <a:gd name="connsiteY1" fmla="*/ 463225 h 783577"/>
                <a:gd name="connsiteX2" fmla="*/ 757237 w 757237"/>
                <a:gd name="connsiteY2" fmla="*/ 783577 h 783577"/>
                <a:gd name="connsiteX3" fmla="*/ 450056 w 757237"/>
                <a:gd name="connsiteY3" fmla="*/ 783577 h 783577"/>
                <a:gd name="connsiteX4" fmla="*/ 450056 w 757237"/>
                <a:gd name="connsiteY4" fmla="*/ 768874 h 783577"/>
                <a:gd name="connsiteX5" fmla="*/ 743029 w 757237"/>
                <a:gd name="connsiteY5" fmla="*/ 768874 h 783577"/>
                <a:gd name="connsiteX6" fmla="*/ 0 w 757237"/>
                <a:gd name="connsiteY6" fmla="*/ 463225 h 783577"/>
                <a:gd name="connsiteX7" fmla="*/ 14207 w 757237"/>
                <a:gd name="connsiteY7" fmla="*/ 463225 h 783577"/>
                <a:gd name="connsiteX8" fmla="*/ 14207 w 757237"/>
                <a:gd name="connsiteY8" fmla="*/ 768874 h 783577"/>
                <a:gd name="connsiteX9" fmla="*/ 307181 w 757237"/>
                <a:gd name="connsiteY9" fmla="*/ 768874 h 783577"/>
                <a:gd name="connsiteX10" fmla="*/ 307181 w 757237"/>
                <a:gd name="connsiteY10" fmla="*/ 783577 h 783577"/>
                <a:gd name="connsiteX11" fmla="*/ 0 w 757237"/>
                <a:gd name="connsiteY11" fmla="*/ 783577 h 783577"/>
                <a:gd name="connsiteX12" fmla="*/ 450056 w 757237"/>
                <a:gd name="connsiteY12" fmla="*/ 0 h 783577"/>
                <a:gd name="connsiteX13" fmla="*/ 757237 w 757237"/>
                <a:gd name="connsiteY13" fmla="*/ 0 h 783577"/>
                <a:gd name="connsiteX14" fmla="*/ 757237 w 757237"/>
                <a:gd name="connsiteY14" fmla="*/ 320350 h 783577"/>
                <a:gd name="connsiteX15" fmla="*/ 743029 w 757237"/>
                <a:gd name="connsiteY15" fmla="*/ 320350 h 783577"/>
                <a:gd name="connsiteX16" fmla="*/ 743029 w 757237"/>
                <a:gd name="connsiteY16" fmla="*/ 14702 h 783577"/>
                <a:gd name="connsiteX17" fmla="*/ 450056 w 757237"/>
                <a:gd name="connsiteY17" fmla="*/ 14702 h 783577"/>
                <a:gd name="connsiteX18" fmla="*/ 0 w 757237"/>
                <a:gd name="connsiteY18" fmla="*/ 0 h 783577"/>
                <a:gd name="connsiteX19" fmla="*/ 307181 w 757237"/>
                <a:gd name="connsiteY19" fmla="*/ 0 h 783577"/>
                <a:gd name="connsiteX20" fmla="*/ 307181 w 757237"/>
                <a:gd name="connsiteY20" fmla="*/ 14702 h 783577"/>
                <a:gd name="connsiteX21" fmla="*/ 14207 w 757237"/>
                <a:gd name="connsiteY21" fmla="*/ 14702 h 783577"/>
                <a:gd name="connsiteX22" fmla="*/ 14207 w 757237"/>
                <a:gd name="connsiteY22" fmla="*/ 320350 h 783577"/>
                <a:gd name="connsiteX23" fmla="*/ 0 w 757237"/>
                <a:gd name="connsiteY23" fmla="*/ 320350 h 783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57237" h="783577">
                  <a:moveTo>
                    <a:pt x="743029" y="463225"/>
                  </a:moveTo>
                  <a:lnTo>
                    <a:pt x="757237" y="463225"/>
                  </a:lnTo>
                  <a:lnTo>
                    <a:pt x="757237" y="783577"/>
                  </a:lnTo>
                  <a:lnTo>
                    <a:pt x="450056" y="783577"/>
                  </a:lnTo>
                  <a:lnTo>
                    <a:pt x="450056" y="768874"/>
                  </a:lnTo>
                  <a:lnTo>
                    <a:pt x="743029" y="768874"/>
                  </a:lnTo>
                  <a:close/>
                  <a:moveTo>
                    <a:pt x="0" y="463225"/>
                  </a:moveTo>
                  <a:lnTo>
                    <a:pt x="14207" y="463225"/>
                  </a:lnTo>
                  <a:lnTo>
                    <a:pt x="14207" y="768874"/>
                  </a:lnTo>
                  <a:lnTo>
                    <a:pt x="307181" y="768874"/>
                  </a:lnTo>
                  <a:lnTo>
                    <a:pt x="307181" y="783577"/>
                  </a:lnTo>
                  <a:lnTo>
                    <a:pt x="0" y="783577"/>
                  </a:lnTo>
                  <a:close/>
                  <a:moveTo>
                    <a:pt x="450056" y="0"/>
                  </a:moveTo>
                  <a:lnTo>
                    <a:pt x="757237" y="0"/>
                  </a:lnTo>
                  <a:lnTo>
                    <a:pt x="757237" y="320350"/>
                  </a:lnTo>
                  <a:lnTo>
                    <a:pt x="743029" y="320350"/>
                  </a:lnTo>
                  <a:lnTo>
                    <a:pt x="743029" y="14702"/>
                  </a:lnTo>
                  <a:lnTo>
                    <a:pt x="450056" y="14702"/>
                  </a:lnTo>
                  <a:close/>
                  <a:moveTo>
                    <a:pt x="0" y="0"/>
                  </a:moveTo>
                  <a:lnTo>
                    <a:pt x="307181" y="0"/>
                  </a:lnTo>
                  <a:lnTo>
                    <a:pt x="307181" y="14702"/>
                  </a:lnTo>
                  <a:lnTo>
                    <a:pt x="14207" y="14702"/>
                  </a:lnTo>
                  <a:lnTo>
                    <a:pt x="14207" y="320350"/>
                  </a:lnTo>
                  <a:lnTo>
                    <a:pt x="0" y="32035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微软雅黑" panose="020B0503020204020204" pitchFamily="34" charset="-122"/>
                <a:ea typeface="微软雅黑" panose="020B0503020204020204" pitchFamily="34" charset="-122"/>
              </a:endParaRPr>
            </a:p>
          </p:txBody>
        </p:sp>
        <p:sp>
          <p:nvSpPr>
            <p:cNvPr id="78" name="MH_SubTitle_3"/>
            <p:cNvSpPr txBox="1"/>
            <p:nvPr>
              <p:custDataLst>
                <p:tags r:id="rId12"/>
              </p:custDataLst>
            </p:nvPr>
          </p:nvSpPr>
          <p:spPr>
            <a:xfrm>
              <a:off x="3143272" y="4809925"/>
              <a:ext cx="7548033" cy="493712"/>
            </a:xfrm>
            <a:prstGeom prst="rect">
              <a:avLst/>
            </a:prstGeom>
            <a:noFill/>
          </p:spPr>
          <p:txBody>
            <a:bodyPr lIns="0" tIns="0" rIns="0" bIns="0" anchor="b">
              <a:normAutofit/>
            </a:bodyPr>
            <a:lstStyle/>
            <a:p>
              <a:pPr eaLnBrk="1" fontAlgn="auto" hangingPunct="1">
                <a:spcBef>
                  <a:spcPts val="0"/>
                </a:spcBef>
                <a:spcAft>
                  <a:spcPts val="0"/>
                </a:spcAft>
                <a:defRPr/>
              </a:pPr>
              <a:r>
                <a:rPr lang="zh-CN" altLang="en-US" b="1" dirty="0">
                  <a:solidFill>
                    <a:schemeClr val="accent6"/>
                  </a:solidFill>
                  <a:latin typeface="微软雅黑" panose="020B0503020204020204" pitchFamily="34" charset="-122"/>
                  <a:ea typeface="微软雅黑" panose="020B0503020204020204" pitchFamily="34" charset="-122"/>
                </a:rPr>
                <a:t>企业对接</a:t>
              </a:r>
            </a:p>
          </p:txBody>
        </p:sp>
        <p:sp>
          <p:nvSpPr>
            <p:cNvPr id="79" name="MH_Text_3"/>
            <p:cNvSpPr txBox="1"/>
            <p:nvPr>
              <p:custDataLst>
                <p:tags r:id="rId13"/>
              </p:custDataLst>
            </p:nvPr>
          </p:nvSpPr>
          <p:spPr>
            <a:xfrm>
              <a:off x="3143272" y="5359200"/>
              <a:ext cx="7548033" cy="887412"/>
            </a:xfrm>
            <a:prstGeom prst="rect">
              <a:avLst/>
            </a:prstGeom>
            <a:noFill/>
          </p:spPr>
          <p:txBody>
            <a:bodyPr lIns="0" tIns="0" rIns="0" bIns="0">
              <a:normAutofit/>
            </a:bodyPr>
            <a:lstStyle/>
            <a:p>
              <a:pPr>
                <a:lnSpc>
                  <a:spcPct val="120000"/>
                </a:lnSpc>
                <a:defRPr/>
              </a:pP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专业实训室建设后紧密对接企业，及时调整实训培训方向与内容，实训培训项目更具创新性、实用性、灵活性，满足地区工业机器人企业或行业用人要求，使得培训学员可以快速进入相关工作岗位就业。</a:t>
              </a:r>
            </a:p>
          </p:txBody>
        </p:sp>
        <p:sp>
          <p:nvSpPr>
            <p:cNvPr id="80" name="MH_Other_7"/>
            <p:cNvSpPr>
              <a:spLocks/>
            </p:cNvSpPr>
            <p:nvPr>
              <p:custDataLst>
                <p:tags r:id="rId14"/>
              </p:custDataLst>
            </p:nvPr>
          </p:nvSpPr>
          <p:spPr bwMode="auto">
            <a:xfrm>
              <a:off x="1974871" y="2369938"/>
              <a:ext cx="531284" cy="396875"/>
            </a:xfrm>
            <a:custGeom>
              <a:avLst/>
              <a:gdLst>
                <a:gd name="T0" fmla="*/ 984018 w 1589088"/>
                <a:gd name="T1" fmla="*/ 589506 h 1589088"/>
                <a:gd name="T2" fmla="*/ 955171 w 1589088"/>
                <a:gd name="T3" fmla="*/ 645802 h 1589088"/>
                <a:gd name="T4" fmla="*/ 898294 w 1589088"/>
                <a:gd name="T5" fmla="*/ 673272 h 1589088"/>
                <a:gd name="T6" fmla="*/ 881422 w 1589088"/>
                <a:gd name="T7" fmla="*/ 964824 h 1589088"/>
                <a:gd name="T8" fmla="*/ 873530 w 1589088"/>
                <a:gd name="T9" fmla="*/ 1040159 h 1589088"/>
                <a:gd name="T10" fmla="*/ 824817 w 1589088"/>
                <a:gd name="T11" fmla="*/ 1084490 h 1589088"/>
                <a:gd name="T12" fmla="*/ 756238 w 1589088"/>
                <a:gd name="T13" fmla="*/ 1088026 h 1589088"/>
                <a:gd name="T14" fmla="*/ 703444 w 1589088"/>
                <a:gd name="T15" fmla="*/ 1048590 h 1589088"/>
                <a:gd name="T16" fmla="*/ 686571 w 1589088"/>
                <a:gd name="T17" fmla="*/ 985493 h 1589088"/>
                <a:gd name="T18" fmla="*/ 486007 w 1589088"/>
                <a:gd name="T19" fmla="*/ 893024 h 1589088"/>
                <a:gd name="T20" fmla="*/ 398106 w 1589088"/>
                <a:gd name="T21" fmla="*/ 820680 h 1589088"/>
                <a:gd name="T22" fmla="*/ 402189 w 1589088"/>
                <a:gd name="T23" fmla="*/ 755134 h 1589088"/>
                <a:gd name="T24" fmla="*/ 446547 w 1589088"/>
                <a:gd name="T25" fmla="*/ 706452 h 1589088"/>
                <a:gd name="T26" fmla="*/ 514037 w 1589088"/>
                <a:gd name="T27" fmla="*/ 696389 h 1589088"/>
                <a:gd name="T28" fmla="*/ 570641 w 1589088"/>
                <a:gd name="T29" fmla="*/ 730385 h 1589088"/>
                <a:gd name="T30" fmla="*/ 593501 w 1589088"/>
                <a:gd name="T31" fmla="*/ 794027 h 1589088"/>
                <a:gd name="T32" fmla="*/ 818558 w 1589088"/>
                <a:gd name="T33" fmla="*/ 648522 h 1589088"/>
                <a:gd name="T34" fmla="*/ 785901 w 1589088"/>
                <a:gd name="T35" fmla="*/ 575091 h 1589088"/>
                <a:gd name="T36" fmla="*/ 808761 w 1589088"/>
                <a:gd name="T37" fmla="*/ 511721 h 1589088"/>
                <a:gd name="T38" fmla="*/ 865365 w 1589088"/>
                <a:gd name="T39" fmla="*/ 477726 h 1589088"/>
                <a:gd name="T40" fmla="*/ 728574 w 1589088"/>
                <a:gd name="T41" fmla="*/ 144010 h 1589088"/>
                <a:gd name="T42" fmla="*/ 531280 w 1589088"/>
                <a:gd name="T43" fmla="*/ 182593 h 1589088"/>
                <a:gd name="T44" fmla="*/ 353281 w 1589088"/>
                <a:gd name="T45" fmla="*/ 288291 h 1589088"/>
                <a:gd name="T46" fmla="*/ 219577 w 1589088"/>
                <a:gd name="T47" fmla="*/ 451592 h 1589088"/>
                <a:gd name="T48" fmla="*/ 152454 w 1589088"/>
                <a:gd name="T49" fmla="*/ 642880 h 1589088"/>
                <a:gd name="T50" fmla="*/ 152454 w 1589088"/>
                <a:gd name="T51" fmla="*/ 843135 h 1589088"/>
                <a:gd name="T52" fmla="*/ 219577 w 1589088"/>
                <a:gd name="T53" fmla="*/ 1034422 h 1589088"/>
                <a:gd name="T54" fmla="*/ 353281 w 1589088"/>
                <a:gd name="T55" fmla="*/ 1197724 h 1589088"/>
                <a:gd name="T56" fmla="*/ 531280 w 1589088"/>
                <a:gd name="T57" fmla="*/ 1303421 h 1589088"/>
                <a:gd name="T58" fmla="*/ 728574 w 1589088"/>
                <a:gd name="T59" fmla="*/ 1341734 h 1589088"/>
                <a:gd name="T60" fmla="*/ 927227 w 1589088"/>
                <a:gd name="T61" fmla="*/ 1312931 h 1589088"/>
                <a:gd name="T62" fmla="*/ 1109302 w 1589088"/>
                <a:gd name="T63" fmla="*/ 1217015 h 1589088"/>
                <a:gd name="T64" fmla="*/ 1251431 w 1589088"/>
                <a:gd name="T65" fmla="*/ 1059964 h 1589088"/>
                <a:gd name="T66" fmla="*/ 1328065 w 1589088"/>
                <a:gd name="T67" fmla="*/ 871393 h 1589088"/>
                <a:gd name="T68" fmla="*/ 1337576 w 1589088"/>
                <a:gd name="T69" fmla="*/ 671410 h 1589088"/>
                <a:gd name="T70" fmla="*/ 1280237 w 1589088"/>
                <a:gd name="T71" fmla="*/ 477677 h 1589088"/>
                <a:gd name="T72" fmla="*/ 1155500 w 1589088"/>
                <a:gd name="T73" fmla="*/ 308670 h 1589088"/>
                <a:gd name="T74" fmla="*/ 981849 w 1589088"/>
                <a:gd name="T75" fmla="*/ 193462 h 1589088"/>
                <a:gd name="T76" fmla="*/ 785915 w 1589088"/>
                <a:gd name="T77" fmla="*/ 145640 h 1589088"/>
                <a:gd name="T78" fmla="*/ 902226 w 1589088"/>
                <a:gd name="T79" fmla="*/ 17390 h 1589088"/>
                <a:gd name="T80" fmla="*/ 1136207 w 1589088"/>
                <a:gd name="T81" fmla="*/ 112491 h 1589088"/>
                <a:gd name="T82" fmla="*/ 1320999 w 1589088"/>
                <a:gd name="T83" fmla="*/ 276063 h 1589088"/>
                <a:gd name="T84" fmla="*/ 1429702 w 1589088"/>
                <a:gd name="T85" fmla="*/ 459201 h 1589088"/>
                <a:gd name="T86" fmla="*/ 1481334 w 1589088"/>
                <a:gd name="T87" fmla="*/ 660270 h 1589088"/>
                <a:gd name="T88" fmla="*/ 1475356 w 1589088"/>
                <a:gd name="T89" fmla="*/ 866502 h 1589088"/>
                <a:gd name="T90" fmla="*/ 1412581 w 1589088"/>
                <a:gd name="T91" fmla="*/ 1064855 h 1589088"/>
                <a:gd name="T92" fmla="*/ 1892771 w 1589088"/>
                <a:gd name="T93" fmla="*/ 1636001 h 1589088"/>
                <a:gd name="T94" fmla="*/ 1896304 w 1589088"/>
                <a:gd name="T95" fmla="*/ 1759632 h 1589088"/>
                <a:gd name="T96" fmla="*/ 1783798 w 1589088"/>
                <a:gd name="T97" fmla="*/ 1885980 h 1589088"/>
                <a:gd name="T98" fmla="*/ 1662866 w 1589088"/>
                <a:gd name="T99" fmla="*/ 1900381 h 1589088"/>
                <a:gd name="T100" fmla="*/ 1104954 w 1589088"/>
                <a:gd name="T101" fmla="*/ 1391458 h 1589088"/>
                <a:gd name="T102" fmla="*/ 909835 w 1589088"/>
                <a:gd name="T103" fmla="*/ 1466451 h 1589088"/>
                <a:gd name="T104" fmla="*/ 704388 w 1589088"/>
                <a:gd name="T105" fmla="*/ 1484656 h 1589088"/>
                <a:gd name="T106" fmla="*/ 501116 w 1589088"/>
                <a:gd name="T107" fmla="*/ 1445528 h 1589088"/>
                <a:gd name="T108" fmla="*/ 313061 w 1589088"/>
                <a:gd name="T109" fmla="*/ 1349069 h 1589088"/>
                <a:gd name="T110" fmla="*/ 143758 w 1589088"/>
                <a:gd name="T111" fmla="*/ 1181965 h 1589088"/>
                <a:gd name="T112" fmla="*/ 30708 w 1589088"/>
                <a:gd name="T113" fmla="*/ 954538 h 1589088"/>
                <a:gd name="T114" fmla="*/ 815 w 1589088"/>
                <a:gd name="T115" fmla="*/ 707277 h 1589088"/>
                <a:gd name="T116" fmla="*/ 54351 w 1589088"/>
                <a:gd name="T117" fmla="*/ 463275 h 1589088"/>
                <a:gd name="T118" fmla="*/ 191315 w 1589088"/>
                <a:gd name="T119" fmla="*/ 245360 h 1589088"/>
                <a:gd name="T120" fmla="*/ 397577 w 1589088"/>
                <a:gd name="T121" fmla="*/ 85319 h 1589088"/>
                <a:gd name="T122" fmla="*/ 636177 w 1589088"/>
                <a:gd name="T123" fmla="*/ 7880 h 158908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589088" h="1589088">
                  <a:moveTo>
                    <a:pt x="916859" y="288925"/>
                  </a:moveTo>
                  <a:lnTo>
                    <a:pt x="954088" y="332030"/>
                  </a:lnTo>
                  <a:lnTo>
                    <a:pt x="816067" y="450682"/>
                  </a:lnTo>
                  <a:lnTo>
                    <a:pt x="817430" y="454085"/>
                  </a:lnTo>
                  <a:lnTo>
                    <a:pt x="818338" y="457488"/>
                  </a:lnTo>
                  <a:lnTo>
                    <a:pt x="819246" y="461118"/>
                  </a:lnTo>
                  <a:lnTo>
                    <a:pt x="820381" y="464748"/>
                  </a:lnTo>
                  <a:lnTo>
                    <a:pt x="820835" y="468378"/>
                  </a:lnTo>
                  <a:lnTo>
                    <a:pt x="821289" y="472008"/>
                  </a:lnTo>
                  <a:lnTo>
                    <a:pt x="821743" y="475865"/>
                  </a:lnTo>
                  <a:lnTo>
                    <a:pt x="821743" y="479722"/>
                  </a:lnTo>
                  <a:lnTo>
                    <a:pt x="821743" y="483805"/>
                  </a:lnTo>
                  <a:lnTo>
                    <a:pt x="821289" y="487662"/>
                  </a:lnTo>
                  <a:lnTo>
                    <a:pt x="820835" y="491746"/>
                  </a:lnTo>
                  <a:lnTo>
                    <a:pt x="820154" y="495602"/>
                  </a:lnTo>
                  <a:lnTo>
                    <a:pt x="819246" y="499459"/>
                  </a:lnTo>
                  <a:lnTo>
                    <a:pt x="818338" y="503089"/>
                  </a:lnTo>
                  <a:lnTo>
                    <a:pt x="816976" y="506946"/>
                  </a:lnTo>
                  <a:lnTo>
                    <a:pt x="815840" y="510349"/>
                  </a:lnTo>
                  <a:lnTo>
                    <a:pt x="814251" y="513979"/>
                  </a:lnTo>
                  <a:lnTo>
                    <a:pt x="812662" y="517382"/>
                  </a:lnTo>
                  <a:lnTo>
                    <a:pt x="810619" y="520785"/>
                  </a:lnTo>
                  <a:lnTo>
                    <a:pt x="808803" y="523961"/>
                  </a:lnTo>
                  <a:lnTo>
                    <a:pt x="806760" y="527137"/>
                  </a:lnTo>
                  <a:lnTo>
                    <a:pt x="804263" y="530313"/>
                  </a:lnTo>
                  <a:lnTo>
                    <a:pt x="801993" y="533036"/>
                  </a:lnTo>
                  <a:lnTo>
                    <a:pt x="799496" y="535985"/>
                  </a:lnTo>
                  <a:lnTo>
                    <a:pt x="796772" y="538707"/>
                  </a:lnTo>
                  <a:lnTo>
                    <a:pt x="794048" y="541203"/>
                  </a:lnTo>
                  <a:lnTo>
                    <a:pt x="791324" y="543698"/>
                  </a:lnTo>
                  <a:lnTo>
                    <a:pt x="788146" y="545967"/>
                  </a:lnTo>
                  <a:lnTo>
                    <a:pt x="785194" y="548009"/>
                  </a:lnTo>
                  <a:lnTo>
                    <a:pt x="781789" y="550051"/>
                  </a:lnTo>
                  <a:lnTo>
                    <a:pt x="778611" y="552093"/>
                  </a:lnTo>
                  <a:lnTo>
                    <a:pt x="775433" y="553908"/>
                  </a:lnTo>
                  <a:lnTo>
                    <a:pt x="771801" y="555496"/>
                  </a:lnTo>
                  <a:lnTo>
                    <a:pt x="768396" y="556857"/>
                  </a:lnTo>
                  <a:lnTo>
                    <a:pt x="764537" y="558218"/>
                  </a:lnTo>
                  <a:lnTo>
                    <a:pt x="760905" y="559352"/>
                  </a:lnTo>
                  <a:lnTo>
                    <a:pt x="757046" y="560260"/>
                  </a:lnTo>
                  <a:lnTo>
                    <a:pt x="753413" y="560940"/>
                  </a:lnTo>
                  <a:lnTo>
                    <a:pt x="749327" y="561621"/>
                  </a:lnTo>
                  <a:lnTo>
                    <a:pt x="745241" y="562075"/>
                  </a:lnTo>
                  <a:lnTo>
                    <a:pt x="692121" y="754005"/>
                  </a:lnTo>
                  <a:lnTo>
                    <a:pt x="697343" y="756728"/>
                  </a:lnTo>
                  <a:lnTo>
                    <a:pt x="702110" y="759904"/>
                  </a:lnTo>
                  <a:lnTo>
                    <a:pt x="706650" y="763080"/>
                  </a:lnTo>
                  <a:lnTo>
                    <a:pt x="710963" y="766937"/>
                  </a:lnTo>
                  <a:lnTo>
                    <a:pt x="715049" y="770794"/>
                  </a:lnTo>
                  <a:lnTo>
                    <a:pt x="718908" y="774877"/>
                  </a:lnTo>
                  <a:lnTo>
                    <a:pt x="722313" y="779188"/>
                  </a:lnTo>
                  <a:lnTo>
                    <a:pt x="725718" y="783952"/>
                  </a:lnTo>
                  <a:lnTo>
                    <a:pt x="728670" y="788943"/>
                  </a:lnTo>
                  <a:lnTo>
                    <a:pt x="731167" y="793934"/>
                  </a:lnTo>
                  <a:lnTo>
                    <a:pt x="733437" y="799379"/>
                  </a:lnTo>
                  <a:lnTo>
                    <a:pt x="735253" y="804824"/>
                  </a:lnTo>
                  <a:lnTo>
                    <a:pt x="736615" y="810496"/>
                  </a:lnTo>
                  <a:lnTo>
                    <a:pt x="737750" y="816167"/>
                  </a:lnTo>
                  <a:lnTo>
                    <a:pt x="738431" y="822066"/>
                  </a:lnTo>
                  <a:lnTo>
                    <a:pt x="738658" y="828191"/>
                  </a:lnTo>
                  <a:lnTo>
                    <a:pt x="738658" y="832729"/>
                  </a:lnTo>
                  <a:lnTo>
                    <a:pt x="738431" y="836812"/>
                  </a:lnTo>
                  <a:lnTo>
                    <a:pt x="737523" y="840896"/>
                  </a:lnTo>
                  <a:lnTo>
                    <a:pt x="736842" y="844980"/>
                  </a:lnTo>
                  <a:lnTo>
                    <a:pt x="735934" y="849063"/>
                  </a:lnTo>
                  <a:lnTo>
                    <a:pt x="734799" y="852920"/>
                  </a:lnTo>
                  <a:lnTo>
                    <a:pt x="733664" y="856777"/>
                  </a:lnTo>
                  <a:lnTo>
                    <a:pt x="732075" y="860407"/>
                  </a:lnTo>
                  <a:lnTo>
                    <a:pt x="730259" y="864263"/>
                  </a:lnTo>
                  <a:lnTo>
                    <a:pt x="728670" y="867666"/>
                  </a:lnTo>
                  <a:lnTo>
                    <a:pt x="726626" y="871296"/>
                  </a:lnTo>
                  <a:lnTo>
                    <a:pt x="724583" y="874699"/>
                  </a:lnTo>
                  <a:lnTo>
                    <a:pt x="722086" y="877876"/>
                  </a:lnTo>
                  <a:lnTo>
                    <a:pt x="719589" y="881052"/>
                  </a:lnTo>
                  <a:lnTo>
                    <a:pt x="717092" y="884228"/>
                  </a:lnTo>
                  <a:lnTo>
                    <a:pt x="714141" y="886950"/>
                  </a:lnTo>
                  <a:lnTo>
                    <a:pt x="711417" y="889673"/>
                  </a:lnTo>
                  <a:lnTo>
                    <a:pt x="708239" y="892395"/>
                  </a:lnTo>
                  <a:lnTo>
                    <a:pt x="705288" y="894891"/>
                  </a:lnTo>
                  <a:lnTo>
                    <a:pt x="702110" y="896933"/>
                  </a:lnTo>
                  <a:lnTo>
                    <a:pt x="698705" y="899428"/>
                  </a:lnTo>
                  <a:lnTo>
                    <a:pt x="695299" y="901243"/>
                  </a:lnTo>
                  <a:lnTo>
                    <a:pt x="691440" y="903058"/>
                  </a:lnTo>
                  <a:lnTo>
                    <a:pt x="688035" y="904646"/>
                  </a:lnTo>
                  <a:lnTo>
                    <a:pt x="684176" y="906234"/>
                  </a:lnTo>
                  <a:lnTo>
                    <a:pt x="680317" y="907595"/>
                  </a:lnTo>
                  <a:lnTo>
                    <a:pt x="676231" y="908730"/>
                  </a:lnTo>
                  <a:lnTo>
                    <a:pt x="672372" y="909637"/>
                  </a:lnTo>
                  <a:lnTo>
                    <a:pt x="668286" y="910318"/>
                  </a:lnTo>
                  <a:lnTo>
                    <a:pt x="664199" y="910771"/>
                  </a:lnTo>
                  <a:lnTo>
                    <a:pt x="659886" y="911225"/>
                  </a:lnTo>
                  <a:lnTo>
                    <a:pt x="655573" y="911225"/>
                  </a:lnTo>
                  <a:lnTo>
                    <a:pt x="651260" y="911225"/>
                  </a:lnTo>
                  <a:lnTo>
                    <a:pt x="646947" y="910771"/>
                  </a:lnTo>
                  <a:lnTo>
                    <a:pt x="643088" y="910318"/>
                  </a:lnTo>
                  <a:lnTo>
                    <a:pt x="638775" y="909637"/>
                  </a:lnTo>
                  <a:lnTo>
                    <a:pt x="634915" y="908730"/>
                  </a:lnTo>
                  <a:lnTo>
                    <a:pt x="630829" y="907595"/>
                  </a:lnTo>
                  <a:lnTo>
                    <a:pt x="627197" y="906234"/>
                  </a:lnTo>
                  <a:lnTo>
                    <a:pt x="623338" y="904646"/>
                  </a:lnTo>
                  <a:lnTo>
                    <a:pt x="619706" y="903058"/>
                  </a:lnTo>
                  <a:lnTo>
                    <a:pt x="616074" y="901243"/>
                  </a:lnTo>
                  <a:lnTo>
                    <a:pt x="612669" y="899428"/>
                  </a:lnTo>
                  <a:lnTo>
                    <a:pt x="609037" y="896933"/>
                  </a:lnTo>
                  <a:lnTo>
                    <a:pt x="605858" y="894891"/>
                  </a:lnTo>
                  <a:lnTo>
                    <a:pt x="602680" y="892395"/>
                  </a:lnTo>
                  <a:lnTo>
                    <a:pt x="599729" y="889673"/>
                  </a:lnTo>
                  <a:lnTo>
                    <a:pt x="596778" y="886950"/>
                  </a:lnTo>
                  <a:lnTo>
                    <a:pt x="594054" y="884228"/>
                  </a:lnTo>
                  <a:lnTo>
                    <a:pt x="591557" y="881052"/>
                  </a:lnTo>
                  <a:lnTo>
                    <a:pt x="588833" y="877876"/>
                  </a:lnTo>
                  <a:lnTo>
                    <a:pt x="586790" y="874699"/>
                  </a:lnTo>
                  <a:lnTo>
                    <a:pt x="584520" y="871296"/>
                  </a:lnTo>
                  <a:lnTo>
                    <a:pt x="582704" y="867666"/>
                  </a:lnTo>
                  <a:lnTo>
                    <a:pt x="580661" y="864263"/>
                  </a:lnTo>
                  <a:lnTo>
                    <a:pt x="579072" y="860407"/>
                  </a:lnTo>
                  <a:lnTo>
                    <a:pt x="577710" y="856777"/>
                  </a:lnTo>
                  <a:lnTo>
                    <a:pt x="576348" y="852920"/>
                  </a:lnTo>
                  <a:lnTo>
                    <a:pt x="575212" y="849063"/>
                  </a:lnTo>
                  <a:lnTo>
                    <a:pt x="574077" y="844980"/>
                  </a:lnTo>
                  <a:lnTo>
                    <a:pt x="573396" y="840896"/>
                  </a:lnTo>
                  <a:lnTo>
                    <a:pt x="572942" y="836812"/>
                  </a:lnTo>
                  <a:lnTo>
                    <a:pt x="572488" y="832729"/>
                  </a:lnTo>
                  <a:lnTo>
                    <a:pt x="572488" y="828191"/>
                  </a:lnTo>
                  <a:lnTo>
                    <a:pt x="572488" y="825242"/>
                  </a:lnTo>
                  <a:lnTo>
                    <a:pt x="572715" y="822066"/>
                  </a:lnTo>
                  <a:lnTo>
                    <a:pt x="573623" y="815940"/>
                  </a:lnTo>
                  <a:lnTo>
                    <a:pt x="574986" y="810042"/>
                  </a:lnTo>
                  <a:lnTo>
                    <a:pt x="576575" y="804370"/>
                  </a:lnTo>
                  <a:lnTo>
                    <a:pt x="454445" y="733134"/>
                  </a:lnTo>
                  <a:lnTo>
                    <a:pt x="449904" y="736083"/>
                  </a:lnTo>
                  <a:lnTo>
                    <a:pt x="444910" y="738352"/>
                  </a:lnTo>
                  <a:lnTo>
                    <a:pt x="439689" y="740166"/>
                  </a:lnTo>
                  <a:lnTo>
                    <a:pt x="434468" y="741981"/>
                  </a:lnTo>
                  <a:lnTo>
                    <a:pt x="429020" y="743569"/>
                  </a:lnTo>
                  <a:lnTo>
                    <a:pt x="423571" y="744477"/>
                  </a:lnTo>
                  <a:lnTo>
                    <a:pt x="417669" y="745158"/>
                  </a:lnTo>
                  <a:lnTo>
                    <a:pt x="412221" y="745384"/>
                  </a:lnTo>
                  <a:lnTo>
                    <a:pt x="408589" y="745158"/>
                  </a:lnTo>
                  <a:lnTo>
                    <a:pt x="405411" y="744931"/>
                  </a:lnTo>
                  <a:lnTo>
                    <a:pt x="398828" y="744023"/>
                  </a:lnTo>
                  <a:lnTo>
                    <a:pt x="305755" y="898294"/>
                  </a:lnTo>
                  <a:lnTo>
                    <a:pt x="257175" y="869255"/>
                  </a:lnTo>
                  <a:lnTo>
                    <a:pt x="349113" y="716118"/>
                  </a:lnTo>
                  <a:lnTo>
                    <a:pt x="347070" y="713396"/>
                  </a:lnTo>
                  <a:lnTo>
                    <a:pt x="344573" y="710220"/>
                  </a:lnTo>
                  <a:lnTo>
                    <a:pt x="342757" y="707497"/>
                  </a:lnTo>
                  <a:lnTo>
                    <a:pt x="340714" y="704321"/>
                  </a:lnTo>
                  <a:lnTo>
                    <a:pt x="339125" y="701145"/>
                  </a:lnTo>
                  <a:lnTo>
                    <a:pt x="337536" y="697969"/>
                  </a:lnTo>
                  <a:lnTo>
                    <a:pt x="335720" y="694793"/>
                  </a:lnTo>
                  <a:lnTo>
                    <a:pt x="334358" y="691390"/>
                  </a:lnTo>
                  <a:lnTo>
                    <a:pt x="333223" y="687987"/>
                  </a:lnTo>
                  <a:lnTo>
                    <a:pt x="332087" y="684584"/>
                  </a:lnTo>
                  <a:lnTo>
                    <a:pt x="331179" y="680954"/>
                  </a:lnTo>
                  <a:lnTo>
                    <a:pt x="330498" y="677324"/>
                  </a:lnTo>
                  <a:lnTo>
                    <a:pt x="329590" y="673467"/>
                  </a:lnTo>
                  <a:lnTo>
                    <a:pt x="329136" y="670064"/>
                  </a:lnTo>
                  <a:lnTo>
                    <a:pt x="328909" y="665981"/>
                  </a:lnTo>
                  <a:lnTo>
                    <a:pt x="328909" y="662351"/>
                  </a:lnTo>
                  <a:lnTo>
                    <a:pt x="328909" y="658040"/>
                  </a:lnTo>
                  <a:lnTo>
                    <a:pt x="329363" y="653730"/>
                  </a:lnTo>
                  <a:lnTo>
                    <a:pt x="330044" y="649646"/>
                  </a:lnTo>
                  <a:lnTo>
                    <a:pt x="330725" y="645335"/>
                  </a:lnTo>
                  <a:lnTo>
                    <a:pt x="331633" y="641479"/>
                  </a:lnTo>
                  <a:lnTo>
                    <a:pt x="332768" y="637395"/>
                  </a:lnTo>
                  <a:lnTo>
                    <a:pt x="333904" y="633765"/>
                  </a:lnTo>
                  <a:lnTo>
                    <a:pt x="335493" y="629908"/>
                  </a:lnTo>
                  <a:lnTo>
                    <a:pt x="337082" y="626279"/>
                  </a:lnTo>
                  <a:lnTo>
                    <a:pt x="339125" y="622649"/>
                  </a:lnTo>
                  <a:lnTo>
                    <a:pt x="340941" y="619246"/>
                  </a:lnTo>
                  <a:lnTo>
                    <a:pt x="342984" y="615843"/>
                  </a:lnTo>
                  <a:lnTo>
                    <a:pt x="345481" y="612666"/>
                  </a:lnTo>
                  <a:lnTo>
                    <a:pt x="347978" y="609263"/>
                  </a:lnTo>
                  <a:lnTo>
                    <a:pt x="350475" y="606314"/>
                  </a:lnTo>
                  <a:lnTo>
                    <a:pt x="353426" y="603592"/>
                  </a:lnTo>
                  <a:lnTo>
                    <a:pt x="356150" y="600642"/>
                  </a:lnTo>
                  <a:lnTo>
                    <a:pt x="359101" y="598147"/>
                  </a:lnTo>
                  <a:lnTo>
                    <a:pt x="362279" y="595878"/>
                  </a:lnTo>
                  <a:lnTo>
                    <a:pt x="365458" y="593383"/>
                  </a:lnTo>
                  <a:lnTo>
                    <a:pt x="369090" y="591341"/>
                  </a:lnTo>
                  <a:lnTo>
                    <a:pt x="372495" y="589299"/>
                  </a:lnTo>
                  <a:lnTo>
                    <a:pt x="376127" y="587484"/>
                  </a:lnTo>
                  <a:lnTo>
                    <a:pt x="379759" y="585669"/>
                  </a:lnTo>
                  <a:lnTo>
                    <a:pt x="383618" y="584308"/>
                  </a:lnTo>
                  <a:lnTo>
                    <a:pt x="387250" y="582947"/>
                  </a:lnTo>
                  <a:lnTo>
                    <a:pt x="391336" y="581812"/>
                  </a:lnTo>
                  <a:lnTo>
                    <a:pt x="395196" y="580905"/>
                  </a:lnTo>
                  <a:lnTo>
                    <a:pt x="399509" y="580224"/>
                  </a:lnTo>
                  <a:lnTo>
                    <a:pt x="403368" y="579544"/>
                  </a:lnTo>
                  <a:lnTo>
                    <a:pt x="407681" y="579317"/>
                  </a:lnTo>
                  <a:lnTo>
                    <a:pt x="412221" y="579090"/>
                  </a:lnTo>
                  <a:lnTo>
                    <a:pt x="416307" y="579317"/>
                  </a:lnTo>
                  <a:lnTo>
                    <a:pt x="420620" y="579544"/>
                  </a:lnTo>
                  <a:lnTo>
                    <a:pt x="424707" y="580224"/>
                  </a:lnTo>
                  <a:lnTo>
                    <a:pt x="428793" y="580905"/>
                  </a:lnTo>
                  <a:lnTo>
                    <a:pt x="432652" y="581812"/>
                  </a:lnTo>
                  <a:lnTo>
                    <a:pt x="436738" y="582947"/>
                  </a:lnTo>
                  <a:lnTo>
                    <a:pt x="440597" y="584308"/>
                  </a:lnTo>
                  <a:lnTo>
                    <a:pt x="444456" y="585669"/>
                  </a:lnTo>
                  <a:lnTo>
                    <a:pt x="447861" y="587484"/>
                  </a:lnTo>
                  <a:lnTo>
                    <a:pt x="451720" y="589299"/>
                  </a:lnTo>
                  <a:lnTo>
                    <a:pt x="454899" y="591341"/>
                  </a:lnTo>
                  <a:lnTo>
                    <a:pt x="458531" y="593383"/>
                  </a:lnTo>
                  <a:lnTo>
                    <a:pt x="461709" y="595878"/>
                  </a:lnTo>
                  <a:lnTo>
                    <a:pt x="464887" y="598147"/>
                  </a:lnTo>
                  <a:lnTo>
                    <a:pt x="467838" y="600642"/>
                  </a:lnTo>
                  <a:lnTo>
                    <a:pt x="470562" y="603592"/>
                  </a:lnTo>
                  <a:lnTo>
                    <a:pt x="473513" y="606314"/>
                  </a:lnTo>
                  <a:lnTo>
                    <a:pt x="476010" y="609263"/>
                  </a:lnTo>
                  <a:lnTo>
                    <a:pt x="478734" y="612666"/>
                  </a:lnTo>
                  <a:lnTo>
                    <a:pt x="481004" y="615843"/>
                  </a:lnTo>
                  <a:lnTo>
                    <a:pt x="483047" y="619246"/>
                  </a:lnTo>
                  <a:lnTo>
                    <a:pt x="484864" y="622649"/>
                  </a:lnTo>
                  <a:lnTo>
                    <a:pt x="486907" y="626279"/>
                  </a:lnTo>
                  <a:lnTo>
                    <a:pt x="488496" y="629908"/>
                  </a:lnTo>
                  <a:lnTo>
                    <a:pt x="490085" y="633765"/>
                  </a:lnTo>
                  <a:lnTo>
                    <a:pt x="491220" y="637395"/>
                  </a:lnTo>
                  <a:lnTo>
                    <a:pt x="492355" y="641479"/>
                  </a:lnTo>
                  <a:lnTo>
                    <a:pt x="493490" y="645335"/>
                  </a:lnTo>
                  <a:lnTo>
                    <a:pt x="494171" y="649646"/>
                  </a:lnTo>
                  <a:lnTo>
                    <a:pt x="494625" y="653730"/>
                  </a:lnTo>
                  <a:lnTo>
                    <a:pt x="495079" y="658040"/>
                  </a:lnTo>
                  <a:lnTo>
                    <a:pt x="495079" y="662351"/>
                  </a:lnTo>
                  <a:lnTo>
                    <a:pt x="495079" y="665527"/>
                  </a:lnTo>
                  <a:lnTo>
                    <a:pt x="494852" y="669157"/>
                  </a:lnTo>
                  <a:lnTo>
                    <a:pt x="494398" y="672333"/>
                  </a:lnTo>
                  <a:lnTo>
                    <a:pt x="493944" y="675509"/>
                  </a:lnTo>
                  <a:lnTo>
                    <a:pt x="492355" y="682088"/>
                  </a:lnTo>
                  <a:lnTo>
                    <a:pt x="490539" y="688214"/>
                  </a:lnTo>
                  <a:lnTo>
                    <a:pt x="610853" y="758543"/>
                  </a:lnTo>
                  <a:lnTo>
                    <a:pt x="616528" y="755140"/>
                  </a:lnTo>
                  <a:lnTo>
                    <a:pt x="622430" y="752417"/>
                  </a:lnTo>
                  <a:lnTo>
                    <a:pt x="628559" y="749922"/>
                  </a:lnTo>
                  <a:lnTo>
                    <a:pt x="634915" y="748107"/>
                  </a:lnTo>
                  <a:lnTo>
                    <a:pt x="690305" y="547101"/>
                  </a:lnTo>
                  <a:lnTo>
                    <a:pt x="686673" y="544152"/>
                  </a:lnTo>
                  <a:lnTo>
                    <a:pt x="682814" y="540976"/>
                  </a:lnTo>
                  <a:lnTo>
                    <a:pt x="679409" y="537800"/>
                  </a:lnTo>
                  <a:lnTo>
                    <a:pt x="676004" y="533943"/>
                  </a:lnTo>
                  <a:lnTo>
                    <a:pt x="673053" y="530540"/>
                  </a:lnTo>
                  <a:lnTo>
                    <a:pt x="670102" y="526456"/>
                  </a:lnTo>
                  <a:lnTo>
                    <a:pt x="667605" y="522373"/>
                  </a:lnTo>
                  <a:lnTo>
                    <a:pt x="665107" y="518062"/>
                  </a:lnTo>
                  <a:lnTo>
                    <a:pt x="662837" y="513979"/>
                  </a:lnTo>
                  <a:lnTo>
                    <a:pt x="661021" y="509214"/>
                  </a:lnTo>
                  <a:lnTo>
                    <a:pt x="659432" y="504450"/>
                  </a:lnTo>
                  <a:lnTo>
                    <a:pt x="658070" y="499913"/>
                  </a:lnTo>
                  <a:lnTo>
                    <a:pt x="657162" y="494922"/>
                  </a:lnTo>
                  <a:lnTo>
                    <a:pt x="656027" y="489931"/>
                  </a:lnTo>
                  <a:lnTo>
                    <a:pt x="655573" y="484940"/>
                  </a:lnTo>
                  <a:lnTo>
                    <a:pt x="655573" y="479722"/>
                  </a:lnTo>
                  <a:lnTo>
                    <a:pt x="655573" y="475411"/>
                  </a:lnTo>
                  <a:lnTo>
                    <a:pt x="655800" y="471327"/>
                  </a:lnTo>
                  <a:lnTo>
                    <a:pt x="656708" y="467017"/>
                  </a:lnTo>
                  <a:lnTo>
                    <a:pt x="657389" y="463160"/>
                  </a:lnTo>
                  <a:lnTo>
                    <a:pt x="658297" y="458850"/>
                  </a:lnTo>
                  <a:lnTo>
                    <a:pt x="659432" y="455220"/>
                  </a:lnTo>
                  <a:lnTo>
                    <a:pt x="660567" y="451136"/>
                  </a:lnTo>
                  <a:lnTo>
                    <a:pt x="661929" y="447506"/>
                  </a:lnTo>
                  <a:lnTo>
                    <a:pt x="663745" y="443649"/>
                  </a:lnTo>
                  <a:lnTo>
                    <a:pt x="665561" y="440246"/>
                  </a:lnTo>
                  <a:lnTo>
                    <a:pt x="667605" y="436617"/>
                  </a:lnTo>
                  <a:lnTo>
                    <a:pt x="669648" y="433440"/>
                  </a:lnTo>
                  <a:lnTo>
                    <a:pt x="672145" y="430037"/>
                  </a:lnTo>
                  <a:lnTo>
                    <a:pt x="674642" y="426861"/>
                  </a:lnTo>
                  <a:lnTo>
                    <a:pt x="677139" y="423912"/>
                  </a:lnTo>
                  <a:lnTo>
                    <a:pt x="679863" y="420963"/>
                  </a:lnTo>
                  <a:lnTo>
                    <a:pt x="682814" y="418240"/>
                  </a:lnTo>
                  <a:lnTo>
                    <a:pt x="685765" y="415518"/>
                  </a:lnTo>
                  <a:lnTo>
                    <a:pt x="688943" y="413249"/>
                  </a:lnTo>
                  <a:lnTo>
                    <a:pt x="692121" y="410980"/>
                  </a:lnTo>
                  <a:lnTo>
                    <a:pt x="695526" y="408712"/>
                  </a:lnTo>
                  <a:lnTo>
                    <a:pt x="698932" y="406670"/>
                  </a:lnTo>
                  <a:lnTo>
                    <a:pt x="702791" y="404855"/>
                  </a:lnTo>
                  <a:lnTo>
                    <a:pt x="706196" y="403267"/>
                  </a:lnTo>
                  <a:lnTo>
                    <a:pt x="710055" y="401679"/>
                  </a:lnTo>
                  <a:lnTo>
                    <a:pt x="713914" y="400318"/>
                  </a:lnTo>
                  <a:lnTo>
                    <a:pt x="718000" y="399410"/>
                  </a:lnTo>
                  <a:lnTo>
                    <a:pt x="721859" y="398503"/>
                  </a:lnTo>
                  <a:lnTo>
                    <a:pt x="725945" y="397595"/>
                  </a:lnTo>
                  <a:lnTo>
                    <a:pt x="730032" y="397141"/>
                  </a:lnTo>
                  <a:lnTo>
                    <a:pt x="734345" y="396915"/>
                  </a:lnTo>
                  <a:lnTo>
                    <a:pt x="738658" y="396688"/>
                  </a:lnTo>
                  <a:lnTo>
                    <a:pt x="744106" y="396915"/>
                  </a:lnTo>
                  <a:lnTo>
                    <a:pt x="749554" y="397595"/>
                  </a:lnTo>
                  <a:lnTo>
                    <a:pt x="754775" y="398276"/>
                  </a:lnTo>
                  <a:lnTo>
                    <a:pt x="759770" y="399637"/>
                  </a:lnTo>
                  <a:lnTo>
                    <a:pt x="764764" y="400998"/>
                  </a:lnTo>
                  <a:lnTo>
                    <a:pt x="769758" y="403040"/>
                  </a:lnTo>
                  <a:lnTo>
                    <a:pt x="774298" y="405082"/>
                  </a:lnTo>
                  <a:lnTo>
                    <a:pt x="778838" y="407577"/>
                  </a:lnTo>
                  <a:lnTo>
                    <a:pt x="916859" y="288925"/>
                  </a:lnTo>
                  <a:close/>
                  <a:moveTo>
                    <a:pt x="607752" y="120128"/>
                  </a:moveTo>
                  <a:lnTo>
                    <a:pt x="595738" y="120581"/>
                  </a:lnTo>
                  <a:lnTo>
                    <a:pt x="583950" y="121488"/>
                  </a:lnTo>
                  <a:lnTo>
                    <a:pt x="571936" y="122621"/>
                  </a:lnTo>
                  <a:lnTo>
                    <a:pt x="559921" y="123755"/>
                  </a:lnTo>
                  <a:lnTo>
                    <a:pt x="548133" y="125341"/>
                  </a:lnTo>
                  <a:lnTo>
                    <a:pt x="536119" y="127154"/>
                  </a:lnTo>
                  <a:lnTo>
                    <a:pt x="524331" y="129421"/>
                  </a:lnTo>
                  <a:lnTo>
                    <a:pt x="512543" y="131688"/>
                  </a:lnTo>
                  <a:lnTo>
                    <a:pt x="500755" y="134407"/>
                  </a:lnTo>
                  <a:lnTo>
                    <a:pt x="489194" y="137581"/>
                  </a:lnTo>
                  <a:lnTo>
                    <a:pt x="477406" y="140754"/>
                  </a:lnTo>
                  <a:lnTo>
                    <a:pt x="466072" y="144380"/>
                  </a:lnTo>
                  <a:lnTo>
                    <a:pt x="454511" y="148234"/>
                  </a:lnTo>
                  <a:lnTo>
                    <a:pt x="443176" y="152313"/>
                  </a:lnTo>
                  <a:lnTo>
                    <a:pt x="431615" y="156620"/>
                  </a:lnTo>
                  <a:lnTo>
                    <a:pt x="420508" y="161380"/>
                  </a:lnTo>
                  <a:lnTo>
                    <a:pt x="409400" y="166593"/>
                  </a:lnTo>
                  <a:lnTo>
                    <a:pt x="398519" y="171579"/>
                  </a:lnTo>
                  <a:lnTo>
                    <a:pt x="387411" y="177246"/>
                  </a:lnTo>
                  <a:lnTo>
                    <a:pt x="376530" y="183139"/>
                  </a:lnTo>
                  <a:lnTo>
                    <a:pt x="365876" y="189485"/>
                  </a:lnTo>
                  <a:lnTo>
                    <a:pt x="355221" y="195831"/>
                  </a:lnTo>
                  <a:lnTo>
                    <a:pt x="344794" y="202631"/>
                  </a:lnTo>
                  <a:lnTo>
                    <a:pt x="334593" y="209431"/>
                  </a:lnTo>
                  <a:lnTo>
                    <a:pt x="324392" y="216684"/>
                  </a:lnTo>
                  <a:lnTo>
                    <a:pt x="314191" y="224163"/>
                  </a:lnTo>
                  <a:lnTo>
                    <a:pt x="304443" y="232323"/>
                  </a:lnTo>
                  <a:lnTo>
                    <a:pt x="294695" y="240483"/>
                  </a:lnTo>
                  <a:lnTo>
                    <a:pt x="284948" y="248869"/>
                  </a:lnTo>
                  <a:lnTo>
                    <a:pt x="275654" y="257482"/>
                  </a:lnTo>
                  <a:lnTo>
                    <a:pt x="266359" y="266548"/>
                  </a:lnTo>
                  <a:lnTo>
                    <a:pt x="257518" y="275614"/>
                  </a:lnTo>
                  <a:lnTo>
                    <a:pt x="248678" y="285134"/>
                  </a:lnTo>
                  <a:lnTo>
                    <a:pt x="240290" y="294654"/>
                  </a:lnTo>
                  <a:lnTo>
                    <a:pt x="232129" y="304400"/>
                  </a:lnTo>
                  <a:lnTo>
                    <a:pt x="224195" y="314373"/>
                  </a:lnTo>
                  <a:lnTo>
                    <a:pt x="216714" y="324346"/>
                  </a:lnTo>
                  <a:lnTo>
                    <a:pt x="209460" y="334545"/>
                  </a:lnTo>
                  <a:lnTo>
                    <a:pt x="202433" y="344971"/>
                  </a:lnTo>
                  <a:lnTo>
                    <a:pt x="195632" y="355397"/>
                  </a:lnTo>
                  <a:lnTo>
                    <a:pt x="189058" y="366050"/>
                  </a:lnTo>
                  <a:lnTo>
                    <a:pt x="183164" y="376703"/>
                  </a:lnTo>
                  <a:lnTo>
                    <a:pt x="177271" y="387583"/>
                  </a:lnTo>
                  <a:lnTo>
                    <a:pt x="171603" y="398462"/>
                  </a:lnTo>
                  <a:lnTo>
                    <a:pt x="166390" y="409342"/>
                  </a:lnTo>
                  <a:lnTo>
                    <a:pt x="161402" y="420448"/>
                  </a:lnTo>
                  <a:lnTo>
                    <a:pt x="156642" y="431554"/>
                  </a:lnTo>
                  <a:lnTo>
                    <a:pt x="152108" y="443114"/>
                  </a:lnTo>
                  <a:lnTo>
                    <a:pt x="148028" y="454673"/>
                  </a:lnTo>
                  <a:lnTo>
                    <a:pt x="144174" y="466006"/>
                  </a:lnTo>
                  <a:lnTo>
                    <a:pt x="140774" y="477565"/>
                  </a:lnTo>
                  <a:lnTo>
                    <a:pt x="137373" y="489125"/>
                  </a:lnTo>
                  <a:lnTo>
                    <a:pt x="134426" y="500911"/>
                  </a:lnTo>
                  <a:lnTo>
                    <a:pt x="131706" y="512470"/>
                  </a:lnTo>
                  <a:lnTo>
                    <a:pt x="129213" y="524256"/>
                  </a:lnTo>
                  <a:lnTo>
                    <a:pt x="127172" y="536269"/>
                  </a:lnTo>
                  <a:lnTo>
                    <a:pt x="125359" y="548055"/>
                  </a:lnTo>
                  <a:lnTo>
                    <a:pt x="123772" y="560068"/>
                  </a:lnTo>
                  <a:lnTo>
                    <a:pt x="122185" y="571854"/>
                  </a:lnTo>
                  <a:lnTo>
                    <a:pt x="121278" y="583867"/>
                  </a:lnTo>
                  <a:lnTo>
                    <a:pt x="120598" y="595880"/>
                  </a:lnTo>
                  <a:lnTo>
                    <a:pt x="120145" y="607666"/>
                  </a:lnTo>
                  <a:lnTo>
                    <a:pt x="120145" y="619905"/>
                  </a:lnTo>
                  <a:lnTo>
                    <a:pt x="120145" y="631918"/>
                  </a:lnTo>
                  <a:lnTo>
                    <a:pt x="120598" y="643704"/>
                  </a:lnTo>
                  <a:lnTo>
                    <a:pt x="121278" y="655717"/>
                  </a:lnTo>
                  <a:lnTo>
                    <a:pt x="122185" y="667503"/>
                  </a:lnTo>
                  <a:lnTo>
                    <a:pt x="123772" y="679516"/>
                  </a:lnTo>
                  <a:lnTo>
                    <a:pt x="125359" y="691529"/>
                  </a:lnTo>
                  <a:lnTo>
                    <a:pt x="127172" y="703315"/>
                  </a:lnTo>
                  <a:lnTo>
                    <a:pt x="129213" y="715328"/>
                  </a:lnTo>
                  <a:lnTo>
                    <a:pt x="131706" y="726887"/>
                  </a:lnTo>
                  <a:lnTo>
                    <a:pt x="134426" y="738673"/>
                  </a:lnTo>
                  <a:lnTo>
                    <a:pt x="137373" y="750460"/>
                  </a:lnTo>
                  <a:lnTo>
                    <a:pt x="140774" y="762019"/>
                  </a:lnTo>
                  <a:lnTo>
                    <a:pt x="144174" y="773579"/>
                  </a:lnTo>
                  <a:lnTo>
                    <a:pt x="148028" y="784911"/>
                  </a:lnTo>
                  <a:lnTo>
                    <a:pt x="152108" y="796471"/>
                  </a:lnTo>
                  <a:lnTo>
                    <a:pt x="156642" y="807804"/>
                  </a:lnTo>
                  <a:lnTo>
                    <a:pt x="161402" y="819136"/>
                  </a:lnTo>
                  <a:lnTo>
                    <a:pt x="166390" y="830016"/>
                  </a:lnTo>
                  <a:lnTo>
                    <a:pt x="171603" y="841122"/>
                  </a:lnTo>
                  <a:lnTo>
                    <a:pt x="177271" y="852002"/>
                  </a:lnTo>
                  <a:lnTo>
                    <a:pt x="183164" y="862881"/>
                  </a:lnTo>
                  <a:lnTo>
                    <a:pt x="189058" y="873534"/>
                  </a:lnTo>
                  <a:lnTo>
                    <a:pt x="195632" y="884187"/>
                  </a:lnTo>
                  <a:lnTo>
                    <a:pt x="202433" y="894613"/>
                  </a:lnTo>
                  <a:lnTo>
                    <a:pt x="209460" y="904813"/>
                  </a:lnTo>
                  <a:lnTo>
                    <a:pt x="216714" y="915239"/>
                  </a:lnTo>
                  <a:lnTo>
                    <a:pt x="224195" y="925212"/>
                  </a:lnTo>
                  <a:lnTo>
                    <a:pt x="232129" y="934958"/>
                  </a:lnTo>
                  <a:lnTo>
                    <a:pt x="240290" y="944931"/>
                  </a:lnTo>
                  <a:lnTo>
                    <a:pt x="248678" y="954450"/>
                  </a:lnTo>
                  <a:lnTo>
                    <a:pt x="257518" y="963743"/>
                  </a:lnTo>
                  <a:lnTo>
                    <a:pt x="266359" y="973036"/>
                  </a:lnTo>
                  <a:lnTo>
                    <a:pt x="275654" y="982102"/>
                  </a:lnTo>
                  <a:lnTo>
                    <a:pt x="284948" y="990715"/>
                  </a:lnTo>
                  <a:lnTo>
                    <a:pt x="294695" y="999102"/>
                  </a:lnTo>
                  <a:lnTo>
                    <a:pt x="304443" y="1007261"/>
                  </a:lnTo>
                  <a:lnTo>
                    <a:pt x="314191" y="1015194"/>
                  </a:lnTo>
                  <a:lnTo>
                    <a:pt x="324392" y="1022674"/>
                  </a:lnTo>
                  <a:lnTo>
                    <a:pt x="334593" y="1029927"/>
                  </a:lnTo>
                  <a:lnTo>
                    <a:pt x="344794" y="1036953"/>
                  </a:lnTo>
                  <a:lnTo>
                    <a:pt x="355221" y="1043753"/>
                  </a:lnTo>
                  <a:lnTo>
                    <a:pt x="365876" y="1050099"/>
                  </a:lnTo>
                  <a:lnTo>
                    <a:pt x="376530" y="1056446"/>
                  </a:lnTo>
                  <a:lnTo>
                    <a:pt x="387411" y="1062339"/>
                  </a:lnTo>
                  <a:lnTo>
                    <a:pt x="398292" y="1067779"/>
                  </a:lnTo>
                  <a:lnTo>
                    <a:pt x="409400" y="1072992"/>
                  </a:lnTo>
                  <a:lnTo>
                    <a:pt x="420508" y="1078205"/>
                  </a:lnTo>
                  <a:lnTo>
                    <a:pt x="431615" y="1082738"/>
                  </a:lnTo>
                  <a:lnTo>
                    <a:pt x="443176" y="1087271"/>
                  </a:lnTo>
                  <a:lnTo>
                    <a:pt x="454511" y="1091351"/>
                  </a:lnTo>
                  <a:lnTo>
                    <a:pt x="466072" y="1095204"/>
                  </a:lnTo>
                  <a:lnTo>
                    <a:pt x="477406" y="1098830"/>
                  </a:lnTo>
                  <a:lnTo>
                    <a:pt x="489194" y="1102004"/>
                  </a:lnTo>
                  <a:lnTo>
                    <a:pt x="500755" y="1104950"/>
                  </a:lnTo>
                  <a:lnTo>
                    <a:pt x="512543" y="1107897"/>
                  </a:lnTo>
                  <a:lnTo>
                    <a:pt x="524331" y="1110163"/>
                  </a:lnTo>
                  <a:lnTo>
                    <a:pt x="536119" y="1112203"/>
                  </a:lnTo>
                  <a:lnTo>
                    <a:pt x="548133" y="1114243"/>
                  </a:lnTo>
                  <a:lnTo>
                    <a:pt x="559921" y="1115830"/>
                  </a:lnTo>
                  <a:lnTo>
                    <a:pt x="571936" y="1116963"/>
                  </a:lnTo>
                  <a:lnTo>
                    <a:pt x="583950" y="1118096"/>
                  </a:lnTo>
                  <a:lnTo>
                    <a:pt x="595738" y="1118776"/>
                  </a:lnTo>
                  <a:lnTo>
                    <a:pt x="607752" y="1119230"/>
                  </a:lnTo>
                  <a:lnTo>
                    <a:pt x="619540" y="1119230"/>
                  </a:lnTo>
                  <a:lnTo>
                    <a:pt x="631782" y="1119230"/>
                  </a:lnTo>
                  <a:lnTo>
                    <a:pt x="643796" y="1118776"/>
                  </a:lnTo>
                  <a:lnTo>
                    <a:pt x="655584" y="1118096"/>
                  </a:lnTo>
                  <a:lnTo>
                    <a:pt x="667598" y="1116963"/>
                  </a:lnTo>
                  <a:lnTo>
                    <a:pt x="679613" y="1115830"/>
                  </a:lnTo>
                  <a:lnTo>
                    <a:pt x="691401" y="1114243"/>
                  </a:lnTo>
                  <a:lnTo>
                    <a:pt x="703415" y="1112203"/>
                  </a:lnTo>
                  <a:lnTo>
                    <a:pt x="715203" y="1110163"/>
                  </a:lnTo>
                  <a:lnTo>
                    <a:pt x="726991" y="1107897"/>
                  </a:lnTo>
                  <a:lnTo>
                    <a:pt x="738779" y="1104950"/>
                  </a:lnTo>
                  <a:lnTo>
                    <a:pt x="750340" y="1102004"/>
                  </a:lnTo>
                  <a:lnTo>
                    <a:pt x="762128" y="1098830"/>
                  </a:lnTo>
                  <a:lnTo>
                    <a:pt x="773462" y="1095204"/>
                  </a:lnTo>
                  <a:lnTo>
                    <a:pt x="785023" y="1091351"/>
                  </a:lnTo>
                  <a:lnTo>
                    <a:pt x="796358" y="1087271"/>
                  </a:lnTo>
                  <a:lnTo>
                    <a:pt x="807692" y="1082738"/>
                  </a:lnTo>
                  <a:lnTo>
                    <a:pt x="819026" y="1078205"/>
                  </a:lnTo>
                  <a:lnTo>
                    <a:pt x="830134" y="1072992"/>
                  </a:lnTo>
                  <a:lnTo>
                    <a:pt x="841015" y="1067779"/>
                  </a:lnTo>
                  <a:lnTo>
                    <a:pt x="852123" y="1062339"/>
                  </a:lnTo>
                  <a:lnTo>
                    <a:pt x="862777" y="1056446"/>
                  </a:lnTo>
                  <a:lnTo>
                    <a:pt x="873658" y="1050099"/>
                  </a:lnTo>
                  <a:lnTo>
                    <a:pt x="884086" y="1043753"/>
                  </a:lnTo>
                  <a:lnTo>
                    <a:pt x="894740" y="1036953"/>
                  </a:lnTo>
                  <a:lnTo>
                    <a:pt x="904941" y="1029927"/>
                  </a:lnTo>
                  <a:lnTo>
                    <a:pt x="915142" y="1022674"/>
                  </a:lnTo>
                  <a:lnTo>
                    <a:pt x="925343" y="1015194"/>
                  </a:lnTo>
                  <a:lnTo>
                    <a:pt x="935091" y="1007261"/>
                  </a:lnTo>
                  <a:lnTo>
                    <a:pt x="944839" y="999102"/>
                  </a:lnTo>
                  <a:lnTo>
                    <a:pt x="954586" y="990715"/>
                  </a:lnTo>
                  <a:lnTo>
                    <a:pt x="963880" y="982102"/>
                  </a:lnTo>
                  <a:lnTo>
                    <a:pt x="972948" y="973036"/>
                  </a:lnTo>
                  <a:lnTo>
                    <a:pt x="982016" y="963743"/>
                  </a:lnTo>
                  <a:lnTo>
                    <a:pt x="990856" y="954450"/>
                  </a:lnTo>
                  <a:lnTo>
                    <a:pt x="999244" y="944931"/>
                  </a:lnTo>
                  <a:lnTo>
                    <a:pt x="1007405" y="934958"/>
                  </a:lnTo>
                  <a:lnTo>
                    <a:pt x="1015339" y="925212"/>
                  </a:lnTo>
                  <a:lnTo>
                    <a:pt x="1022820" y="915239"/>
                  </a:lnTo>
                  <a:lnTo>
                    <a:pt x="1030074" y="904813"/>
                  </a:lnTo>
                  <a:lnTo>
                    <a:pt x="1037101" y="894613"/>
                  </a:lnTo>
                  <a:lnTo>
                    <a:pt x="1043902" y="884187"/>
                  </a:lnTo>
                  <a:lnTo>
                    <a:pt x="1050249" y="873534"/>
                  </a:lnTo>
                  <a:lnTo>
                    <a:pt x="1056370" y="862881"/>
                  </a:lnTo>
                  <a:lnTo>
                    <a:pt x="1062263" y="852002"/>
                  </a:lnTo>
                  <a:lnTo>
                    <a:pt x="1067931" y="841122"/>
                  </a:lnTo>
                  <a:lnTo>
                    <a:pt x="1073144" y="830016"/>
                  </a:lnTo>
                  <a:lnTo>
                    <a:pt x="1078132" y="819136"/>
                  </a:lnTo>
                  <a:lnTo>
                    <a:pt x="1082892" y="807804"/>
                  </a:lnTo>
                  <a:lnTo>
                    <a:pt x="1087426" y="796471"/>
                  </a:lnTo>
                  <a:lnTo>
                    <a:pt x="1091280" y="784911"/>
                  </a:lnTo>
                  <a:lnTo>
                    <a:pt x="1095360" y="773579"/>
                  </a:lnTo>
                  <a:lnTo>
                    <a:pt x="1098760" y="762019"/>
                  </a:lnTo>
                  <a:lnTo>
                    <a:pt x="1102161" y="750460"/>
                  </a:lnTo>
                  <a:lnTo>
                    <a:pt x="1105108" y="738673"/>
                  </a:lnTo>
                  <a:lnTo>
                    <a:pt x="1107828" y="726887"/>
                  </a:lnTo>
                  <a:lnTo>
                    <a:pt x="1110321" y="715328"/>
                  </a:lnTo>
                  <a:lnTo>
                    <a:pt x="1112362" y="703315"/>
                  </a:lnTo>
                  <a:lnTo>
                    <a:pt x="1114175" y="691529"/>
                  </a:lnTo>
                  <a:lnTo>
                    <a:pt x="1115762" y="679516"/>
                  </a:lnTo>
                  <a:lnTo>
                    <a:pt x="1117122" y="667503"/>
                  </a:lnTo>
                  <a:lnTo>
                    <a:pt x="1118256" y="655717"/>
                  </a:lnTo>
                  <a:lnTo>
                    <a:pt x="1118936" y="643704"/>
                  </a:lnTo>
                  <a:lnTo>
                    <a:pt x="1119389" y="631918"/>
                  </a:lnTo>
                  <a:lnTo>
                    <a:pt x="1119389" y="619905"/>
                  </a:lnTo>
                  <a:lnTo>
                    <a:pt x="1119389" y="607666"/>
                  </a:lnTo>
                  <a:lnTo>
                    <a:pt x="1118936" y="595880"/>
                  </a:lnTo>
                  <a:lnTo>
                    <a:pt x="1118256" y="583867"/>
                  </a:lnTo>
                  <a:lnTo>
                    <a:pt x="1117122" y="571854"/>
                  </a:lnTo>
                  <a:lnTo>
                    <a:pt x="1115762" y="560068"/>
                  </a:lnTo>
                  <a:lnTo>
                    <a:pt x="1114175" y="548055"/>
                  </a:lnTo>
                  <a:lnTo>
                    <a:pt x="1112362" y="536269"/>
                  </a:lnTo>
                  <a:lnTo>
                    <a:pt x="1110321" y="524256"/>
                  </a:lnTo>
                  <a:lnTo>
                    <a:pt x="1107828" y="512470"/>
                  </a:lnTo>
                  <a:lnTo>
                    <a:pt x="1105108" y="500911"/>
                  </a:lnTo>
                  <a:lnTo>
                    <a:pt x="1102161" y="489125"/>
                  </a:lnTo>
                  <a:lnTo>
                    <a:pt x="1098760" y="477565"/>
                  </a:lnTo>
                  <a:lnTo>
                    <a:pt x="1095360" y="466006"/>
                  </a:lnTo>
                  <a:lnTo>
                    <a:pt x="1091280" y="454673"/>
                  </a:lnTo>
                  <a:lnTo>
                    <a:pt x="1087426" y="443114"/>
                  </a:lnTo>
                  <a:lnTo>
                    <a:pt x="1082892" y="431554"/>
                  </a:lnTo>
                  <a:lnTo>
                    <a:pt x="1078132" y="420448"/>
                  </a:lnTo>
                  <a:lnTo>
                    <a:pt x="1073144" y="409342"/>
                  </a:lnTo>
                  <a:lnTo>
                    <a:pt x="1067931" y="398462"/>
                  </a:lnTo>
                  <a:lnTo>
                    <a:pt x="1062263" y="387583"/>
                  </a:lnTo>
                  <a:lnTo>
                    <a:pt x="1056370" y="376703"/>
                  </a:lnTo>
                  <a:lnTo>
                    <a:pt x="1050249" y="366050"/>
                  </a:lnTo>
                  <a:lnTo>
                    <a:pt x="1043902" y="355397"/>
                  </a:lnTo>
                  <a:lnTo>
                    <a:pt x="1037101" y="344971"/>
                  </a:lnTo>
                  <a:lnTo>
                    <a:pt x="1030074" y="334545"/>
                  </a:lnTo>
                  <a:lnTo>
                    <a:pt x="1022820" y="324346"/>
                  </a:lnTo>
                  <a:lnTo>
                    <a:pt x="1015339" y="314373"/>
                  </a:lnTo>
                  <a:lnTo>
                    <a:pt x="1007405" y="304400"/>
                  </a:lnTo>
                  <a:lnTo>
                    <a:pt x="999244" y="294654"/>
                  </a:lnTo>
                  <a:lnTo>
                    <a:pt x="990856" y="285134"/>
                  </a:lnTo>
                  <a:lnTo>
                    <a:pt x="982016" y="275614"/>
                  </a:lnTo>
                  <a:lnTo>
                    <a:pt x="972948" y="266548"/>
                  </a:lnTo>
                  <a:lnTo>
                    <a:pt x="963880" y="257482"/>
                  </a:lnTo>
                  <a:lnTo>
                    <a:pt x="954586" y="248869"/>
                  </a:lnTo>
                  <a:lnTo>
                    <a:pt x="944839" y="240483"/>
                  </a:lnTo>
                  <a:lnTo>
                    <a:pt x="935091" y="232323"/>
                  </a:lnTo>
                  <a:lnTo>
                    <a:pt x="925343" y="224163"/>
                  </a:lnTo>
                  <a:lnTo>
                    <a:pt x="915142" y="216684"/>
                  </a:lnTo>
                  <a:lnTo>
                    <a:pt x="904941" y="209431"/>
                  </a:lnTo>
                  <a:lnTo>
                    <a:pt x="894740" y="202631"/>
                  </a:lnTo>
                  <a:lnTo>
                    <a:pt x="884086" y="195831"/>
                  </a:lnTo>
                  <a:lnTo>
                    <a:pt x="873658" y="189485"/>
                  </a:lnTo>
                  <a:lnTo>
                    <a:pt x="862777" y="183139"/>
                  </a:lnTo>
                  <a:lnTo>
                    <a:pt x="852123" y="177246"/>
                  </a:lnTo>
                  <a:lnTo>
                    <a:pt x="841015" y="171579"/>
                  </a:lnTo>
                  <a:lnTo>
                    <a:pt x="830134" y="166593"/>
                  </a:lnTo>
                  <a:lnTo>
                    <a:pt x="819026" y="161380"/>
                  </a:lnTo>
                  <a:lnTo>
                    <a:pt x="807692" y="156620"/>
                  </a:lnTo>
                  <a:lnTo>
                    <a:pt x="796358" y="152313"/>
                  </a:lnTo>
                  <a:lnTo>
                    <a:pt x="785023" y="148234"/>
                  </a:lnTo>
                  <a:lnTo>
                    <a:pt x="773462" y="144380"/>
                  </a:lnTo>
                  <a:lnTo>
                    <a:pt x="762128" y="140754"/>
                  </a:lnTo>
                  <a:lnTo>
                    <a:pt x="750340" y="137581"/>
                  </a:lnTo>
                  <a:lnTo>
                    <a:pt x="738779" y="134407"/>
                  </a:lnTo>
                  <a:lnTo>
                    <a:pt x="726991" y="131688"/>
                  </a:lnTo>
                  <a:lnTo>
                    <a:pt x="715203" y="129421"/>
                  </a:lnTo>
                  <a:lnTo>
                    <a:pt x="703415" y="127154"/>
                  </a:lnTo>
                  <a:lnTo>
                    <a:pt x="691401" y="125341"/>
                  </a:lnTo>
                  <a:lnTo>
                    <a:pt x="679613" y="123755"/>
                  </a:lnTo>
                  <a:lnTo>
                    <a:pt x="667598" y="122621"/>
                  </a:lnTo>
                  <a:lnTo>
                    <a:pt x="655584" y="121488"/>
                  </a:lnTo>
                  <a:lnTo>
                    <a:pt x="643796" y="120581"/>
                  </a:lnTo>
                  <a:lnTo>
                    <a:pt x="631782" y="120128"/>
                  </a:lnTo>
                  <a:lnTo>
                    <a:pt x="619540" y="120128"/>
                  </a:lnTo>
                  <a:lnTo>
                    <a:pt x="607752" y="120128"/>
                  </a:lnTo>
                  <a:close/>
                  <a:moveTo>
                    <a:pt x="619540" y="0"/>
                  </a:moveTo>
                  <a:lnTo>
                    <a:pt x="634502" y="227"/>
                  </a:lnTo>
                  <a:lnTo>
                    <a:pt x="649690" y="907"/>
                  </a:lnTo>
                  <a:lnTo>
                    <a:pt x="664198" y="1587"/>
                  </a:lnTo>
                  <a:lnTo>
                    <a:pt x="678933" y="3173"/>
                  </a:lnTo>
                  <a:lnTo>
                    <a:pt x="694121" y="4533"/>
                  </a:lnTo>
                  <a:lnTo>
                    <a:pt x="708629" y="6573"/>
                  </a:lnTo>
                  <a:lnTo>
                    <a:pt x="723364" y="8840"/>
                  </a:lnTo>
                  <a:lnTo>
                    <a:pt x="738098" y="11560"/>
                  </a:lnTo>
                  <a:lnTo>
                    <a:pt x="752607" y="14506"/>
                  </a:lnTo>
                  <a:lnTo>
                    <a:pt x="767115" y="17906"/>
                  </a:lnTo>
                  <a:lnTo>
                    <a:pt x="781623" y="21533"/>
                  </a:lnTo>
                  <a:lnTo>
                    <a:pt x="796131" y="25839"/>
                  </a:lnTo>
                  <a:lnTo>
                    <a:pt x="810412" y="30146"/>
                  </a:lnTo>
                  <a:lnTo>
                    <a:pt x="824694" y="34905"/>
                  </a:lnTo>
                  <a:lnTo>
                    <a:pt x="838975" y="40118"/>
                  </a:lnTo>
                  <a:lnTo>
                    <a:pt x="853030" y="45558"/>
                  </a:lnTo>
                  <a:lnTo>
                    <a:pt x="866858" y="51451"/>
                  </a:lnTo>
                  <a:lnTo>
                    <a:pt x="880686" y="57571"/>
                  </a:lnTo>
                  <a:lnTo>
                    <a:pt x="894514" y="64144"/>
                  </a:lnTo>
                  <a:lnTo>
                    <a:pt x="907888" y="71170"/>
                  </a:lnTo>
                  <a:lnTo>
                    <a:pt x="921263" y="78423"/>
                  </a:lnTo>
                  <a:lnTo>
                    <a:pt x="934638" y="85903"/>
                  </a:lnTo>
                  <a:lnTo>
                    <a:pt x="947786" y="93836"/>
                  </a:lnTo>
                  <a:lnTo>
                    <a:pt x="960934" y="102222"/>
                  </a:lnTo>
                  <a:lnTo>
                    <a:pt x="973401" y="110835"/>
                  </a:lnTo>
                  <a:lnTo>
                    <a:pt x="986096" y="119901"/>
                  </a:lnTo>
                  <a:lnTo>
                    <a:pt x="998791" y="129421"/>
                  </a:lnTo>
                  <a:lnTo>
                    <a:pt x="1010805" y="139167"/>
                  </a:lnTo>
                  <a:lnTo>
                    <a:pt x="1023046" y="149140"/>
                  </a:lnTo>
                  <a:lnTo>
                    <a:pt x="1034607" y="159793"/>
                  </a:lnTo>
                  <a:lnTo>
                    <a:pt x="1046395" y="170446"/>
                  </a:lnTo>
                  <a:lnTo>
                    <a:pt x="1057956" y="181779"/>
                  </a:lnTo>
                  <a:lnTo>
                    <a:pt x="1067251" y="191072"/>
                  </a:lnTo>
                  <a:lnTo>
                    <a:pt x="1076318" y="200591"/>
                  </a:lnTo>
                  <a:lnTo>
                    <a:pt x="1084932" y="210564"/>
                  </a:lnTo>
                  <a:lnTo>
                    <a:pt x="1093546" y="220310"/>
                  </a:lnTo>
                  <a:lnTo>
                    <a:pt x="1101934" y="230283"/>
                  </a:lnTo>
                  <a:lnTo>
                    <a:pt x="1110095" y="240709"/>
                  </a:lnTo>
                  <a:lnTo>
                    <a:pt x="1117802" y="250909"/>
                  </a:lnTo>
                  <a:lnTo>
                    <a:pt x="1125510" y="261108"/>
                  </a:lnTo>
                  <a:lnTo>
                    <a:pt x="1132764" y="271988"/>
                  </a:lnTo>
                  <a:lnTo>
                    <a:pt x="1139791" y="282414"/>
                  </a:lnTo>
                  <a:lnTo>
                    <a:pt x="1146592" y="293294"/>
                  </a:lnTo>
                  <a:lnTo>
                    <a:pt x="1153166" y="304173"/>
                  </a:lnTo>
                  <a:lnTo>
                    <a:pt x="1159513" y="315279"/>
                  </a:lnTo>
                  <a:lnTo>
                    <a:pt x="1165634" y="326159"/>
                  </a:lnTo>
                  <a:lnTo>
                    <a:pt x="1171527" y="337492"/>
                  </a:lnTo>
                  <a:lnTo>
                    <a:pt x="1177195" y="348598"/>
                  </a:lnTo>
                  <a:lnTo>
                    <a:pt x="1182408" y="360157"/>
                  </a:lnTo>
                  <a:lnTo>
                    <a:pt x="1187622" y="371490"/>
                  </a:lnTo>
                  <a:lnTo>
                    <a:pt x="1192610" y="383050"/>
                  </a:lnTo>
                  <a:lnTo>
                    <a:pt x="1197143" y="394609"/>
                  </a:lnTo>
                  <a:lnTo>
                    <a:pt x="1201677" y="406395"/>
                  </a:lnTo>
                  <a:lnTo>
                    <a:pt x="1205984" y="418181"/>
                  </a:lnTo>
                  <a:lnTo>
                    <a:pt x="1209611" y="429741"/>
                  </a:lnTo>
                  <a:lnTo>
                    <a:pt x="1213465" y="441754"/>
                  </a:lnTo>
                  <a:lnTo>
                    <a:pt x="1216865" y="453540"/>
                  </a:lnTo>
                  <a:lnTo>
                    <a:pt x="1219812" y="465552"/>
                  </a:lnTo>
                  <a:lnTo>
                    <a:pt x="1222986" y="477792"/>
                  </a:lnTo>
                  <a:lnTo>
                    <a:pt x="1225706" y="489578"/>
                  </a:lnTo>
                  <a:lnTo>
                    <a:pt x="1228200" y="501818"/>
                  </a:lnTo>
                  <a:lnTo>
                    <a:pt x="1230240" y="514057"/>
                  </a:lnTo>
                  <a:lnTo>
                    <a:pt x="1232280" y="526070"/>
                  </a:lnTo>
                  <a:lnTo>
                    <a:pt x="1233867" y="538536"/>
                  </a:lnTo>
                  <a:lnTo>
                    <a:pt x="1235680" y="550775"/>
                  </a:lnTo>
                  <a:lnTo>
                    <a:pt x="1236814" y="563015"/>
                  </a:lnTo>
                  <a:lnTo>
                    <a:pt x="1237720" y="575254"/>
                  </a:lnTo>
                  <a:lnTo>
                    <a:pt x="1238401" y="587720"/>
                  </a:lnTo>
                  <a:lnTo>
                    <a:pt x="1239081" y="599733"/>
                  </a:lnTo>
                  <a:lnTo>
                    <a:pt x="1239307" y="612199"/>
                  </a:lnTo>
                  <a:lnTo>
                    <a:pt x="1239307" y="624665"/>
                  </a:lnTo>
                  <a:lnTo>
                    <a:pt x="1239081" y="636678"/>
                  </a:lnTo>
                  <a:lnTo>
                    <a:pt x="1238627" y="649144"/>
                  </a:lnTo>
                  <a:lnTo>
                    <a:pt x="1237947" y="661610"/>
                  </a:lnTo>
                  <a:lnTo>
                    <a:pt x="1237040" y="673623"/>
                  </a:lnTo>
                  <a:lnTo>
                    <a:pt x="1235907" y="686089"/>
                  </a:lnTo>
                  <a:lnTo>
                    <a:pt x="1234320" y="698102"/>
                  </a:lnTo>
                  <a:lnTo>
                    <a:pt x="1232507" y="710341"/>
                  </a:lnTo>
                  <a:lnTo>
                    <a:pt x="1230693" y="722807"/>
                  </a:lnTo>
                  <a:lnTo>
                    <a:pt x="1228653" y="734820"/>
                  </a:lnTo>
                  <a:lnTo>
                    <a:pt x="1226159" y="746833"/>
                  </a:lnTo>
                  <a:lnTo>
                    <a:pt x="1223439" y="759073"/>
                  </a:lnTo>
                  <a:lnTo>
                    <a:pt x="1220719" y="771085"/>
                  </a:lnTo>
                  <a:lnTo>
                    <a:pt x="1217545" y="783098"/>
                  </a:lnTo>
                  <a:lnTo>
                    <a:pt x="1214145" y="795111"/>
                  </a:lnTo>
                  <a:lnTo>
                    <a:pt x="1210518" y="806897"/>
                  </a:lnTo>
                  <a:lnTo>
                    <a:pt x="1206664" y="818683"/>
                  </a:lnTo>
                  <a:lnTo>
                    <a:pt x="1202357" y="830469"/>
                  </a:lnTo>
                  <a:lnTo>
                    <a:pt x="1198277" y="842255"/>
                  </a:lnTo>
                  <a:lnTo>
                    <a:pt x="1193516" y="853588"/>
                  </a:lnTo>
                  <a:lnTo>
                    <a:pt x="1188529" y="865374"/>
                  </a:lnTo>
                  <a:lnTo>
                    <a:pt x="1183769" y="876934"/>
                  </a:lnTo>
                  <a:lnTo>
                    <a:pt x="1178328" y="888267"/>
                  </a:lnTo>
                  <a:lnTo>
                    <a:pt x="1172661" y="899599"/>
                  </a:lnTo>
                  <a:lnTo>
                    <a:pt x="1166767" y="910706"/>
                  </a:lnTo>
                  <a:lnTo>
                    <a:pt x="1160646" y="921812"/>
                  </a:lnTo>
                  <a:lnTo>
                    <a:pt x="1534229" y="1295115"/>
                  </a:lnTo>
                  <a:lnTo>
                    <a:pt x="1540350" y="1301461"/>
                  </a:lnTo>
                  <a:lnTo>
                    <a:pt x="1545790" y="1308034"/>
                  </a:lnTo>
                  <a:lnTo>
                    <a:pt x="1551231" y="1314607"/>
                  </a:lnTo>
                  <a:lnTo>
                    <a:pt x="1556445" y="1321407"/>
                  </a:lnTo>
                  <a:lnTo>
                    <a:pt x="1560752" y="1328433"/>
                  </a:lnTo>
                  <a:lnTo>
                    <a:pt x="1565286" y="1335460"/>
                  </a:lnTo>
                  <a:lnTo>
                    <a:pt x="1569366" y="1342713"/>
                  </a:lnTo>
                  <a:lnTo>
                    <a:pt x="1572766" y="1349966"/>
                  </a:lnTo>
                  <a:lnTo>
                    <a:pt x="1576167" y="1357219"/>
                  </a:lnTo>
                  <a:lnTo>
                    <a:pt x="1578887" y="1364698"/>
                  </a:lnTo>
                  <a:lnTo>
                    <a:pt x="1581381" y="1372178"/>
                  </a:lnTo>
                  <a:lnTo>
                    <a:pt x="1583648" y="1379658"/>
                  </a:lnTo>
                  <a:lnTo>
                    <a:pt x="1585461" y="1387137"/>
                  </a:lnTo>
                  <a:lnTo>
                    <a:pt x="1586821" y="1394617"/>
                  </a:lnTo>
                  <a:lnTo>
                    <a:pt x="1587955" y="1402323"/>
                  </a:lnTo>
                  <a:lnTo>
                    <a:pt x="1588635" y="1409803"/>
                  </a:lnTo>
                  <a:lnTo>
                    <a:pt x="1589088" y="1417283"/>
                  </a:lnTo>
                  <a:lnTo>
                    <a:pt x="1589088" y="1424762"/>
                  </a:lnTo>
                  <a:lnTo>
                    <a:pt x="1588861" y="1432242"/>
                  </a:lnTo>
                  <a:lnTo>
                    <a:pt x="1588181" y="1439495"/>
                  </a:lnTo>
                  <a:lnTo>
                    <a:pt x="1587274" y="1446748"/>
                  </a:lnTo>
                  <a:lnTo>
                    <a:pt x="1585914" y="1454001"/>
                  </a:lnTo>
                  <a:lnTo>
                    <a:pt x="1584101" y="1461027"/>
                  </a:lnTo>
                  <a:lnTo>
                    <a:pt x="1581834" y="1467827"/>
                  </a:lnTo>
                  <a:lnTo>
                    <a:pt x="1579340" y="1474627"/>
                  </a:lnTo>
                  <a:lnTo>
                    <a:pt x="1576620" y="1481200"/>
                  </a:lnTo>
                  <a:lnTo>
                    <a:pt x="1573220" y="1487773"/>
                  </a:lnTo>
                  <a:lnTo>
                    <a:pt x="1569593" y="1494119"/>
                  </a:lnTo>
                  <a:lnTo>
                    <a:pt x="1565512" y="1500239"/>
                  </a:lnTo>
                  <a:lnTo>
                    <a:pt x="1561432" y="1506132"/>
                  </a:lnTo>
                  <a:lnTo>
                    <a:pt x="1556445" y="1511572"/>
                  </a:lnTo>
                  <a:lnTo>
                    <a:pt x="1551231" y="1517011"/>
                  </a:lnTo>
                  <a:lnTo>
                    <a:pt x="1517228" y="1551237"/>
                  </a:lnTo>
                  <a:lnTo>
                    <a:pt x="1511787" y="1556223"/>
                  </a:lnTo>
                  <a:lnTo>
                    <a:pt x="1506120" y="1561209"/>
                  </a:lnTo>
                  <a:lnTo>
                    <a:pt x="1500226" y="1565516"/>
                  </a:lnTo>
                  <a:lnTo>
                    <a:pt x="1494106" y="1569369"/>
                  </a:lnTo>
                  <a:lnTo>
                    <a:pt x="1487985" y="1573222"/>
                  </a:lnTo>
                  <a:lnTo>
                    <a:pt x="1481411" y="1576395"/>
                  </a:lnTo>
                  <a:lnTo>
                    <a:pt x="1474837" y="1579342"/>
                  </a:lnTo>
                  <a:lnTo>
                    <a:pt x="1468036" y="1581835"/>
                  </a:lnTo>
                  <a:lnTo>
                    <a:pt x="1461009" y="1583875"/>
                  </a:lnTo>
                  <a:lnTo>
                    <a:pt x="1453982" y="1585688"/>
                  </a:lnTo>
                  <a:lnTo>
                    <a:pt x="1446728" y="1587275"/>
                  </a:lnTo>
                  <a:lnTo>
                    <a:pt x="1439474" y="1588182"/>
                  </a:lnTo>
                  <a:lnTo>
                    <a:pt x="1432219" y="1588862"/>
                  </a:lnTo>
                  <a:lnTo>
                    <a:pt x="1424739" y="1589088"/>
                  </a:lnTo>
                  <a:lnTo>
                    <a:pt x="1417258" y="1589088"/>
                  </a:lnTo>
                  <a:lnTo>
                    <a:pt x="1409777" y="1588862"/>
                  </a:lnTo>
                  <a:lnTo>
                    <a:pt x="1402296" y="1587955"/>
                  </a:lnTo>
                  <a:lnTo>
                    <a:pt x="1394589" y="1587048"/>
                  </a:lnTo>
                  <a:lnTo>
                    <a:pt x="1387108" y="1585235"/>
                  </a:lnTo>
                  <a:lnTo>
                    <a:pt x="1379628" y="1583422"/>
                  </a:lnTo>
                  <a:lnTo>
                    <a:pt x="1372147" y="1581382"/>
                  </a:lnTo>
                  <a:lnTo>
                    <a:pt x="1364666" y="1578662"/>
                  </a:lnTo>
                  <a:lnTo>
                    <a:pt x="1357186" y="1575942"/>
                  </a:lnTo>
                  <a:lnTo>
                    <a:pt x="1349931" y="1572769"/>
                  </a:lnTo>
                  <a:lnTo>
                    <a:pt x="1342677" y="1569142"/>
                  </a:lnTo>
                  <a:lnTo>
                    <a:pt x="1335423" y="1565289"/>
                  </a:lnTo>
                  <a:lnTo>
                    <a:pt x="1328396" y="1560756"/>
                  </a:lnTo>
                  <a:lnTo>
                    <a:pt x="1321369" y="1556223"/>
                  </a:lnTo>
                  <a:lnTo>
                    <a:pt x="1314568" y="1551237"/>
                  </a:lnTo>
                  <a:lnTo>
                    <a:pt x="1307994" y="1545797"/>
                  </a:lnTo>
                  <a:lnTo>
                    <a:pt x="1301420" y="1540130"/>
                  </a:lnTo>
                  <a:lnTo>
                    <a:pt x="1295299" y="1534011"/>
                  </a:lnTo>
                  <a:lnTo>
                    <a:pt x="921716" y="1160708"/>
                  </a:lnTo>
                  <a:lnTo>
                    <a:pt x="910835" y="1166827"/>
                  </a:lnTo>
                  <a:lnTo>
                    <a:pt x="899501" y="1172720"/>
                  </a:lnTo>
                  <a:lnTo>
                    <a:pt x="888166" y="1178160"/>
                  </a:lnTo>
                  <a:lnTo>
                    <a:pt x="876832" y="1183600"/>
                  </a:lnTo>
                  <a:lnTo>
                    <a:pt x="865498" y="1188586"/>
                  </a:lnTo>
                  <a:lnTo>
                    <a:pt x="853710" y="1193346"/>
                  </a:lnTo>
                  <a:lnTo>
                    <a:pt x="842375" y="1198106"/>
                  </a:lnTo>
                  <a:lnTo>
                    <a:pt x="830588" y="1202412"/>
                  </a:lnTo>
                  <a:lnTo>
                    <a:pt x="818573" y="1206492"/>
                  </a:lnTo>
                  <a:lnTo>
                    <a:pt x="807012" y="1210572"/>
                  </a:lnTo>
                  <a:lnTo>
                    <a:pt x="794997" y="1213972"/>
                  </a:lnTo>
                  <a:lnTo>
                    <a:pt x="783210" y="1217598"/>
                  </a:lnTo>
                  <a:lnTo>
                    <a:pt x="771195" y="1220545"/>
                  </a:lnTo>
                  <a:lnTo>
                    <a:pt x="758954" y="1223265"/>
                  </a:lnTo>
                  <a:lnTo>
                    <a:pt x="746939" y="1226211"/>
                  </a:lnTo>
                  <a:lnTo>
                    <a:pt x="734698" y="1228478"/>
                  </a:lnTo>
                  <a:lnTo>
                    <a:pt x="722457" y="1230518"/>
                  </a:lnTo>
                  <a:lnTo>
                    <a:pt x="710442" y="1232784"/>
                  </a:lnTo>
                  <a:lnTo>
                    <a:pt x="698201" y="1234371"/>
                  </a:lnTo>
                  <a:lnTo>
                    <a:pt x="685960" y="1235731"/>
                  </a:lnTo>
                  <a:lnTo>
                    <a:pt x="673719" y="1236864"/>
                  </a:lnTo>
                  <a:lnTo>
                    <a:pt x="661478" y="1237771"/>
                  </a:lnTo>
                  <a:lnTo>
                    <a:pt x="649010" y="1238451"/>
                  </a:lnTo>
                  <a:lnTo>
                    <a:pt x="636769" y="1239131"/>
                  </a:lnTo>
                  <a:lnTo>
                    <a:pt x="624527" y="1239357"/>
                  </a:lnTo>
                  <a:lnTo>
                    <a:pt x="612060" y="1239357"/>
                  </a:lnTo>
                  <a:lnTo>
                    <a:pt x="599818" y="1239131"/>
                  </a:lnTo>
                  <a:lnTo>
                    <a:pt x="587577" y="1238451"/>
                  </a:lnTo>
                  <a:lnTo>
                    <a:pt x="575109" y="1237544"/>
                  </a:lnTo>
                  <a:lnTo>
                    <a:pt x="562868" y="1236638"/>
                  </a:lnTo>
                  <a:lnTo>
                    <a:pt x="550627" y="1235504"/>
                  </a:lnTo>
                  <a:lnTo>
                    <a:pt x="538612" y="1233918"/>
                  </a:lnTo>
                  <a:lnTo>
                    <a:pt x="526145" y="1232331"/>
                  </a:lnTo>
                  <a:lnTo>
                    <a:pt x="513903" y="1230291"/>
                  </a:lnTo>
                  <a:lnTo>
                    <a:pt x="501889" y="1228025"/>
                  </a:lnTo>
                  <a:lnTo>
                    <a:pt x="489648" y="1225758"/>
                  </a:lnTo>
                  <a:lnTo>
                    <a:pt x="477633" y="1222811"/>
                  </a:lnTo>
                  <a:lnTo>
                    <a:pt x="465619" y="1219865"/>
                  </a:lnTo>
                  <a:lnTo>
                    <a:pt x="453604" y="1216918"/>
                  </a:lnTo>
                  <a:lnTo>
                    <a:pt x="441590" y="1213292"/>
                  </a:lnTo>
                  <a:lnTo>
                    <a:pt x="429802" y="1209665"/>
                  </a:lnTo>
                  <a:lnTo>
                    <a:pt x="418014" y="1205812"/>
                  </a:lnTo>
                  <a:lnTo>
                    <a:pt x="406453" y="1201506"/>
                  </a:lnTo>
                  <a:lnTo>
                    <a:pt x="394665" y="1197199"/>
                  </a:lnTo>
                  <a:lnTo>
                    <a:pt x="383104" y="1192440"/>
                  </a:lnTo>
                  <a:lnTo>
                    <a:pt x="371543" y="1187680"/>
                  </a:lnTo>
                  <a:lnTo>
                    <a:pt x="359982" y="1182467"/>
                  </a:lnTo>
                  <a:lnTo>
                    <a:pt x="348647" y="1177027"/>
                  </a:lnTo>
                  <a:lnTo>
                    <a:pt x="337313" y="1171360"/>
                  </a:lnTo>
                  <a:lnTo>
                    <a:pt x="326205" y="1165694"/>
                  </a:lnTo>
                  <a:lnTo>
                    <a:pt x="315097" y="1159574"/>
                  </a:lnTo>
                  <a:lnTo>
                    <a:pt x="304216" y="1153228"/>
                  </a:lnTo>
                  <a:lnTo>
                    <a:pt x="293109" y="1146655"/>
                  </a:lnTo>
                  <a:lnTo>
                    <a:pt x="282454" y="1139629"/>
                  </a:lnTo>
                  <a:lnTo>
                    <a:pt x="272026" y="1132602"/>
                  </a:lnTo>
                  <a:lnTo>
                    <a:pt x="261145" y="1125349"/>
                  </a:lnTo>
                  <a:lnTo>
                    <a:pt x="250944" y="1117643"/>
                  </a:lnTo>
                  <a:lnTo>
                    <a:pt x="240517" y="1109937"/>
                  </a:lnTo>
                  <a:lnTo>
                    <a:pt x="230316" y="1101777"/>
                  </a:lnTo>
                  <a:lnTo>
                    <a:pt x="220341" y="1093617"/>
                  </a:lnTo>
                  <a:lnTo>
                    <a:pt x="210367" y="1085004"/>
                  </a:lnTo>
                  <a:lnTo>
                    <a:pt x="200620" y="1076391"/>
                  </a:lnTo>
                  <a:lnTo>
                    <a:pt x="191099" y="1067099"/>
                  </a:lnTo>
                  <a:lnTo>
                    <a:pt x="181578" y="1057806"/>
                  </a:lnTo>
                  <a:lnTo>
                    <a:pt x="170470" y="1046473"/>
                  </a:lnTo>
                  <a:lnTo>
                    <a:pt x="159589" y="1034913"/>
                  </a:lnTo>
                  <a:lnTo>
                    <a:pt x="149161" y="1022901"/>
                  </a:lnTo>
                  <a:lnTo>
                    <a:pt x="139187" y="1010888"/>
                  </a:lnTo>
                  <a:lnTo>
                    <a:pt x="129213" y="998648"/>
                  </a:lnTo>
                  <a:lnTo>
                    <a:pt x="119918" y="985956"/>
                  </a:lnTo>
                  <a:lnTo>
                    <a:pt x="110851" y="973489"/>
                  </a:lnTo>
                  <a:lnTo>
                    <a:pt x="102237" y="960797"/>
                  </a:lnTo>
                  <a:lnTo>
                    <a:pt x="93849" y="947651"/>
                  </a:lnTo>
                  <a:lnTo>
                    <a:pt x="85688" y="934505"/>
                  </a:lnTo>
                  <a:lnTo>
                    <a:pt x="78208" y="921358"/>
                  </a:lnTo>
                  <a:lnTo>
                    <a:pt x="70954" y="907986"/>
                  </a:lnTo>
                  <a:lnTo>
                    <a:pt x="64153" y="894386"/>
                  </a:lnTo>
                  <a:lnTo>
                    <a:pt x="57579" y="880560"/>
                  </a:lnTo>
                  <a:lnTo>
                    <a:pt x="51232" y="866734"/>
                  </a:lnTo>
                  <a:lnTo>
                    <a:pt x="45338" y="852908"/>
                  </a:lnTo>
                  <a:lnTo>
                    <a:pt x="39897" y="838856"/>
                  </a:lnTo>
                  <a:lnTo>
                    <a:pt x="34910" y="824803"/>
                  </a:lnTo>
                  <a:lnTo>
                    <a:pt x="30150" y="810524"/>
                  </a:lnTo>
                  <a:lnTo>
                    <a:pt x="25616" y="796244"/>
                  </a:lnTo>
                  <a:lnTo>
                    <a:pt x="21535" y="781738"/>
                  </a:lnTo>
                  <a:lnTo>
                    <a:pt x="17682" y="767232"/>
                  </a:lnTo>
                  <a:lnTo>
                    <a:pt x="14508" y="752726"/>
                  </a:lnTo>
                  <a:lnTo>
                    <a:pt x="11334" y="738220"/>
                  </a:lnTo>
                  <a:lnTo>
                    <a:pt x="8841" y="723487"/>
                  </a:lnTo>
                  <a:lnTo>
                    <a:pt x="6574" y="708755"/>
                  </a:lnTo>
                  <a:lnTo>
                    <a:pt x="4307" y="694022"/>
                  </a:lnTo>
                  <a:lnTo>
                    <a:pt x="2947" y="679289"/>
                  </a:lnTo>
                  <a:lnTo>
                    <a:pt x="1587" y="664330"/>
                  </a:lnTo>
                  <a:lnTo>
                    <a:pt x="680" y="649597"/>
                  </a:lnTo>
                  <a:lnTo>
                    <a:pt x="227" y="634638"/>
                  </a:lnTo>
                  <a:lnTo>
                    <a:pt x="0" y="619905"/>
                  </a:lnTo>
                  <a:lnTo>
                    <a:pt x="227" y="604946"/>
                  </a:lnTo>
                  <a:lnTo>
                    <a:pt x="680" y="589987"/>
                  </a:lnTo>
                  <a:lnTo>
                    <a:pt x="1587" y="575254"/>
                  </a:lnTo>
                  <a:lnTo>
                    <a:pt x="2947" y="560295"/>
                  </a:lnTo>
                  <a:lnTo>
                    <a:pt x="4307" y="545562"/>
                  </a:lnTo>
                  <a:lnTo>
                    <a:pt x="6574" y="530830"/>
                  </a:lnTo>
                  <a:lnTo>
                    <a:pt x="8841" y="516097"/>
                  </a:lnTo>
                  <a:lnTo>
                    <a:pt x="11334" y="501364"/>
                  </a:lnTo>
                  <a:lnTo>
                    <a:pt x="14508" y="486858"/>
                  </a:lnTo>
                  <a:lnTo>
                    <a:pt x="17682" y="472352"/>
                  </a:lnTo>
                  <a:lnTo>
                    <a:pt x="21535" y="457846"/>
                  </a:lnTo>
                  <a:lnTo>
                    <a:pt x="25616" y="443340"/>
                  </a:lnTo>
                  <a:lnTo>
                    <a:pt x="30150" y="429061"/>
                  </a:lnTo>
                  <a:lnTo>
                    <a:pt x="34910" y="414781"/>
                  </a:lnTo>
                  <a:lnTo>
                    <a:pt x="39897" y="400502"/>
                  </a:lnTo>
                  <a:lnTo>
                    <a:pt x="45338" y="386449"/>
                  </a:lnTo>
                  <a:lnTo>
                    <a:pt x="51232" y="372850"/>
                  </a:lnTo>
                  <a:lnTo>
                    <a:pt x="57579" y="359024"/>
                  </a:lnTo>
                  <a:lnTo>
                    <a:pt x="64153" y="345198"/>
                  </a:lnTo>
                  <a:lnTo>
                    <a:pt x="70954" y="331599"/>
                  </a:lnTo>
                  <a:lnTo>
                    <a:pt x="78208" y="318226"/>
                  </a:lnTo>
                  <a:lnTo>
                    <a:pt x="85688" y="304853"/>
                  </a:lnTo>
                  <a:lnTo>
                    <a:pt x="93849" y="291934"/>
                  </a:lnTo>
                  <a:lnTo>
                    <a:pt x="102237" y="278788"/>
                  </a:lnTo>
                  <a:lnTo>
                    <a:pt x="110851" y="266095"/>
                  </a:lnTo>
                  <a:lnTo>
                    <a:pt x="119918" y="253402"/>
                  </a:lnTo>
                  <a:lnTo>
                    <a:pt x="129213" y="240936"/>
                  </a:lnTo>
                  <a:lnTo>
                    <a:pt x="139187" y="228697"/>
                  </a:lnTo>
                  <a:lnTo>
                    <a:pt x="149161" y="216457"/>
                  </a:lnTo>
                  <a:lnTo>
                    <a:pt x="159589" y="204671"/>
                  </a:lnTo>
                  <a:lnTo>
                    <a:pt x="170470" y="193111"/>
                  </a:lnTo>
                  <a:lnTo>
                    <a:pt x="181578" y="181779"/>
                  </a:lnTo>
                  <a:lnTo>
                    <a:pt x="193139" y="170446"/>
                  </a:lnTo>
                  <a:lnTo>
                    <a:pt x="204473" y="159793"/>
                  </a:lnTo>
                  <a:lnTo>
                    <a:pt x="216488" y="149140"/>
                  </a:lnTo>
                  <a:lnTo>
                    <a:pt x="228729" y="139167"/>
                  </a:lnTo>
                  <a:lnTo>
                    <a:pt x="240743" y="129421"/>
                  </a:lnTo>
                  <a:lnTo>
                    <a:pt x="253438" y="119901"/>
                  </a:lnTo>
                  <a:lnTo>
                    <a:pt x="266133" y="110835"/>
                  </a:lnTo>
                  <a:lnTo>
                    <a:pt x="278600" y="102222"/>
                  </a:lnTo>
                  <a:lnTo>
                    <a:pt x="291748" y="93836"/>
                  </a:lnTo>
                  <a:lnTo>
                    <a:pt x="304896" y="85903"/>
                  </a:lnTo>
                  <a:lnTo>
                    <a:pt x="318271" y="78423"/>
                  </a:lnTo>
                  <a:lnTo>
                    <a:pt x="331646" y="71170"/>
                  </a:lnTo>
                  <a:lnTo>
                    <a:pt x="345020" y="64144"/>
                  </a:lnTo>
                  <a:lnTo>
                    <a:pt x="358848" y="57571"/>
                  </a:lnTo>
                  <a:lnTo>
                    <a:pt x="372676" y="51451"/>
                  </a:lnTo>
                  <a:lnTo>
                    <a:pt x="386504" y="45558"/>
                  </a:lnTo>
                  <a:lnTo>
                    <a:pt x="400559" y="40118"/>
                  </a:lnTo>
                  <a:lnTo>
                    <a:pt x="414840" y="34905"/>
                  </a:lnTo>
                  <a:lnTo>
                    <a:pt x="429122" y="30146"/>
                  </a:lnTo>
                  <a:lnTo>
                    <a:pt x="443403" y="25839"/>
                  </a:lnTo>
                  <a:lnTo>
                    <a:pt x="457911" y="21533"/>
                  </a:lnTo>
                  <a:lnTo>
                    <a:pt x="472419" y="17906"/>
                  </a:lnTo>
                  <a:lnTo>
                    <a:pt x="486927" y="14506"/>
                  </a:lnTo>
                  <a:lnTo>
                    <a:pt x="501435" y="11560"/>
                  </a:lnTo>
                  <a:lnTo>
                    <a:pt x="515944" y="8840"/>
                  </a:lnTo>
                  <a:lnTo>
                    <a:pt x="530678" y="6573"/>
                  </a:lnTo>
                  <a:lnTo>
                    <a:pt x="545413" y="4533"/>
                  </a:lnTo>
                  <a:lnTo>
                    <a:pt x="560148" y="3173"/>
                  </a:lnTo>
                  <a:lnTo>
                    <a:pt x="575109" y="1587"/>
                  </a:lnTo>
                  <a:lnTo>
                    <a:pt x="589844" y="907"/>
                  </a:lnTo>
                  <a:lnTo>
                    <a:pt x="604806" y="227"/>
                  </a:lnTo>
                  <a:lnTo>
                    <a:pt x="619540" y="0"/>
                  </a:lnTo>
                  <a:close/>
                </a:path>
              </a:pathLst>
            </a:custGeom>
            <a:solidFill>
              <a:srgbClr val="FFFFFF"/>
            </a:solidFill>
            <a:ln>
              <a:noFill/>
            </a:ln>
            <a:extLst/>
          </p:spPr>
          <p:txBody>
            <a:bodyPr anchor="ctr">
              <a:scene3d>
                <a:camera prst="orthographicFront"/>
                <a:lightRig rig="threePt" dir="t"/>
              </a:scene3d>
              <a:sp3d>
                <a:contourClr>
                  <a:srgbClr val="FFFFFF"/>
                </a:contourClr>
              </a:sp3d>
            </a:bodyPr>
            <a:lstStyle/>
            <a:p>
              <a:pPr algn="ctr" eaLnBrk="1" fontAlgn="auto" hangingPunct="1">
                <a:spcBef>
                  <a:spcPts val="0"/>
                </a:spcBef>
                <a:spcAft>
                  <a:spcPts val="0"/>
                </a:spcAft>
                <a:defRPr/>
              </a:pPr>
              <a:endParaRPr lang="zh-CN" altLang="en-US">
                <a:solidFill>
                  <a:srgbClr val="FFFFFF"/>
                </a:solidFill>
                <a:latin typeface="微软雅黑" panose="020B0503020204020204" pitchFamily="34" charset="-122"/>
                <a:ea typeface="微软雅黑" panose="020B0503020204020204" pitchFamily="34" charset="-122"/>
              </a:endParaRPr>
            </a:p>
          </p:txBody>
        </p:sp>
        <p:sp>
          <p:nvSpPr>
            <p:cNvPr id="81" name="MH_Other_8"/>
            <p:cNvSpPr>
              <a:spLocks noChangeAspect="1"/>
            </p:cNvSpPr>
            <p:nvPr>
              <p:custDataLst>
                <p:tags r:id="rId15"/>
              </p:custDataLst>
            </p:nvPr>
          </p:nvSpPr>
          <p:spPr bwMode="auto">
            <a:xfrm>
              <a:off x="1998155" y="3839962"/>
              <a:ext cx="529167" cy="393700"/>
            </a:xfrm>
            <a:custGeom>
              <a:avLst/>
              <a:gdLst>
                <a:gd name="T0" fmla="*/ 615878 w 2390775"/>
                <a:gd name="T1" fmla="*/ 1467970 h 2365376"/>
                <a:gd name="T2" fmla="*/ 587250 w 2390775"/>
                <a:gd name="T3" fmla="*/ 1401697 h 2365376"/>
                <a:gd name="T4" fmla="*/ 1282649 w 2390775"/>
                <a:gd name="T5" fmla="*/ 1393474 h 2365376"/>
                <a:gd name="T6" fmla="*/ 1180915 w 2390775"/>
                <a:gd name="T7" fmla="*/ 1446870 h 2365376"/>
                <a:gd name="T8" fmla="*/ 1210073 w 2390775"/>
                <a:gd name="T9" fmla="*/ 1382167 h 2365376"/>
                <a:gd name="T10" fmla="*/ 653657 w 2390775"/>
                <a:gd name="T11" fmla="*/ 1314699 h 2365376"/>
                <a:gd name="T12" fmla="*/ 646041 w 2390775"/>
                <a:gd name="T13" fmla="*/ 1180275 h 2365376"/>
                <a:gd name="T14" fmla="*/ 589870 w 2390775"/>
                <a:gd name="T15" fmla="*/ 1105327 h 2365376"/>
                <a:gd name="T16" fmla="*/ 599516 w 2390775"/>
                <a:gd name="T17" fmla="*/ 1141280 h 2365376"/>
                <a:gd name="T18" fmla="*/ 579914 w 2390775"/>
                <a:gd name="T19" fmla="*/ 1158779 h 2365376"/>
                <a:gd name="T20" fmla="*/ 541333 w 2390775"/>
                <a:gd name="T21" fmla="*/ 1105965 h 2365376"/>
                <a:gd name="T22" fmla="*/ 1137260 w 2390775"/>
                <a:gd name="T23" fmla="*/ 1009231 h 2365376"/>
                <a:gd name="T24" fmla="*/ 1143562 w 2390775"/>
                <a:gd name="T25" fmla="*/ 1026145 h 2365376"/>
                <a:gd name="T26" fmla="*/ 1096615 w 2390775"/>
                <a:gd name="T27" fmla="*/ 1069549 h 2365376"/>
                <a:gd name="T28" fmla="*/ 1102602 w 2390775"/>
                <a:gd name="T29" fmla="*/ 1001572 h 2365376"/>
                <a:gd name="T30" fmla="*/ 972739 w 2390775"/>
                <a:gd name="T31" fmla="*/ 835988 h 2365376"/>
                <a:gd name="T32" fmla="*/ 989500 w 2390775"/>
                <a:gd name="T33" fmla="*/ 1138672 h 2365376"/>
                <a:gd name="T34" fmla="*/ 639427 w 2390775"/>
                <a:gd name="T35" fmla="*/ 1423644 h 2365376"/>
                <a:gd name="T36" fmla="*/ 599898 w 2390775"/>
                <a:gd name="T37" fmla="*/ 1003302 h 2365376"/>
                <a:gd name="T38" fmla="*/ 529694 w 2390775"/>
                <a:gd name="T39" fmla="*/ 1090596 h 2365376"/>
                <a:gd name="T40" fmla="*/ 602428 w 2390775"/>
                <a:gd name="T41" fmla="*/ 868249 h 2365376"/>
                <a:gd name="T42" fmla="*/ 861740 w 2390775"/>
                <a:gd name="T43" fmla="*/ 924231 h 2365376"/>
                <a:gd name="T44" fmla="*/ 755609 w 2390775"/>
                <a:gd name="T45" fmla="*/ 542052 h 2365376"/>
                <a:gd name="T46" fmla="*/ 929665 w 2390775"/>
                <a:gd name="T47" fmla="*/ 525915 h 2365376"/>
                <a:gd name="T48" fmla="*/ 909019 w 2390775"/>
                <a:gd name="T49" fmla="*/ 571798 h 2365376"/>
                <a:gd name="T50" fmla="*/ 936652 w 2390775"/>
                <a:gd name="T51" fmla="*/ 586353 h 2365376"/>
                <a:gd name="T52" fmla="*/ 928394 w 2390775"/>
                <a:gd name="T53" fmla="*/ 688879 h 2365376"/>
                <a:gd name="T54" fmla="*/ 840414 w 2390775"/>
                <a:gd name="T55" fmla="*/ 772101 h 2365376"/>
                <a:gd name="T56" fmla="*/ 742269 w 2390775"/>
                <a:gd name="T57" fmla="*/ 675588 h 2365376"/>
                <a:gd name="T58" fmla="*/ 738139 w 2390775"/>
                <a:gd name="T59" fmla="*/ 608504 h 2365376"/>
                <a:gd name="T60" fmla="*/ 761643 w 2390775"/>
                <a:gd name="T61" fmla="*/ 510093 h 2365376"/>
                <a:gd name="T62" fmla="*/ 617010 w 2390775"/>
                <a:gd name="T63" fmla="*/ 449064 h 2365376"/>
                <a:gd name="T64" fmla="*/ 350272 w 2390775"/>
                <a:gd name="T65" fmla="*/ 638327 h 2365376"/>
                <a:gd name="T66" fmla="*/ 215163 w 2390775"/>
                <a:gd name="T67" fmla="*/ 939947 h 2365376"/>
                <a:gd name="T68" fmla="*/ 256613 w 2390775"/>
                <a:gd name="T69" fmla="*/ 1277331 h 2365376"/>
                <a:gd name="T70" fmla="*/ 458486 w 2390775"/>
                <a:gd name="T71" fmla="*/ 1534008 h 2365376"/>
                <a:gd name="T72" fmla="*/ 767308 w 2390775"/>
                <a:gd name="T73" fmla="*/ 1655225 h 2365376"/>
                <a:gd name="T74" fmla="*/ 1101127 w 2390775"/>
                <a:gd name="T75" fmla="*/ 1596674 h 2365376"/>
                <a:gd name="T76" fmla="*/ 1347614 w 2390775"/>
                <a:gd name="T77" fmla="*/ 1383040 h 2365376"/>
                <a:gd name="T78" fmla="*/ 1453614 w 2390775"/>
                <a:gd name="T79" fmla="*/ 1066861 h 2365376"/>
                <a:gd name="T80" fmla="*/ 1378939 w 2390775"/>
                <a:gd name="T81" fmla="*/ 738024 h 2365376"/>
                <a:gd name="T82" fmla="*/ 1153652 w 2390775"/>
                <a:gd name="T83" fmla="*/ 501602 h 2365376"/>
                <a:gd name="T84" fmla="*/ 831224 w 2390775"/>
                <a:gd name="T85" fmla="*/ 411085 h 2365376"/>
                <a:gd name="T86" fmla="*/ 989432 w 2390775"/>
                <a:gd name="T87" fmla="*/ 315187 h 2365376"/>
                <a:gd name="T88" fmla="*/ 1471649 w 2390775"/>
                <a:gd name="T89" fmla="*/ 671876 h 2365376"/>
                <a:gd name="T90" fmla="*/ 1554866 w 2390775"/>
                <a:gd name="T91" fmla="*/ 1171938 h 2365376"/>
                <a:gd name="T92" fmla="*/ 1239716 w 2390775"/>
                <a:gd name="T93" fmla="*/ 1647313 h 2365376"/>
                <a:gd name="T94" fmla="*/ 646121 w 2390775"/>
                <a:gd name="T95" fmla="*/ 1748275 h 2365376"/>
                <a:gd name="T96" fmla="*/ 110112 w 2390775"/>
                <a:gd name="T97" fmla="*/ 1186813 h 2365376"/>
                <a:gd name="T98" fmla="*/ 251551 w 2390775"/>
                <a:gd name="T99" fmla="*/ 580725 h 2365376"/>
                <a:gd name="T100" fmla="*/ 1549044 w 2390775"/>
                <a:gd name="T101" fmla="*/ 160116 h 2365376"/>
                <a:gd name="T102" fmla="*/ 1461002 w 2390775"/>
                <a:gd name="T103" fmla="*/ 284475 h 2365376"/>
                <a:gd name="T104" fmla="*/ 1550307 w 2390775"/>
                <a:gd name="T105" fmla="*/ 426554 h 2365376"/>
                <a:gd name="T106" fmla="*/ 1719764 w 2390775"/>
                <a:gd name="T107" fmla="*/ 380038 h 2365376"/>
                <a:gd name="T108" fmla="*/ 1735543 w 2390775"/>
                <a:gd name="T109" fmla="*/ 232579 h 2365376"/>
                <a:gd name="T110" fmla="*/ 1705909 w 2390775"/>
                <a:gd name="T111" fmla="*/ 94508 h 2365376"/>
                <a:gd name="T112" fmla="*/ 1774050 w 2390775"/>
                <a:gd name="T113" fmla="*/ 148403 h 2365376"/>
                <a:gd name="T114" fmla="*/ 1781614 w 2390775"/>
                <a:gd name="T115" fmla="*/ 428769 h 2365376"/>
                <a:gd name="T116" fmla="*/ 1600166 w 2390775"/>
                <a:gd name="T117" fmla="*/ 516104 h 2365376"/>
                <a:gd name="T118" fmla="*/ 1452167 w 2390775"/>
                <a:gd name="T119" fmla="*/ 455349 h 2365376"/>
                <a:gd name="T120" fmla="*/ 1310478 w 2390775"/>
                <a:gd name="T121" fmla="*/ 259477 h 2365376"/>
                <a:gd name="T122" fmla="*/ 1562614 w 2390775"/>
                <a:gd name="T123" fmla="*/ 74046 h 236537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390775" h="2365376">
                  <a:moveTo>
                    <a:pt x="761351" y="1739900"/>
                  </a:moveTo>
                  <a:lnTo>
                    <a:pt x="791690" y="1805294"/>
                  </a:lnTo>
                  <a:lnTo>
                    <a:pt x="794883" y="1808051"/>
                  </a:lnTo>
                  <a:lnTo>
                    <a:pt x="797278" y="1811991"/>
                  </a:lnTo>
                  <a:lnTo>
                    <a:pt x="800871" y="1817112"/>
                  </a:lnTo>
                  <a:lnTo>
                    <a:pt x="803266" y="1822233"/>
                  </a:lnTo>
                  <a:lnTo>
                    <a:pt x="804065" y="1825384"/>
                  </a:lnTo>
                  <a:lnTo>
                    <a:pt x="804863" y="1828536"/>
                  </a:lnTo>
                  <a:lnTo>
                    <a:pt x="804863" y="1831687"/>
                  </a:lnTo>
                  <a:lnTo>
                    <a:pt x="804863" y="1834839"/>
                  </a:lnTo>
                  <a:lnTo>
                    <a:pt x="804065" y="1837990"/>
                  </a:lnTo>
                  <a:lnTo>
                    <a:pt x="802867" y="1841142"/>
                  </a:lnTo>
                  <a:lnTo>
                    <a:pt x="801670" y="1842718"/>
                  </a:lnTo>
                  <a:lnTo>
                    <a:pt x="799674" y="1844687"/>
                  </a:lnTo>
                  <a:lnTo>
                    <a:pt x="797278" y="1845475"/>
                  </a:lnTo>
                  <a:lnTo>
                    <a:pt x="794484" y="1845869"/>
                  </a:lnTo>
                  <a:lnTo>
                    <a:pt x="790891" y="1846263"/>
                  </a:lnTo>
                  <a:lnTo>
                    <a:pt x="787698" y="1845869"/>
                  </a:lnTo>
                  <a:lnTo>
                    <a:pt x="784105" y="1845475"/>
                  </a:lnTo>
                  <a:lnTo>
                    <a:pt x="780512" y="1844293"/>
                  </a:lnTo>
                  <a:lnTo>
                    <a:pt x="776520" y="1842718"/>
                  </a:lnTo>
                  <a:lnTo>
                    <a:pt x="772927" y="1841142"/>
                  </a:lnTo>
                  <a:lnTo>
                    <a:pt x="768935" y="1839172"/>
                  </a:lnTo>
                  <a:lnTo>
                    <a:pt x="765343" y="1836809"/>
                  </a:lnTo>
                  <a:lnTo>
                    <a:pt x="761750" y="1834051"/>
                  </a:lnTo>
                  <a:lnTo>
                    <a:pt x="758955" y="1831294"/>
                  </a:lnTo>
                  <a:lnTo>
                    <a:pt x="756161" y="1827748"/>
                  </a:lnTo>
                  <a:lnTo>
                    <a:pt x="754165" y="1824597"/>
                  </a:lnTo>
                  <a:lnTo>
                    <a:pt x="748975" y="1815536"/>
                  </a:lnTo>
                  <a:lnTo>
                    <a:pt x="745782" y="1808839"/>
                  </a:lnTo>
                  <a:lnTo>
                    <a:pt x="743387" y="1803718"/>
                  </a:lnTo>
                  <a:lnTo>
                    <a:pt x="742588" y="1799385"/>
                  </a:lnTo>
                  <a:lnTo>
                    <a:pt x="742588" y="1795051"/>
                  </a:lnTo>
                  <a:lnTo>
                    <a:pt x="743387" y="1790718"/>
                  </a:lnTo>
                  <a:lnTo>
                    <a:pt x="746181" y="1778112"/>
                  </a:lnTo>
                  <a:lnTo>
                    <a:pt x="746979" y="1774173"/>
                  </a:lnTo>
                  <a:lnTo>
                    <a:pt x="746979" y="1772203"/>
                  </a:lnTo>
                  <a:lnTo>
                    <a:pt x="746181" y="1771021"/>
                  </a:lnTo>
                  <a:lnTo>
                    <a:pt x="745383" y="1770627"/>
                  </a:lnTo>
                  <a:lnTo>
                    <a:pt x="742987" y="1770627"/>
                  </a:lnTo>
                  <a:lnTo>
                    <a:pt x="742189" y="1770233"/>
                  </a:lnTo>
                  <a:lnTo>
                    <a:pt x="741790" y="1769839"/>
                  </a:lnTo>
                  <a:lnTo>
                    <a:pt x="738596" y="1761961"/>
                  </a:lnTo>
                  <a:lnTo>
                    <a:pt x="736999" y="1758021"/>
                  </a:lnTo>
                  <a:lnTo>
                    <a:pt x="736600" y="1756052"/>
                  </a:lnTo>
                  <a:lnTo>
                    <a:pt x="736600" y="1754476"/>
                  </a:lnTo>
                  <a:lnTo>
                    <a:pt x="742189" y="1750536"/>
                  </a:lnTo>
                  <a:lnTo>
                    <a:pt x="747379" y="1747385"/>
                  </a:lnTo>
                  <a:lnTo>
                    <a:pt x="750971" y="1745021"/>
                  </a:lnTo>
                  <a:lnTo>
                    <a:pt x="754165" y="1743839"/>
                  </a:lnTo>
                  <a:lnTo>
                    <a:pt x="758556" y="1741870"/>
                  </a:lnTo>
                  <a:lnTo>
                    <a:pt x="759754" y="1741870"/>
                  </a:lnTo>
                  <a:lnTo>
                    <a:pt x="761351" y="1739900"/>
                  </a:lnTo>
                  <a:close/>
                  <a:moveTo>
                    <a:pt x="1554438" y="1730375"/>
                  </a:moveTo>
                  <a:lnTo>
                    <a:pt x="1565575" y="1730375"/>
                  </a:lnTo>
                  <a:lnTo>
                    <a:pt x="1575916" y="1730375"/>
                  </a:lnTo>
                  <a:lnTo>
                    <a:pt x="1586258" y="1731163"/>
                  </a:lnTo>
                  <a:lnTo>
                    <a:pt x="1591031" y="1731951"/>
                  </a:lnTo>
                  <a:lnTo>
                    <a:pt x="1595008" y="1733133"/>
                  </a:lnTo>
                  <a:lnTo>
                    <a:pt x="1598986" y="1734314"/>
                  </a:lnTo>
                  <a:lnTo>
                    <a:pt x="1602168" y="1735890"/>
                  </a:lnTo>
                  <a:lnTo>
                    <a:pt x="1605350" y="1737860"/>
                  </a:lnTo>
                  <a:lnTo>
                    <a:pt x="1607339" y="1739830"/>
                  </a:lnTo>
                  <a:lnTo>
                    <a:pt x="1608929" y="1741799"/>
                  </a:lnTo>
                  <a:lnTo>
                    <a:pt x="1609725" y="1744951"/>
                  </a:lnTo>
                  <a:lnTo>
                    <a:pt x="1609725" y="1747708"/>
                  </a:lnTo>
                  <a:lnTo>
                    <a:pt x="1608929" y="1751648"/>
                  </a:lnTo>
                  <a:lnTo>
                    <a:pt x="1607339" y="1755193"/>
                  </a:lnTo>
                  <a:lnTo>
                    <a:pt x="1604554" y="1759920"/>
                  </a:lnTo>
                  <a:lnTo>
                    <a:pt x="1600577" y="1764648"/>
                  </a:lnTo>
                  <a:lnTo>
                    <a:pt x="1595804" y="1769769"/>
                  </a:lnTo>
                  <a:lnTo>
                    <a:pt x="1589042" y="1776072"/>
                  </a:lnTo>
                  <a:lnTo>
                    <a:pt x="1582678" y="1781193"/>
                  </a:lnTo>
                  <a:lnTo>
                    <a:pt x="1576314" y="1786314"/>
                  </a:lnTo>
                  <a:lnTo>
                    <a:pt x="1570348" y="1790647"/>
                  </a:lnTo>
                  <a:lnTo>
                    <a:pt x="1563586" y="1794193"/>
                  </a:lnTo>
                  <a:lnTo>
                    <a:pt x="1557222" y="1797738"/>
                  </a:lnTo>
                  <a:lnTo>
                    <a:pt x="1550461" y="1800496"/>
                  </a:lnTo>
                  <a:lnTo>
                    <a:pt x="1544097" y="1802466"/>
                  </a:lnTo>
                  <a:lnTo>
                    <a:pt x="1537733" y="1804829"/>
                  </a:lnTo>
                  <a:lnTo>
                    <a:pt x="1530971" y="1806799"/>
                  </a:lnTo>
                  <a:lnTo>
                    <a:pt x="1524607" y="1807981"/>
                  </a:lnTo>
                  <a:lnTo>
                    <a:pt x="1518243" y="1809163"/>
                  </a:lnTo>
                  <a:lnTo>
                    <a:pt x="1505117" y="1811132"/>
                  </a:lnTo>
                  <a:lnTo>
                    <a:pt x="1491992" y="1812314"/>
                  </a:lnTo>
                  <a:lnTo>
                    <a:pt x="1486026" y="1813102"/>
                  </a:lnTo>
                  <a:lnTo>
                    <a:pt x="1483241" y="1813890"/>
                  </a:lnTo>
                  <a:lnTo>
                    <a:pt x="1482048" y="1814678"/>
                  </a:lnTo>
                  <a:lnTo>
                    <a:pt x="1481253" y="1815072"/>
                  </a:lnTo>
                  <a:lnTo>
                    <a:pt x="1480855" y="1815859"/>
                  </a:lnTo>
                  <a:lnTo>
                    <a:pt x="1480855" y="1817041"/>
                  </a:lnTo>
                  <a:lnTo>
                    <a:pt x="1481253" y="1818617"/>
                  </a:lnTo>
                  <a:lnTo>
                    <a:pt x="1482048" y="1819799"/>
                  </a:lnTo>
                  <a:lnTo>
                    <a:pt x="1482048" y="1821375"/>
                  </a:lnTo>
                  <a:lnTo>
                    <a:pt x="1482048" y="1821769"/>
                  </a:lnTo>
                  <a:lnTo>
                    <a:pt x="1480855" y="1822556"/>
                  </a:lnTo>
                  <a:lnTo>
                    <a:pt x="1471309" y="1830829"/>
                  </a:lnTo>
                  <a:lnTo>
                    <a:pt x="1465343" y="1834375"/>
                  </a:lnTo>
                  <a:lnTo>
                    <a:pt x="1463354" y="1835556"/>
                  </a:lnTo>
                  <a:lnTo>
                    <a:pt x="1461365" y="1836738"/>
                  </a:lnTo>
                  <a:lnTo>
                    <a:pt x="1452615" y="1830041"/>
                  </a:lnTo>
                  <a:lnTo>
                    <a:pt x="1445853" y="1824132"/>
                  </a:lnTo>
                  <a:lnTo>
                    <a:pt x="1440285" y="1819405"/>
                  </a:lnTo>
                  <a:lnTo>
                    <a:pt x="1437103" y="1815072"/>
                  </a:lnTo>
                  <a:lnTo>
                    <a:pt x="1434716" y="1812314"/>
                  </a:lnTo>
                  <a:lnTo>
                    <a:pt x="1433125" y="1810344"/>
                  </a:lnTo>
                  <a:lnTo>
                    <a:pt x="1432330" y="1808375"/>
                  </a:lnTo>
                  <a:lnTo>
                    <a:pt x="1428750" y="1806799"/>
                  </a:lnTo>
                  <a:lnTo>
                    <a:pt x="1512675" y="1734314"/>
                  </a:lnTo>
                  <a:lnTo>
                    <a:pt x="1518641" y="1733527"/>
                  </a:lnTo>
                  <a:lnTo>
                    <a:pt x="1533755" y="1731951"/>
                  </a:lnTo>
                  <a:lnTo>
                    <a:pt x="1543699" y="1731163"/>
                  </a:lnTo>
                  <a:lnTo>
                    <a:pt x="1554438" y="1730375"/>
                  </a:lnTo>
                  <a:close/>
                  <a:moveTo>
                    <a:pt x="588962" y="1535113"/>
                  </a:moveTo>
                  <a:lnTo>
                    <a:pt x="694496" y="1535113"/>
                  </a:lnTo>
                  <a:lnTo>
                    <a:pt x="694496" y="1557872"/>
                  </a:lnTo>
                  <a:lnTo>
                    <a:pt x="694894" y="1558271"/>
                  </a:lnTo>
                  <a:lnTo>
                    <a:pt x="696885" y="1560268"/>
                  </a:lnTo>
                  <a:lnTo>
                    <a:pt x="698478" y="1560667"/>
                  </a:lnTo>
                  <a:lnTo>
                    <a:pt x="700469" y="1561466"/>
                  </a:lnTo>
                  <a:lnTo>
                    <a:pt x="704053" y="1561865"/>
                  </a:lnTo>
                  <a:lnTo>
                    <a:pt x="707239" y="1561865"/>
                  </a:lnTo>
                  <a:lnTo>
                    <a:pt x="711222" y="1561865"/>
                  </a:lnTo>
                  <a:lnTo>
                    <a:pt x="714407" y="1561466"/>
                  </a:lnTo>
                  <a:lnTo>
                    <a:pt x="716797" y="1560667"/>
                  </a:lnTo>
                  <a:lnTo>
                    <a:pt x="718390" y="1560268"/>
                  </a:lnTo>
                  <a:lnTo>
                    <a:pt x="720381" y="1558271"/>
                  </a:lnTo>
                  <a:lnTo>
                    <a:pt x="720779" y="1557872"/>
                  </a:lnTo>
                  <a:lnTo>
                    <a:pt x="720779" y="1535113"/>
                  </a:lnTo>
                  <a:lnTo>
                    <a:pt x="820737" y="1535113"/>
                  </a:lnTo>
                  <a:lnTo>
                    <a:pt x="820737" y="1644117"/>
                  </a:lnTo>
                  <a:lnTo>
                    <a:pt x="820339" y="1648908"/>
                  </a:lnTo>
                  <a:lnTo>
                    <a:pt x="819144" y="1652901"/>
                  </a:lnTo>
                  <a:lnTo>
                    <a:pt x="816755" y="1656894"/>
                  </a:lnTo>
                  <a:lnTo>
                    <a:pt x="814365" y="1660088"/>
                  </a:lnTo>
                  <a:lnTo>
                    <a:pt x="810781" y="1663283"/>
                  </a:lnTo>
                  <a:lnTo>
                    <a:pt x="806799" y="1665279"/>
                  </a:lnTo>
                  <a:lnTo>
                    <a:pt x="802418" y="1666477"/>
                  </a:lnTo>
                  <a:lnTo>
                    <a:pt x="797639" y="1666876"/>
                  </a:lnTo>
                  <a:lnTo>
                    <a:pt x="612060" y="1666876"/>
                  </a:lnTo>
                  <a:lnTo>
                    <a:pt x="607281" y="1666477"/>
                  </a:lnTo>
                  <a:lnTo>
                    <a:pt x="602901" y="1665279"/>
                  </a:lnTo>
                  <a:lnTo>
                    <a:pt x="598918" y="1663283"/>
                  </a:lnTo>
                  <a:lnTo>
                    <a:pt x="595732" y="1660088"/>
                  </a:lnTo>
                  <a:lnTo>
                    <a:pt x="592546" y="1656894"/>
                  </a:lnTo>
                  <a:lnTo>
                    <a:pt x="590555" y="1652901"/>
                  </a:lnTo>
                  <a:lnTo>
                    <a:pt x="589360" y="1648908"/>
                  </a:lnTo>
                  <a:lnTo>
                    <a:pt x="588962" y="1644117"/>
                  </a:lnTo>
                  <a:lnTo>
                    <a:pt x="588962" y="1535113"/>
                  </a:lnTo>
                  <a:close/>
                  <a:moveTo>
                    <a:pt x="612060" y="1476375"/>
                  </a:moveTo>
                  <a:lnTo>
                    <a:pt x="797639" y="1476375"/>
                  </a:lnTo>
                  <a:lnTo>
                    <a:pt x="802418" y="1476769"/>
                  </a:lnTo>
                  <a:lnTo>
                    <a:pt x="806799" y="1477950"/>
                  </a:lnTo>
                  <a:lnTo>
                    <a:pt x="810781" y="1480312"/>
                  </a:lnTo>
                  <a:lnTo>
                    <a:pt x="814365" y="1483068"/>
                  </a:lnTo>
                  <a:lnTo>
                    <a:pt x="816755" y="1486611"/>
                  </a:lnTo>
                  <a:lnTo>
                    <a:pt x="819144" y="1490155"/>
                  </a:lnTo>
                  <a:lnTo>
                    <a:pt x="820339" y="1494485"/>
                  </a:lnTo>
                  <a:lnTo>
                    <a:pt x="820737" y="1498816"/>
                  </a:lnTo>
                  <a:lnTo>
                    <a:pt x="820737" y="1525588"/>
                  </a:lnTo>
                  <a:lnTo>
                    <a:pt x="588962" y="1525588"/>
                  </a:lnTo>
                  <a:lnTo>
                    <a:pt x="588962" y="1498816"/>
                  </a:lnTo>
                  <a:lnTo>
                    <a:pt x="589360" y="1494485"/>
                  </a:lnTo>
                  <a:lnTo>
                    <a:pt x="590555" y="1490155"/>
                  </a:lnTo>
                  <a:lnTo>
                    <a:pt x="592546" y="1486611"/>
                  </a:lnTo>
                  <a:lnTo>
                    <a:pt x="595732" y="1483068"/>
                  </a:lnTo>
                  <a:lnTo>
                    <a:pt x="598918" y="1480312"/>
                  </a:lnTo>
                  <a:lnTo>
                    <a:pt x="602901" y="1477950"/>
                  </a:lnTo>
                  <a:lnTo>
                    <a:pt x="607281" y="1476769"/>
                  </a:lnTo>
                  <a:lnTo>
                    <a:pt x="612060" y="1476375"/>
                  </a:lnTo>
                  <a:close/>
                  <a:moveTo>
                    <a:pt x="725449" y="1381125"/>
                  </a:moveTo>
                  <a:lnTo>
                    <a:pt x="730525" y="1381524"/>
                  </a:lnTo>
                  <a:lnTo>
                    <a:pt x="732087" y="1381524"/>
                  </a:lnTo>
                  <a:lnTo>
                    <a:pt x="734430" y="1382322"/>
                  </a:lnTo>
                  <a:lnTo>
                    <a:pt x="737554" y="1384317"/>
                  </a:lnTo>
                  <a:lnTo>
                    <a:pt x="740287" y="1386312"/>
                  </a:lnTo>
                  <a:lnTo>
                    <a:pt x="743411" y="1389505"/>
                  </a:lnTo>
                  <a:lnTo>
                    <a:pt x="746535" y="1393096"/>
                  </a:lnTo>
                  <a:lnTo>
                    <a:pt x="749659" y="1397486"/>
                  </a:lnTo>
                  <a:lnTo>
                    <a:pt x="755906" y="1407063"/>
                  </a:lnTo>
                  <a:lnTo>
                    <a:pt x="761373" y="1417837"/>
                  </a:lnTo>
                  <a:lnTo>
                    <a:pt x="766059" y="1427813"/>
                  </a:lnTo>
                  <a:lnTo>
                    <a:pt x="769182" y="1437390"/>
                  </a:lnTo>
                  <a:lnTo>
                    <a:pt x="770744" y="1441780"/>
                  </a:lnTo>
                  <a:lnTo>
                    <a:pt x="771525" y="1445770"/>
                  </a:lnTo>
                  <a:lnTo>
                    <a:pt x="771525" y="1448164"/>
                  </a:lnTo>
                  <a:lnTo>
                    <a:pt x="771525" y="1450159"/>
                  </a:lnTo>
                  <a:lnTo>
                    <a:pt x="770744" y="1451357"/>
                  </a:lnTo>
                  <a:lnTo>
                    <a:pt x="769182" y="1452155"/>
                  </a:lnTo>
                  <a:lnTo>
                    <a:pt x="768011" y="1452155"/>
                  </a:lnTo>
                  <a:lnTo>
                    <a:pt x="766449" y="1450958"/>
                  </a:lnTo>
                  <a:lnTo>
                    <a:pt x="764887" y="1449760"/>
                  </a:lnTo>
                  <a:lnTo>
                    <a:pt x="762544" y="1448563"/>
                  </a:lnTo>
                  <a:lnTo>
                    <a:pt x="759030" y="1444174"/>
                  </a:lnTo>
                  <a:lnTo>
                    <a:pt x="755516" y="1439784"/>
                  </a:lnTo>
                  <a:lnTo>
                    <a:pt x="753173" y="1434996"/>
                  </a:lnTo>
                  <a:lnTo>
                    <a:pt x="752392" y="1433400"/>
                  </a:lnTo>
                  <a:lnTo>
                    <a:pt x="752392" y="1431404"/>
                  </a:lnTo>
                  <a:lnTo>
                    <a:pt x="752001" y="1428611"/>
                  </a:lnTo>
                  <a:lnTo>
                    <a:pt x="750830" y="1426616"/>
                  </a:lnTo>
                  <a:lnTo>
                    <a:pt x="748878" y="1425419"/>
                  </a:lnTo>
                  <a:lnTo>
                    <a:pt x="746925" y="1425020"/>
                  </a:lnTo>
                  <a:lnTo>
                    <a:pt x="746144" y="1425419"/>
                  </a:lnTo>
                  <a:lnTo>
                    <a:pt x="745363" y="1425818"/>
                  </a:lnTo>
                  <a:lnTo>
                    <a:pt x="744582" y="1426616"/>
                  </a:lnTo>
                  <a:lnTo>
                    <a:pt x="743411" y="1427414"/>
                  </a:lnTo>
                  <a:lnTo>
                    <a:pt x="742630" y="1428611"/>
                  </a:lnTo>
                  <a:lnTo>
                    <a:pt x="742240" y="1430207"/>
                  </a:lnTo>
                  <a:lnTo>
                    <a:pt x="741849" y="1432602"/>
                  </a:lnTo>
                  <a:lnTo>
                    <a:pt x="741849" y="1434597"/>
                  </a:lnTo>
                  <a:lnTo>
                    <a:pt x="741459" y="1439385"/>
                  </a:lnTo>
                  <a:lnTo>
                    <a:pt x="740678" y="1443376"/>
                  </a:lnTo>
                  <a:lnTo>
                    <a:pt x="739897" y="1445371"/>
                  </a:lnTo>
                  <a:lnTo>
                    <a:pt x="739116" y="1446967"/>
                  </a:lnTo>
                  <a:lnTo>
                    <a:pt x="737944" y="1448164"/>
                  </a:lnTo>
                  <a:lnTo>
                    <a:pt x="735992" y="1449361"/>
                  </a:lnTo>
                  <a:lnTo>
                    <a:pt x="734430" y="1450558"/>
                  </a:lnTo>
                  <a:lnTo>
                    <a:pt x="732868" y="1452155"/>
                  </a:lnTo>
                  <a:lnTo>
                    <a:pt x="730525" y="1452953"/>
                  </a:lnTo>
                  <a:lnTo>
                    <a:pt x="727792" y="1453352"/>
                  </a:lnTo>
                  <a:lnTo>
                    <a:pt x="721935" y="1454150"/>
                  </a:lnTo>
                  <a:lnTo>
                    <a:pt x="715297" y="1454150"/>
                  </a:lnTo>
                  <a:lnTo>
                    <a:pt x="712173" y="1453751"/>
                  </a:lnTo>
                  <a:lnTo>
                    <a:pt x="709049" y="1452953"/>
                  </a:lnTo>
                  <a:lnTo>
                    <a:pt x="706706" y="1452155"/>
                  </a:lnTo>
                  <a:lnTo>
                    <a:pt x="703973" y="1450558"/>
                  </a:lnTo>
                  <a:lnTo>
                    <a:pt x="701240" y="1448962"/>
                  </a:lnTo>
                  <a:lnTo>
                    <a:pt x="699287" y="1447366"/>
                  </a:lnTo>
                  <a:lnTo>
                    <a:pt x="694992" y="1442977"/>
                  </a:lnTo>
                  <a:lnTo>
                    <a:pt x="691478" y="1438188"/>
                  </a:lnTo>
                  <a:lnTo>
                    <a:pt x="687963" y="1432602"/>
                  </a:lnTo>
                  <a:lnTo>
                    <a:pt x="685230" y="1427015"/>
                  </a:lnTo>
                  <a:lnTo>
                    <a:pt x="682497" y="1421029"/>
                  </a:lnTo>
                  <a:lnTo>
                    <a:pt x="680544" y="1415044"/>
                  </a:lnTo>
                  <a:lnTo>
                    <a:pt x="678982" y="1409058"/>
                  </a:lnTo>
                  <a:lnTo>
                    <a:pt x="676249" y="1399082"/>
                  </a:lnTo>
                  <a:lnTo>
                    <a:pt x="675078" y="1392298"/>
                  </a:lnTo>
                  <a:lnTo>
                    <a:pt x="674687" y="1389106"/>
                  </a:lnTo>
                  <a:lnTo>
                    <a:pt x="674687" y="1388707"/>
                  </a:lnTo>
                  <a:lnTo>
                    <a:pt x="675078" y="1388308"/>
                  </a:lnTo>
                  <a:lnTo>
                    <a:pt x="676249" y="1387909"/>
                  </a:lnTo>
                  <a:lnTo>
                    <a:pt x="679373" y="1387111"/>
                  </a:lnTo>
                  <a:lnTo>
                    <a:pt x="683278" y="1385913"/>
                  </a:lnTo>
                  <a:lnTo>
                    <a:pt x="689525" y="1384716"/>
                  </a:lnTo>
                  <a:lnTo>
                    <a:pt x="698897" y="1383120"/>
                  </a:lnTo>
                  <a:lnTo>
                    <a:pt x="715297" y="1381524"/>
                  </a:lnTo>
                  <a:lnTo>
                    <a:pt x="725449" y="1381125"/>
                  </a:lnTo>
                  <a:close/>
                  <a:moveTo>
                    <a:pt x="1433588" y="1247775"/>
                  </a:moveTo>
                  <a:lnTo>
                    <a:pt x="1439124" y="1247775"/>
                  </a:lnTo>
                  <a:lnTo>
                    <a:pt x="1444264" y="1248175"/>
                  </a:lnTo>
                  <a:lnTo>
                    <a:pt x="1448614" y="1248976"/>
                  </a:lnTo>
                  <a:lnTo>
                    <a:pt x="1451382" y="1249776"/>
                  </a:lnTo>
                  <a:lnTo>
                    <a:pt x="1453359" y="1250977"/>
                  </a:lnTo>
                  <a:lnTo>
                    <a:pt x="1454150" y="1252178"/>
                  </a:lnTo>
                  <a:lnTo>
                    <a:pt x="1454150" y="1253779"/>
                  </a:lnTo>
                  <a:lnTo>
                    <a:pt x="1453359" y="1255380"/>
                  </a:lnTo>
                  <a:lnTo>
                    <a:pt x="1452173" y="1256981"/>
                  </a:lnTo>
                  <a:lnTo>
                    <a:pt x="1450196" y="1258582"/>
                  </a:lnTo>
                  <a:lnTo>
                    <a:pt x="1447428" y="1260183"/>
                  </a:lnTo>
                  <a:lnTo>
                    <a:pt x="1441892" y="1262985"/>
                  </a:lnTo>
                  <a:lnTo>
                    <a:pt x="1435565" y="1264986"/>
                  </a:lnTo>
                  <a:lnTo>
                    <a:pt x="1432402" y="1265387"/>
                  </a:lnTo>
                  <a:lnTo>
                    <a:pt x="1429634" y="1265787"/>
                  </a:lnTo>
                  <a:lnTo>
                    <a:pt x="1427261" y="1265787"/>
                  </a:lnTo>
                  <a:lnTo>
                    <a:pt x="1425284" y="1265387"/>
                  </a:lnTo>
                  <a:lnTo>
                    <a:pt x="1423703" y="1264986"/>
                  </a:lnTo>
                  <a:lnTo>
                    <a:pt x="1422516" y="1264586"/>
                  </a:lnTo>
                  <a:lnTo>
                    <a:pt x="1420539" y="1264586"/>
                  </a:lnTo>
                  <a:lnTo>
                    <a:pt x="1419353" y="1264986"/>
                  </a:lnTo>
                  <a:lnTo>
                    <a:pt x="1418562" y="1265787"/>
                  </a:lnTo>
                  <a:lnTo>
                    <a:pt x="1417376" y="1266588"/>
                  </a:lnTo>
                  <a:lnTo>
                    <a:pt x="1416980" y="1267388"/>
                  </a:lnTo>
                  <a:lnTo>
                    <a:pt x="1416585" y="1268589"/>
                  </a:lnTo>
                  <a:lnTo>
                    <a:pt x="1416190" y="1269790"/>
                  </a:lnTo>
                  <a:lnTo>
                    <a:pt x="1416585" y="1270990"/>
                  </a:lnTo>
                  <a:lnTo>
                    <a:pt x="1416585" y="1272191"/>
                  </a:lnTo>
                  <a:lnTo>
                    <a:pt x="1417376" y="1273392"/>
                  </a:lnTo>
                  <a:lnTo>
                    <a:pt x="1418562" y="1274993"/>
                  </a:lnTo>
                  <a:lnTo>
                    <a:pt x="1419748" y="1276194"/>
                  </a:lnTo>
                  <a:lnTo>
                    <a:pt x="1422121" y="1277395"/>
                  </a:lnTo>
                  <a:lnTo>
                    <a:pt x="1424098" y="1278596"/>
                  </a:lnTo>
                  <a:lnTo>
                    <a:pt x="1428843" y="1280597"/>
                  </a:lnTo>
                  <a:lnTo>
                    <a:pt x="1430820" y="1282198"/>
                  </a:lnTo>
                  <a:lnTo>
                    <a:pt x="1432402" y="1283799"/>
                  </a:lnTo>
                  <a:lnTo>
                    <a:pt x="1433588" y="1285000"/>
                  </a:lnTo>
                  <a:lnTo>
                    <a:pt x="1435170" y="1287001"/>
                  </a:lnTo>
                  <a:lnTo>
                    <a:pt x="1436356" y="1289003"/>
                  </a:lnTo>
                  <a:lnTo>
                    <a:pt x="1436751" y="1291404"/>
                  </a:lnTo>
                  <a:lnTo>
                    <a:pt x="1437542" y="1293406"/>
                  </a:lnTo>
                  <a:lnTo>
                    <a:pt x="1437542" y="1296608"/>
                  </a:lnTo>
                  <a:lnTo>
                    <a:pt x="1437542" y="1299009"/>
                  </a:lnTo>
                  <a:lnTo>
                    <a:pt x="1437147" y="1302612"/>
                  </a:lnTo>
                  <a:lnTo>
                    <a:pt x="1436356" y="1305414"/>
                  </a:lnTo>
                  <a:lnTo>
                    <a:pt x="1435170" y="1309416"/>
                  </a:lnTo>
                  <a:lnTo>
                    <a:pt x="1431611" y="1317422"/>
                  </a:lnTo>
                  <a:lnTo>
                    <a:pt x="1430029" y="1320624"/>
                  </a:lnTo>
                  <a:lnTo>
                    <a:pt x="1428052" y="1323826"/>
                  </a:lnTo>
                  <a:lnTo>
                    <a:pt x="1425680" y="1326628"/>
                  </a:lnTo>
                  <a:lnTo>
                    <a:pt x="1423307" y="1328629"/>
                  </a:lnTo>
                  <a:lnTo>
                    <a:pt x="1420539" y="1331431"/>
                  </a:lnTo>
                  <a:lnTo>
                    <a:pt x="1417771" y="1333032"/>
                  </a:lnTo>
                  <a:lnTo>
                    <a:pt x="1414608" y="1334633"/>
                  </a:lnTo>
                  <a:lnTo>
                    <a:pt x="1411445" y="1336635"/>
                  </a:lnTo>
                  <a:lnTo>
                    <a:pt x="1404722" y="1338636"/>
                  </a:lnTo>
                  <a:lnTo>
                    <a:pt x="1397605" y="1340237"/>
                  </a:lnTo>
                  <a:lnTo>
                    <a:pt x="1390487" y="1341038"/>
                  </a:lnTo>
                  <a:lnTo>
                    <a:pt x="1383370" y="1341438"/>
                  </a:lnTo>
                  <a:lnTo>
                    <a:pt x="1376252" y="1341438"/>
                  </a:lnTo>
                  <a:lnTo>
                    <a:pt x="1369530" y="1341038"/>
                  </a:lnTo>
                  <a:lnTo>
                    <a:pt x="1358063" y="1339437"/>
                  </a:lnTo>
                  <a:lnTo>
                    <a:pt x="1350154" y="1338236"/>
                  </a:lnTo>
                  <a:lnTo>
                    <a:pt x="1347386" y="1337435"/>
                  </a:lnTo>
                  <a:lnTo>
                    <a:pt x="1347386" y="1337835"/>
                  </a:lnTo>
                  <a:lnTo>
                    <a:pt x="1346991" y="1337435"/>
                  </a:lnTo>
                  <a:lnTo>
                    <a:pt x="1346200" y="1337035"/>
                  </a:lnTo>
                  <a:lnTo>
                    <a:pt x="1346200" y="1334633"/>
                  </a:lnTo>
                  <a:lnTo>
                    <a:pt x="1346991" y="1331831"/>
                  </a:lnTo>
                  <a:lnTo>
                    <a:pt x="1347782" y="1326228"/>
                  </a:lnTo>
                  <a:lnTo>
                    <a:pt x="1349363" y="1318623"/>
                  </a:lnTo>
                  <a:lnTo>
                    <a:pt x="1351736" y="1307415"/>
                  </a:lnTo>
                  <a:lnTo>
                    <a:pt x="1355295" y="1296608"/>
                  </a:lnTo>
                  <a:lnTo>
                    <a:pt x="1357667" y="1287402"/>
                  </a:lnTo>
                  <a:lnTo>
                    <a:pt x="1361621" y="1275794"/>
                  </a:lnTo>
                  <a:lnTo>
                    <a:pt x="1363994" y="1270190"/>
                  </a:lnTo>
                  <a:lnTo>
                    <a:pt x="1364785" y="1268589"/>
                  </a:lnTo>
                  <a:lnTo>
                    <a:pt x="1366762" y="1265787"/>
                  </a:lnTo>
                  <a:lnTo>
                    <a:pt x="1369925" y="1262985"/>
                  </a:lnTo>
                  <a:lnTo>
                    <a:pt x="1373484" y="1260183"/>
                  </a:lnTo>
                  <a:lnTo>
                    <a:pt x="1378229" y="1258182"/>
                  </a:lnTo>
                  <a:lnTo>
                    <a:pt x="1383765" y="1256181"/>
                  </a:lnTo>
                  <a:lnTo>
                    <a:pt x="1389301" y="1253779"/>
                  </a:lnTo>
                  <a:lnTo>
                    <a:pt x="1395628" y="1252578"/>
                  </a:lnTo>
                  <a:lnTo>
                    <a:pt x="1401954" y="1250977"/>
                  </a:lnTo>
                  <a:lnTo>
                    <a:pt x="1415399" y="1248976"/>
                  </a:lnTo>
                  <a:lnTo>
                    <a:pt x="1428052" y="1248175"/>
                  </a:lnTo>
                  <a:lnTo>
                    <a:pt x="1433588" y="1247775"/>
                  </a:lnTo>
                  <a:close/>
                  <a:moveTo>
                    <a:pt x="1155700" y="965200"/>
                  </a:moveTo>
                  <a:lnTo>
                    <a:pt x="1161653" y="965597"/>
                  </a:lnTo>
                  <a:lnTo>
                    <a:pt x="1167209" y="966787"/>
                  </a:lnTo>
                  <a:lnTo>
                    <a:pt x="1172766" y="968770"/>
                  </a:lnTo>
                  <a:lnTo>
                    <a:pt x="1177925" y="971944"/>
                  </a:lnTo>
                  <a:lnTo>
                    <a:pt x="1182687" y="975514"/>
                  </a:lnTo>
                  <a:lnTo>
                    <a:pt x="1187450" y="980274"/>
                  </a:lnTo>
                  <a:lnTo>
                    <a:pt x="1192213" y="985431"/>
                  </a:lnTo>
                  <a:lnTo>
                    <a:pt x="1196181" y="991381"/>
                  </a:lnTo>
                  <a:lnTo>
                    <a:pt x="1200150" y="998125"/>
                  </a:lnTo>
                  <a:lnTo>
                    <a:pt x="1204119" y="1005265"/>
                  </a:lnTo>
                  <a:lnTo>
                    <a:pt x="1207691" y="1012802"/>
                  </a:lnTo>
                  <a:lnTo>
                    <a:pt x="1211659" y="1021133"/>
                  </a:lnTo>
                  <a:lnTo>
                    <a:pt x="1214437" y="1029860"/>
                  </a:lnTo>
                  <a:lnTo>
                    <a:pt x="1217613" y="1038984"/>
                  </a:lnTo>
                  <a:lnTo>
                    <a:pt x="1220787" y="1048504"/>
                  </a:lnTo>
                  <a:lnTo>
                    <a:pt x="1225947" y="1068338"/>
                  </a:lnTo>
                  <a:lnTo>
                    <a:pt x="1230313" y="1089363"/>
                  </a:lnTo>
                  <a:lnTo>
                    <a:pt x="1234678" y="1111180"/>
                  </a:lnTo>
                  <a:lnTo>
                    <a:pt x="1237853" y="1133792"/>
                  </a:lnTo>
                  <a:lnTo>
                    <a:pt x="1241028" y="1155609"/>
                  </a:lnTo>
                  <a:lnTo>
                    <a:pt x="1243013" y="1177824"/>
                  </a:lnTo>
                  <a:lnTo>
                    <a:pt x="1245394" y="1198848"/>
                  </a:lnTo>
                  <a:lnTo>
                    <a:pt x="1246981" y="1219476"/>
                  </a:lnTo>
                  <a:lnTo>
                    <a:pt x="1246187" y="1186551"/>
                  </a:lnTo>
                  <a:lnTo>
                    <a:pt x="1342231" y="1244467"/>
                  </a:lnTo>
                  <a:lnTo>
                    <a:pt x="1323181" y="1340465"/>
                  </a:lnTo>
                  <a:lnTo>
                    <a:pt x="1248966" y="1309524"/>
                  </a:lnTo>
                  <a:lnTo>
                    <a:pt x="1245394" y="1284929"/>
                  </a:lnTo>
                  <a:lnTo>
                    <a:pt x="1239441" y="1242087"/>
                  </a:lnTo>
                  <a:lnTo>
                    <a:pt x="1231106" y="1373787"/>
                  </a:lnTo>
                  <a:lnTo>
                    <a:pt x="1230709" y="1379737"/>
                  </a:lnTo>
                  <a:lnTo>
                    <a:pt x="1230313" y="1386084"/>
                  </a:lnTo>
                  <a:lnTo>
                    <a:pt x="1230709" y="1392431"/>
                  </a:lnTo>
                  <a:lnTo>
                    <a:pt x="1232297" y="1399968"/>
                  </a:lnTo>
                  <a:lnTo>
                    <a:pt x="1234281" y="1407902"/>
                  </a:lnTo>
                  <a:lnTo>
                    <a:pt x="1237059" y="1417422"/>
                  </a:lnTo>
                  <a:lnTo>
                    <a:pt x="1241822" y="1428133"/>
                  </a:lnTo>
                  <a:lnTo>
                    <a:pt x="1247775" y="1440430"/>
                  </a:lnTo>
                  <a:lnTo>
                    <a:pt x="1231106" y="1440430"/>
                  </a:lnTo>
                  <a:lnTo>
                    <a:pt x="1242219" y="1446380"/>
                  </a:lnTo>
                  <a:lnTo>
                    <a:pt x="1256109" y="1453124"/>
                  </a:lnTo>
                  <a:lnTo>
                    <a:pt x="1287066" y="1467405"/>
                  </a:lnTo>
                  <a:lnTo>
                    <a:pt x="1313259" y="1479305"/>
                  </a:lnTo>
                  <a:lnTo>
                    <a:pt x="1323975" y="1483669"/>
                  </a:lnTo>
                  <a:lnTo>
                    <a:pt x="1501775" y="1720491"/>
                  </a:lnTo>
                  <a:lnTo>
                    <a:pt x="1401763" y="1798638"/>
                  </a:lnTo>
                  <a:lnTo>
                    <a:pt x="1210469" y="1576494"/>
                  </a:lnTo>
                  <a:lnTo>
                    <a:pt x="1080294" y="1561816"/>
                  </a:lnTo>
                  <a:lnTo>
                    <a:pt x="1080294" y="1563800"/>
                  </a:lnTo>
                  <a:lnTo>
                    <a:pt x="1080294" y="1567370"/>
                  </a:lnTo>
                  <a:lnTo>
                    <a:pt x="1079500" y="1575700"/>
                  </a:lnTo>
                  <a:lnTo>
                    <a:pt x="1077516" y="1587601"/>
                  </a:lnTo>
                  <a:lnTo>
                    <a:pt x="1074341" y="1601088"/>
                  </a:lnTo>
                  <a:lnTo>
                    <a:pt x="1066403" y="1633220"/>
                  </a:lnTo>
                  <a:lnTo>
                    <a:pt x="1056878" y="1669318"/>
                  </a:lnTo>
                  <a:lnTo>
                    <a:pt x="1046956" y="1703830"/>
                  </a:lnTo>
                  <a:lnTo>
                    <a:pt x="1038622" y="1733582"/>
                  </a:lnTo>
                  <a:lnTo>
                    <a:pt x="1030288" y="1762540"/>
                  </a:lnTo>
                  <a:lnTo>
                    <a:pt x="802481" y="1785548"/>
                  </a:lnTo>
                  <a:lnTo>
                    <a:pt x="770731" y="1731201"/>
                  </a:lnTo>
                  <a:lnTo>
                    <a:pt x="904081" y="1706210"/>
                  </a:lnTo>
                  <a:lnTo>
                    <a:pt x="903685" y="1489619"/>
                  </a:lnTo>
                  <a:lnTo>
                    <a:pt x="871935" y="1482479"/>
                  </a:lnTo>
                  <a:lnTo>
                    <a:pt x="869950" y="1471768"/>
                  </a:lnTo>
                  <a:lnTo>
                    <a:pt x="867966" y="1461851"/>
                  </a:lnTo>
                  <a:lnTo>
                    <a:pt x="866378" y="1453124"/>
                  </a:lnTo>
                  <a:lnTo>
                    <a:pt x="864791" y="1445190"/>
                  </a:lnTo>
                  <a:lnTo>
                    <a:pt x="863600" y="1428926"/>
                  </a:lnTo>
                  <a:lnTo>
                    <a:pt x="862806" y="1413455"/>
                  </a:lnTo>
                  <a:lnTo>
                    <a:pt x="862013" y="1373787"/>
                  </a:lnTo>
                  <a:lnTo>
                    <a:pt x="860822" y="1346812"/>
                  </a:lnTo>
                  <a:lnTo>
                    <a:pt x="858044" y="1312697"/>
                  </a:lnTo>
                  <a:lnTo>
                    <a:pt x="854472" y="1175444"/>
                  </a:lnTo>
                  <a:lnTo>
                    <a:pt x="843756" y="1181791"/>
                  </a:lnTo>
                  <a:lnTo>
                    <a:pt x="818753" y="1197658"/>
                  </a:lnTo>
                  <a:lnTo>
                    <a:pt x="802878" y="1208369"/>
                  </a:lnTo>
                  <a:lnTo>
                    <a:pt x="786606" y="1219476"/>
                  </a:lnTo>
                  <a:lnTo>
                    <a:pt x="770731" y="1230980"/>
                  </a:lnTo>
                  <a:lnTo>
                    <a:pt x="756841" y="1242087"/>
                  </a:lnTo>
                  <a:lnTo>
                    <a:pt x="754460" y="1250021"/>
                  </a:lnTo>
                  <a:lnTo>
                    <a:pt x="752872" y="1258351"/>
                  </a:lnTo>
                  <a:lnTo>
                    <a:pt x="752078" y="1266681"/>
                  </a:lnTo>
                  <a:lnTo>
                    <a:pt x="751285" y="1275805"/>
                  </a:lnTo>
                  <a:lnTo>
                    <a:pt x="751285" y="1284532"/>
                  </a:lnTo>
                  <a:lnTo>
                    <a:pt x="751681" y="1292863"/>
                  </a:lnTo>
                  <a:lnTo>
                    <a:pt x="752078" y="1301590"/>
                  </a:lnTo>
                  <a:lnTo>
                    <a:pt x="752872" y="1310317"/>
                  </a:lnTo>
                  <a:lnTo>
                    <a:pt x="754856" y="1325788"/>
                  </a:lnTo>
                  <a:lnTo>
                    <a:pt x="756444" y="1339275"/>
                  </a:lnTo>
                  <a:lnTo>
                    <a:pt x="758031" y="1350382"/>
                  </a:lnTo>
                  <a:lnTo>
                    <a:pt x="758031" y="1354349"/>
                  </a:lnTo>
                  <a:lnTo>
                    <a:pt x="756841" y="1357523"/>
                  </a:lnTo>
                  <a:lnTo>
                    <a:pt x="727869" y="1355539"/>
                  </a:lnTo>
                  <a:lnTo>
                    <a:pt x="715566" y="1354746"/>
                  </a:lnTo>
                  <a:lnTo>
                    <a:pt x="709613" y="1354746"/>
                  </a:lnTo>
                  <a:lnTo>
                    <a:pt x="704453" y="1355143"/>
                  </a:lnTo>
                  <a:lnTo>
                    <a:pt x="698897" y="1355539"/>
                  </a:lnTo>
                  <a:lnTo>
                    <a:pt x="693341" y="1356729"/>
                  </a:lnTo>
                  <a:lnTo>
                    <a:pt x="687785" y="1357919"/>
                  </a:lnTo>
                  <a:lnTo>
                    <a:pt x="682228" y="1359903"/>
                  </a:lnTo>
                  <a:lnTo>
                    <a:pt x="677069" y="1361886"/>
                  </a:lnTo>
                  <a:lnTo>
                    <a:pt x="671116" y="1364663"/>
                  </a:lnTo>
                  <a:lnTo>
                    <a:pt x="664766" y="1367836"/>
                  </a:lnTo>
                  <a:lnTo>
                    <a:pt x="658416" y="1372200"/>
                  </a:lnTo>
                  <a:lnTo>
                    <a:pt x="657225" y="1367043"/>
                  </a:lnTo>
                  <a:lnTo>
                    <a:pt x="655241" y="1361093"/>
                  </a:lnTo>
                  <a:lnTo>
                    <a:pt x="654050" y="1355143"/>
                  </a:lnTo>
                  <a:lnTo>
                    <a:pt x="653256" y="1348399"/>
                  </a:lnTo>
                  <a:lnTo>
                    <a:pt x="651669" y="1333325"/>
                  </a:lnTo>
                  <a:lnTo>
                    <a:pt x="650875" y="1316267"/>
                  </a:lnTo>
                  <a:lnTo>
                    <a:pt x="650875" y="1296830"/>
                  </a:lnTo>
                  <a:lnTo>
                    <a:pt x="651272" y="1274615"/>
                  </a:lnTo>
                  <a:lnTo>
                    <a:pt x="652066" y="1251211"/>
                  </a:lnTo>
                  <a:lnTo>
                    <a:pt x="653653" y="1225029"/>
                  </a:lnTo>
                  <a:lnTo>
                    <a:pt x="660797" y="1208369"/>
                  </a:lnTo>
                  <a:lnTo>
                    <a:pt x="667147" y="1194881"/>
                  </a:lnTo>
                  <a:lnTo>
                    <a:pt x="670322" y="1188931"/>
                  </a:lnTo>
                  <a:lnTo>
                    <a:pt x="673497" y="1183774"/>
                  </a:lnTo>
                  <a:lnTo>
                    <a:pt x="680244" y="1174254"/>
                  </a:lnTo>
                  <a:lnTo>
                    <a:pt x="687388" y="1164733"/>
                  </a:lnTo>
                  <a:lnTo>
                    <a:pt x="696119" y="1155213"/>
                  </a:lnTo>
                  <a:lnTo>
                    <a:pt x="706438" y="1143312"/>
                  </a:lnTo>
                  <a:lnTo>
                    <a:pt x="718741" y="1129031"/>
                  </a:lnTo>
                  <a:lnTo>
                    <a:pt x="738585" y="1108007"/>
                  </a:lnTo>
                  <a:lnTo>
                    <a:pt x="756047" y="1088966"/>
                  </a:lnTo>
                  <a:lnTo>
                    <a:pt x="785416" y="1057231"/>
                  </a:lnTo>
                  <a:lnTo>
                    <a:pt x="797719" y="1043744"/>
                  </a:lnTo>
                  <a:lnTo>
                    <a:pt x="809228" y="1032240"/>
                  </a:lnTo>
                  <a:lnTo>
                    <a:pt x="820738" y="1021926"/>
                  </a:lnTo>
                  <a:lnTo>
                    <a:pt x="831056" y="1012802"/>
                  </a:lnTo>
                  <a:lnTo>
                    <a:pt x="836613" y="1008439"/>
                  </a:lnTo>
                  <a:lnTo>
                    <a:pt x="842169" y="1004869"/>
                  </a:lnTo>
                  <a:lnTo>
                    <a:pt x="848122" y="1000902"/>
                  </a:lnTo>
                  <a:lnTo>
                    <a:pt x="854075" y="997331"/>
                  </a:lnTo>
                  <a:lnTo>
                    <a:pt x="860028" y="994555"/>
                  </a:lnTo>
                  <a:lnTo>
                    <a:pt x="866378" y="991381"/>
                  </a:lnTo>
                  <a:lnTo>
                    <a:pt x="873125" y="988208"/>
                  </a:lnTo>
                  <a:lnTo>
                    <a:pt x="880269" y="985828"/>
                  </a:lnTo>
                  <a:lnTo>
                    <a:pt x="895350" y="980274"/>
                  </a:lnTo>
                  <a:lnTo>
                    <a:pt x="912416" y="975117"/>
                  </a:lnTo>
                  <a:lnTo>
                    <a:pt x="932260" y="970753"/>
                  </a:lnTo>
                  <a:lnTo>
                    <a:pt x="954881" y="965597"/>
                  </a:lnTo>
                  <a:lnTo>
                    <a:pt x="963613" y="965993"/>
                  </a:lnTo>
                  <a:lnTo>
                    <a:pt x="979488" y="966787"/>
                  </a:lnTo>
                  <a:lnTo>
                    <a:pt x="1004491" y="968373"/>
                  </a:lnTo>
                  <a:lnTo>
                    <a:pt x="1089819" y="1240103"/>
                  </a:lnTo>
                  <a:lnTo>
                    <a:pt x="1081484" y="1159179"/>
                  </a:lnTo>
                  <a:lnTo>
                    <a:pt x="1077516" y="1013199"/>
                  </a:lnTo>
                  <a:lnTo>
                    <a:pt x="1071959" y="999315"/>
                  </a:lnTo>
                  <a:lnTo>
                    <a:pt x="1083072" y="980671"/>
                  </a:lnTo>
                  <a:lnTo>
                    <a:pt x="1107281" y="980671"/>
                  </a:lnTo>
                  <a:lnTo>
                    <a:pt x="1117600" y="999315"/>
                  </a:lnTo>
                  <a:lnTo>
                    <a:pt x="1112837" y="1015579"/>
                  </a:lnTo>
                  <a:lnTo>
                    <a:pt x="1142206" y="1228203"/>
                  </a:lnTo>
                  <a:lnTo>
                    <a:pt x="1137841" y="971944"/>
                  </a:lnTo>
                  <a:lnTo>
                    <a:pt x="1146572" y="967580"/>
                  </a:lnTo>
                  <a:lnTo>
                    <a:pt x="1148953" y="966390"/>
                  </a:lnTo>
                  <a:lnTo>
                    <a:pt x="1149350" y="965597"/>
                  </a:lnTo>
                  <a:lnTo>
                    <a:pt x="1155700" y="965200"/>
                  </a:lnTo>
                  <a:close/>
                  <a:moveTo>
                    <a:pt x="931148" y="736601"/>
                  </a:moveTo>
                  <a:lnTo>
                    <a:pt x="929554" y="751285"/>
                  </a:lnTo>
                  <a:lnTo>
                    <a:pt x="928757" y="762794"/>
                  </a:lnTo>
                  <a:lnTo>
                    <a:pt x="929155" y="762794"/>
                  </a:lnTo>
                  <a:lnTo>
                    <a:pt x="929554" y="751285"/>
                  </a:lnTo>
                  <a:lnTo>
                    <a:pt x="930351" y="746126"/>
                  </a:lnTo>
                  <a:lnTo>
                    <a:pt x="931148" y="741363"/>
                  </a:lnTo>
                  <a:lnTo>
                    <a:pt x="931148" y="736601"/>
                  </a:lnTo>
                  <a:close/>
                  <a:moveTo>
                    <a:pt x="949086" y="679054"/>
                  </a:moveTo>
                  <a:lnTo>
                    <a:pt x="948289" y="679847"/>
                  </a:lnTo>
                  <a:lnTo>
                    <a:pt x="945499" y="681435"/>
                  </a:lnTo>
                  <a:lnTo>
                    <a:pt x="943904" y="683419"/>
                  </a:lnTo>
                  <a:lnTo>
                    <a:pt x="941911" y="686991"/>
                  </a:lnTo>
                  <a:lnTo>
                    <a:pt x="945897" y="682625"/>
                  </a:lnTo>
                  <a:lnTo>
                    <a:pt x="948289" y="681038"/>
                  </a:lnTo>
                  <a:lnTo>
                    <a:pt x="950282" y="679054"/>
                  </a:lnTo>
                  <a:lnTo>
                    <a:pt x="949086" y="679054"/>
                  </a:lnTo>
                  <a:close/>
                  <a:moveTo>
                    <a:pt x="1038375" y="620713"/>
                  </a:moveTo>
                  <a:lnTo>
                    <a:pt x="1049138" y="620713"/>
                  </a:lnTo>
                  <a:lnTo>
                    <a:pt x="1059502" y="621110"/>
                  </a:lnTo>
                  <a:lnTo>
                    <a:pt x="1069866" y="622300"/>
                  </a:lnTo>
                  <a:lnTo>
                    <a:pt x="1079432" y="623491"/>
                  </a:lnTo>
                  <a:lnTo>
                    <a:pt x="1088999" y="625872"/>
                  </a:lnTo>
                  <a:lnTo>
                    <a:pt x="1098167" y="627857"/>
                  </a:lnTo>
                  <a:lnTo>
                    <a:pt x="1106937" y="630238"/>
                  </a:lnTo>
                  <a:lnTo>
                    <a:pt x="1115307" y="633413"/>
                  </a:lnTo>
                  <a:lnTo>
                    <a:pt x="1123678" y="636191"/>
                  </a:lnTo>
                  <a:lnTo>
                    <a:pt x="1130853" y="639763"/>
                  </a:lnTo>
                  <a:lnTo>
                    <a:pt x="1138028" y="642938"/>
                  </a:lnTo>
                  <a:lnTo>
                    <a:pt x="1144805" y="646510"/>
                  </a:lnTo>
                  <a:lnTo>
                    <a:pt x="1156365" y="652860"/>
                  </a:lnTo>
                  <a:lnTo>
                    <a:pt x="1166729" y="659607"/>
                  </a:lnTo>
                  <a:lnTo>
                    <a:pt x="1174701" y="664766"/>
                  </a:lnTo>
                  <a:lnTo>
                    <a:pt x="1180680" y="669529"/>
                  </a:lnTo>
                  <a:lnTo>
                    <a:pt x="1185862" y="673497"/>
                  </a:lnTo>
                  <a:lnTo>
                    <a:pt x="1185862" y="676275"/>
                  </a:lnTo>
                  <a:lnTo>
                    <a:pt x="1185862" y="684213"/>
                  </a:lnTo>
                  <a:lnTo>
                    <a:pt x="1185065" y="688975"/>
                  </a:lnTo>
                  <a:lnTo>
                    <a:pt x="1183869" y="694532"/>
                  </a:lnTo>
                  <a:lnTo>
                    <a:pt x="1182274" y="700088"/>
                  </a:lnTo>
                  <a:lnTo>
                    <a:pt x="1180281" y="704850"/>
                  </a:lnTo>
                  <a:lnTo>
                    <a:pt x="1179086" y="707629"/>
                  </a:lnTo>
                  <a:lnTo>
                    <a:pt x="1177093" y="710010"/>
                  </a:lnTo>
                  <a:lnTo>
                    <a:pt x="1175498" y="711994"/>
                  </a:lnTo>
                  <a:lnTo>
                    <a:pt x="1173505" y="713979"/>
                  </a:lnTo>
                  <a:lnTo>
                    <a:pt x="1170715" y="715963"/>
                  </a:lnTo>
                  <a:lnTo>
                    <a:pt x="1168323" y="717154"/>
                  </a:lnTo>
                  <a:lnTo>
                    <a:pt x="1165533" y="718344"/>
                  </a:lnTo>
                  <a:lnTo>
                    <a:pt x="1161945" y="719138"/>
                  </a:lnTo>
                  <a:lnTo>
                    <a:pt x="1158756" y="719535"/>
                  </a:lnTo>
                  <a:lnTo>
                    <a:pt x="1154770" y="719535"/>
                  </a:lnTo>
                  <a:lnTo>
                    <a:pt x="1150784" y="719138"/>
                  </a:lnTo>
                  <a:lnTo>
                    <a:pt x="1146001" y="718344"/>
                  </a:lnTo>
                  <a:lnTo>
                    <a:pt x="1140819" y="717154"/>
                  </a:lnTo>
                  <a:lnTo>
                    <a:pt x="1135238" y="715566"/>
                  </a:lnTo>
                  <a:lnTo>
                    <a:pt x="1129259" y="712788"/>
                  </a:lnTo>
                  <a:lnTo>
                    <a:pt x="1123678" y="710010"/>
                  </a:lnTo>
                  <a:lnTo>
                    <a:pt x="1120091" y="708819"/>
                  </a:lnTo>
                  <a:lnTo>
                    <a:pt x="1114112" y="707629"/>
                  </a:lnTo>
                  <a:lnTo>
                    <a:pt x="1098964" y="704850"/>
                  </a:lnTo>
                  <a:lnTo>
                    <a:pt x="1083418" y="702072"/>
                  </a:lnTo>
                  <a:lnTo>
                    <a:pt x="1077439" y="700882"/>
                  </a:lnTo>
                  <a:lnTo>
                    <a:pt x="1073852" y="700088"/>
                  </a:lnTo>
                  <a:lnTo>
                    <a:pt x="1104545" y="714772"/>
                  </a:lnTo>
                  <a:lnTo>
                    <a:pt x="1118895" y="721122"/>
                  </a:lnTo>
                  <a:lnTo>
                    <a:pt x="1125671" y="723504"/>
                  </a:lnTo>
                  <a:lnTo>
                    <a:pt x="1132448" y="725885"/>
                  </a:lnTo>
                  <a:lnTo>
                    <a:pt x="1138826" y="728266"/>
                  </a:lnTo>
                  <a:lnTo>
                    <a:pt x="1144805" y="729457"/>
                  </a:lnTo>
                  <a:lnTo>
                    <a:pt x="1150784" y="730647"/>
                  </a:lnTo>
                  <a:lnTo>
                    <a:pt x="1155966" y="731044"/>
                  </a:lnTo>
                  <a:lnTo>
                    <a:pt x="1161148" y="730647"/>
                  </a:lnTo>
                  <a:lnTo>
                    <a:pt x="1165931" y="729457"/>
                  </a:lnTo>
                  <a:lnTo>
                    <a:pt x="1170316" y="727869"/>
                  </a:lnTo>
                  <a:lnTo>
                    <a:pt x="1174302" y="725091"/>
                  </a:lnTo>
                  <a:lnTo>
                    <a:pt x="1175498" y="735410"/>
                  </a:lnTo>
                  <a:lnTo>
                    <a:pt x="1175897" y="744935"/>
                  </a:lnTo>
                  <a:lnTo>
                    <a:pt x="1175498" y="753666"/>
                  </a:lnTo>
                  <a:lnTo>
                    <a:pt x="1175099" y="762397"/>
                  </a:lnTo>
                  <a:lnTo>
                    <a:pt x="1176694" y="761207"/>
                  </a:lnTo>
                  <a:lnTo>
                    <a:pt x="1177491" y="760413"/>
                  </a:lnTo>
                  <a:lnTo>
                    <a:pt x="1178687" y="760016"/>
                  </a:lnTo>
                  <a:lnTo>
                    <a:pt x="1179086" y="760413"/>
                  </a:lnTo>
                  <a:lnTo>
                    <a:pt x="1179484" y="761207"/>
                  </a:lnTo>
                  <a:lnTo>
                    <a:pt x="1179883" y="763985"/>
                  </a:lnTo>
                  <a:lnTo>
                    <a:pt x="1180281" y="767954"/>
                  </a:lnTo>
                  <a:lnTo>
                    <a:pt x="1180281" y="773113"/>
                  </a:lnTo>
                  <a:lnTo>
                    <a:pt x="1179086" y="785813"/>
                  </a:lnTo>
                  <a:lnTo>
                    <a:pt x="1177491" y="800498"/>
                  </a:lnTo>
                  <a:lnTo>
                    <a:pt x="1175498" y="814388"/>
                  </a:lnTo>
                  <a:lnTo>
                    <a:pt x="1173505" y="826294"/>
                  </a:lnTo>
                  <a:lnTo>
                    <a:pt x="1171911" y="833438"/>
                  </a:lnTo>
                  <a:lnTo>
                    <a:pt x="1170715" y="834629"/>
                  </a:lnTo>
                  <a:lnTo>
                    <a:pt x="1170316" y="834232"/>
                  </a:lnTo>
                  <a:lnTo>
                    <a:pt x="1169519" y="842169"/>
                  </a:lnTo>
                  <a:lnTo>
                    <a:pt x="1168323" y="849710"/>
                  </a:lnTo>
                  <a:lnTo>
                    <a:pt x="1166729" y="856854"/>
                  </a:lnTo>
                  <a:lnTo>
                    <a:pt x="1165134" y="863998"/>
                  </a:lnTo>
                  <a:lnTo>
                    <a:pt x="1162742" y="870744"/>
                  </a:lnTo>
                  <a:lnTo>
                    <a:pt x="1160351" y="877491"/>
                  </a:lnTo>
                  <a:lnTo>
                    <a:pt x="1157959" y="883841"/>
                  </a:lnTo>
                  <a:lnTo>
                    <a:pt x="1154770" y="890191"/>
                  </a:lnTo>
                  <a:lnTo>
                    <a:pt x="1151980" y="896541"/>
                  </a:lnTo>
                  <a:lnTo>
                    <a:pt x="1148791" y="902098"/>
                  </a:lnTo>
                  <a:lnTo>
                    <a:pt x="1145602" y="907654"/>
                  </a:lnTo>
                  <a:lnTo>
                    <a:pt x="1141616" y="913210"/>
                  </a:lnTo>
                  <a:lnTo>
                    <a:pt x="1138028" y="918370"/>
                  </a:lnTo>
                  <a:lnTo>
                    <a:pt x="1134042" y="923529"/>
                  </a:lnTo>
                  <a:lnTo>
                    <a:pt x="1126070" y="932260"/>
                  </a:lnTo>
                  <a:lnTo>
                    <a:pt x="1117699" y="940595"/>
                  </a:lnTo>
                  <a:lnTo>
                    <a:pt x="1108531" y="947738"/>
                  </a:lnTo>
                  <a:lnTo>
                    <a:pt x="1099762" y="954088"/>
                  </a:lnTo>
                  <a:lnTo>
                    <a:pt x="1090593" y="959248"/>
                  </a:lnTo>
                  <a:lnTo>
                    <a:pt x="1081027" y="963216"/>
                  </a:lnTo>
                  <a:lnTo>
                    <a:pt x="1077041" y="964804"/>
                  </a:lnTo>
                  <a:lnTo>
                    <a:pt x="1072257" y="966391"/>
                  </a:lnTo>
                  <a:lnTo>
                    <a:pt x="1067474" y="967185"/>
                  </a:lnTo>
                  <a:lnTo>
                    <a:pt x="1063488" y="967979"/>
                  </a:lnTo>
                  <a:lnTo>
                    <a:pt x="1059103" y="968376"/>
                  </a:lnTo>
                  <a:lnTo>
                    <a:pt x="1054719" y="968376"/>
                  </a:lnTo>
                  <a:lnTo>
                    <a:pt x="1051530" y="968376"/>
                  </a:lnTo>
                  <a:lnTo>
                    <a:pt x="1047543" y="967979"/>
                  </a:lnTo>
                  <a:lnTo>
                    <a:pt x="1043956" y="967185"/>
                  </a:lnTo>
                  <a:lnTo>
                    <a:pt x="1039970" y="965995"/>
                  </a:lnTo>
                  <a:lnTo>
                    <a:pt x="1031998" y="962820"/>
                  </a:lnTo>
                  <a:lnTo>
                    <a:pt x="1023627" y="958851"/>
                  </a:lnTo>
                  <a:lnTo>
                    <a:pt x="1014857" y="953295"/>
                  </a:lnTo>
                  <a:lnTo>
                    <a:pt x="1006088" y="947341"/>
                  </a:lnTo>
                  <a:lnTo>
                    <a:pt x="997318" y="939801"/>
                  </a:lnTo>
                  <a:lnTo>
                    <a:pt x="988549" y="931863"/>
                  </a:lnTo>
                  <a:lnTo>
                    <a:pt x="979779" y="922338"/>
                  </a:lnTo>
                  <a:lnTo>
                    <a:pt x="971807" y="912813"/>
                  </a:lnTo>
                  <a:lnTo>
                    <a:pt x="963835" y="902098"/>
                  </a:lnTo>
                  <a:lnTo>
                    <a:pt x="956660" y="890985"/>
                  </a:lnTo>
                  <a:lnTo>
                    <a:pt x="949883" y="878682"/>
                  </a:lnTo>
                  <a:lnTo>
                    <a:pt x="943904" y="865982"/>
                  </a:lnTo>
                  <a:lnTo>
                    <a:pt x="941512" y="859632"/>
                  </a:lnTo>
                  <a:lnTo>
                    <a:pt x="938722" y="852885"/>
                  </a:lnTo>
                  <a:lnTo>
                    <a:pt x="936729" y="846138"/>
                  </a:lnTo>
                  <a:lnTo>
                    <a:pt x="934736" y="839391"/>
                  </a:lnTo>
                  <a:lnTo>
                    <a:pt x="933540" y="843757"/>
                  </a:lnTo>
                  <a:lnTo>
                    <a:pt x="931547" y="847329"/>
                  </a:lnTo>
                  <a:lnTo>
                    <a:pt x="929554" y="849710"/>
                  </a:lnTo>
                  <a:lnTo>
                    <a:pt x="928757" y="850107"/>
                  </a:lnTo>
                  <a:lnTo>
                    <a:pt x="927960" y="850504"/>
                  </a:lnTo>
                  <a:lnTo>
                    <a:pt x="926764" y="850107"/>
                  </a:lnTo>
                  <a:lnTo>
                    <a:pt x="925568" y="849710"/>
                  </a:lnTo>
                  <a:lnTo>
                    <a:pt x="924372" y="848123"/>
                  </a:lnTo>
                  <a:lnTo>
                    <a:pt x="923575" y="846535"/>
                  </a:lnTo>
                  <a:lnTo>
                    <a:pt x="921582" y="842963"/>
                  </a:lnTo>
                  <a:lnTo>
                    <a:pt x="920386" y="837407"/>
                  </a:lnTo>
                  <a:lnTo>
                    <a:pt x="918791" y="831057"/>
                  </a:lnTo>
                  <a:lnTo>
                    <a:pt x="917596" y="823516"/>
                  </a:lnTo>
                  <a:lnTo>
                    <a:pt x="917197" y="815182"/>
                  </a:lnTo>
                  <a:lnTo>
                    <a:pt x="916798" y="806054"/>
                  </a:lnTo>
                  <a:lnTo>
                    <a:pt x="917197" y="798116"/>
                  </a:lnTo>
                  <a:lnTo>
                    <a:pt x="917596" y="790576"/>
                  </a:lnTo>
                  <a:lnTo>
                    <a:pt x="918393" y="783829"/>
                  </a:lnTo>
                  <a:lnTo>
                    <a:pt x="919987" y="777479"/>
                  </a:lnTo>
                  <a:lnTo>
                    <a:pt x="921183" y="772319"/>
                  </a:lnTo>
                  <a:lnTo>
                    <a:pt x="922379" y="767954"/>
                  </a:lnTo>
                  <a:lnTo>
                    <a:pt x="924372" y="764779"/>
                  </a:lnTo>
                  <a:lnTo>
                    <a:pt x="925169" y="763588"/>
                  </a:lnTo>
                  <a:lnTo>
                    <a:pt x="926365" y="763191"/>
                  </a:lnTo>
                  <a:lnTo>
                    <a:pt x="923176" y="759619"/>
                  </a:lnTo>
                  <a:lnTo>
                    <a:pt x="920785" y="756444"/>
                  </a:lnTo>
                  <a:lnTo>
                    <a:pt x="918393" y="752476"/>
                  </a:lnTo>
                  <a:lnTo>
                    <a:pt x="916798" y="748507"/>
                  </a:lnTo>
                  <a:lnTo>
                    <a:pt x="915204" y="744538"/>
                  </a:lnTo>
                  <a:lnTo>
                    <a:pt x="914407" y="739776"/>
                  </a:lnTo>
                  <a:lnTo>
                    <a:pt x="913609" y="735807"/>
                  </a:lnTo>
                  <a:lnTo>
                    <a:pt x="913211" y="731044"/>
                  </a:lnTo>
                  <a:lnTo>
                    <a:pt x="912812" y="727076"/>
                  </a:lnTo>
                  <a:lnTo>
                    <a:pt x="912812" y="721916"/>
                  </a:lnTo>
                  <a:lnTo>
                    <a:pt x="913609" y="712391"/>
                  </a:lnTo>
                  <a:lnTo>
                    <a:pt x="915204" y="703263"/>
                  </a:lnTo>
                  <a:lnTo>
                    <a:pt x="917197" y="694135"/>
                  </a:lnTo>
                  <a:lnTo>
                    <a:pt x="920386" y="685007"/>
                  </a:lnTo>
                  <a:lnTo>
                    <a:pt x="923575" y="676672"/>
                  </a:lnTo>
                  <a:lnTo>
                    <a:pt x="927162" y="668735"/>
                  </a:lnTo>
                  <a:lnTo>
                    <a:pt x="930750" y="661988"/>
                  </a:lnTo>
                  <a:lnTo>
                    <a:pt x="934337" y="656035"/>
                  </a:lnTo>
                  <a:lnTo>
                    <a:pt x="937526" y="651272"/>
                  </a:lnTo>
                  <a:lnTo>
                    <a:pt x="940715" y="647700"/>
                  </a:lnTo>
                  <a:lnTo>
                    <a:pt x="943107" y="646113"/>
                  </a:lnTo>
                  <a:lnTo>
                    <a:pt x="955862" y="639763"/>
                  </a:lnTo>
                  <a:lnTo>
                    <a:pt x="968219" y="634604"/>
                  </a:lnTo>
                  <a:lnTo>
                    <a:pt x="980178" y="630238"/>
                  </a:lnTo>
                  <a:lnTo>
                    <a:pt x="992535" y="627063"/>
                  </a:lnTo>
                  <a:lnTo>
                    <a:pt x="1004493" y="624285"/>
                  </a:lnTo>
                  <a:lnTo>
                    <a:pt x="1016053" y="622300"/>
                  </a:lnTo>
                  <a:lnTo>
                    <a:pt x="1027214" y="621110"/>
                  </a:lnTo>
                  <a:lnTo>
                    <a:pt x="1038375" y="620713"/>
                  </a:lnTo>
                  <a:close/>
                  <a:moveTo>
                    <a:pt x="1043186" y="515586"/>
                  </a:moveTo>
                  <a:lnTo>
                    <a:pt x="1022934" y="515983"/>
                  </a:lnTo>
                  <a:lnTo>
                    <a:pt x="1002682" y="516777"/>
                  </a:lnTo>
                  <a:lnTo>
                    <a:pt x="982827" y="518364"/>
                  </a:lnTo>
                  <a:lnTo>
                    <a:pt x="962972" y="519952"/>
                  </a:lnTo>
                  <a:lnTo>
                    <a:pt x="943514" y="521937"/>
                  </a:lnTo>
                  <a:lnTo>
                    <a:pt x="924056" y="525113"/>
                  </a:lnTo>
                  <a:lnTo>
                    <a:pt x="904598" y="527891"/>
                  </a:lnTo>
                  <a:lnTo>
                    <a:pt x="885140" y="531861"/>
                  </a:lnTo>
                  <a:lnTo>
                    <a:pt x="866476" y="535830"/>
                  </a:lnTo>
                  <a:lnTo>
                    <a:pt x="847812" y="540594"/>
                  </a:lnTo>
                  <a:lnTo>
                    <a:pt x="829148" y="545754"/>
                  </a:lnTo>
                  <a:lnTo>
                    <a:pt x="810485" y="550914"/>
                  </a:lnTo>
                  <a:lnTo>
                    <a:pt x="792218" y="556869"/>
                  </a:lnTo>
                  <a:lnTo>
                    <a:pt x="774348" y="563220"/>
                  </a:lnTo>
                  <a:lnTo>
                    <a:pt x="756082" y="569968"/>
                  </a:lnTo>
                  <a:lnTo>
                    <a:pt x="738609" y="577113"/>
                  </a:lnTo>
                  <a:lnTo>
                    <a:pt x="721137" y="585449"/>
                  </a:lnTo>
                  <a:lnTo>
                    <a:pt x="704061" y="593388"/>
                  </a:lnTo>
                  <a:lnTo>
                    <a:pt x="686986" y="601724"/>
                  </a:lnTo>
                  <a:lnTo>
                    <a:pt x="670308" y="610457"/>
                  </a:lnTo>
                  <a:lnTo>
                    <a:pt x="653630" y="619587"/>
                  </a:lnTo>
                  <a:lnTo>
                    <a:pt x="637745" y="629114"/>
                  </a:lnTo>
                  <a:lnTo>
                    <a:pt x="621861" y="639037"/>
                  </a:lnTo>
                  <a:lnTo>
                    <a:pt x="605977" y="649755"/>
                  </a:lnTo>
                  <a:lnTo>
                    <a:pt x="590490" y="660473"/>
                  </a:lnTo>
                  <a:lnTo>
                    <a:pt x="575400" y="671190"/>
                  </a:lnTo>
                  <a:lnTo>
                    <a:pt x="559913" y="682702"/>
                  </a:lnTo>
                  <a:lnTo>
                    <a:pt x="545617" y="694610"/>
                  </a:lnTo>
                  <a:lnTo>
                    <a:pt x="531322" y="706519"/>
                  </a:lnTo>
                  <a:lnTo>
                    <a:pt x="517026" y="719221"/>
                  </a:lnTo>
                  <a:lnTo>
                    <a:pt x="503525" y="731924"/>
                  </a:lnTo>
                  <a:lnTo>
                    <a:pt x="490023" y="745023"/>
                  </a:lnTo>
                  <a:lnTo>
                    <a:pt x="476919" y="758520"/>
                  </a:lnTo>
                  <a:lnTo>
                    <a:pt x="464212" y="772413"/>
                  </a:lnTo>
                  <a:lnTo>
                    <a:pt x="451504" y="786306"/>
                  </a:lnTo>
                  <a:lnTo>
                    <a:pt x="439591" y="800596"/>
                  </a:lnTo>
                  <a:lnTo>
                    <a:pt x="427678" y="815680"/>
                  </a:lnTo>
                  <a:lnTo>
                    <a:pt x="416162" y="830368"/>
                  </a:lnTo>
                  <a:lnTo>
                    <a:pt x="405441" y="845452"/>
                  </a:lnTo>
                  <a:lnTo>
                    <a:pt x="394322" y="860933"/>
                  </a:lnTo>
                  <a:lnTo>
                    <a:pt x="383997" y="876811"/>
                  </a:lnTo>
                  <a:lnTo>
                    <a:pt x="374070" y="892689"/>
                  </a:lnTo>
                  <a:lnTo>
                    <a:pt x="364539" y="908964"/>
                  </a:lnTo>
                  <a:lnTo>
                    <a:pt x="355009" y="925636"/>
                  </a:lnTo>
                  <a:lnTo>
                    <a:pt x="346272" y="941911"/>
                  </a:lnTo>
                  <a:lnTo>
                    <a:pt x="337933" y="959377"/>
                  </a:lnTo>
                  <a:lnTo>
                    <a:pt x="329594" y="976048"/>
                  </a:lnTo>
                  <a:lnTo>
                    <a:pt x="322049" y="993911"/>
                  </a:lnTo>
                  <a:lnTo>
                    <a:pt x="314901" y="1011377"/>
                  </a:lnTo>
                  <a:lnTo>
                    <a:pt x="308151" y="1029240"/>
                  </a:lnTo>
                  <a:lnTo>
                    <a:pt x="301797" y="1047500"/>
                  </a:lnTo>
                  <a:lnTo>
                    <a:pt x="295840" y="1065362"/>
                  </a:lnTo>
                  <a:lnTo>
                    <a:pt x="290678" y="1084019"/>
                  </a:lnTo>
                  <a:lnTo>
                    <a:pt x="285516" y="1102676"/>
                  </a:lnTo>
                  <a:lnTo>
                    <a:pt x="280751" y="1121729"/>
                  </a:lnTo>
                  <a:lnTo>
                    <a:pt x="276780" y="1140783"/>
                  </a:lnTo>
                  <a:lnTo>
                    <a:pt x="272809" y="1159440"/>
                  </a:lnTo>
                  <a:lnTo>
                    <a:pt x="270029" y="1178890"/>
                  </a:lnTo>
                  <a:lnTo>
                    <a:pt x="266852" y="1198341"/>
                  </a:lnTo>
                  <a:lnTo>
                    <a:pt x="264867" y="1218188"/>
                  </a:lnTo>
                  <a:lnTo>
                    <a:pt x="263278" y="1237639"/>
                  </a:lnTo>
                  <a:lnTo>
                    <a:pt x="261690" y="1257883"/>
                  </a:lnTo>
                  <a:lnTo>
                    <a:pt x="260896" y="1277731"/>
                  </a:lnTo>
                  <a:lnTo>
                    <a:pt x="260498" y="1297975"/>
                  </a:lnTo>
                  <a:lnTo>
                    <a:pt x="260896" y="1318220"/>
                  </a:lnTo>
                  <a:lnTo>
                    <a:pt x="261690" y="1338067"/>
                  </a:lnTo>
                  <a:lnTo>
                    <a:pt x="263278" y="1357915"/>
                  </a:lnTo>
                  <a:lnTo>
                    <a:pt x="264867" y="1377763"/>
                  </a:lnTo>
                  <a:lnTo>
                    <a:pt x="266852" y="1397213"/>
                  </a:lnTo>
                  <a:lnTo>
                    <a:pt x="270029" y="1416664"/>
                  </a:lnTo>
                  <a:lnTo>
                    <a:pt x="272809" y="1436114"/>
                  </a:lnTo>
                  <a:lnTo>
                    <a:pt x="276780" y="1455168"/>
                  </a:lnTo>
                  <a:lnTo>
                    <a:pt x="280751" y="1474222"/>
                  </a:lnTo>
                  <a:lnTo>
                    <a:pt x="285516" y="1493275"/>
                  </a:lnTo>
                  <a:lnTo>
                    <a:pt x="290678" y="1511535"/>
                  </a:lnTo>
                  <a:lnTo>
                    <a:pt x="295840" y="1530192"/>
                  </a:lnTo>
                  <a:lnTo>
                    <a:pt x="301797" y="1548452"/>
                  </a:lnTo>
                  <a:lnTo>
                    <a:pt x="308151" y="1566314"/>
                  </a:lnTo>
                  <a:lnTo>
                    <a:pt x="314901" y="1584177"/>
                  </a:lnTo>
                  <a:lnTo>
                    <a:pt x="322049" y="1602040"/>
                  </a:lnTo>
                  <a:lnTo>
                    <a:pt x="329594" y="1619109"/>
                  </a:lnTo>
                  <a:lnTo>
                    <a:pt x="337933" y="1636575"/>
                  </a:lnTo>
                  <a:lnTo>
                    <a:pt x="346272" y="1653247"/>
                  </a:lnTo>
                  <a:lnTo>
                    <a:pt x="355009" y="1670316"/>
                  </a:lnTo>
                  <a:lnTo>
                    <a:pt x="364539" y="1686591"/>
                  </a:lnTo>
                  <a:lnTo>
                    <a:pt x="374070" y="1703262"/>
                  </a:lnTo>
                  <a:lnTo>
                    <a:pt x="383997" y="1719140"/>
                  </a:lnTo>
                  <a:lnTo>
                    <a:pt x="394322" y="1734622"/>
                  </a:lnTo>
                  <a:lnTo>
                    <a:pt x="405441" y="1750500"/>
                  </a:lnTo>
                  <a:lnTo>
                    <a:pt x="416162" y="1765584"/>
                  </a:lnTo>
                  <a:lnTo>
                    <a:pt x="427678" y="1780271"/>
                  </a:lnTo>
                  <a:lnTo>
                    <a:pt x="439591" y="1794958"/>
                  </a:lnTo>
                  <a:lnTo>
                    <a:pt x="451504" y="1809248"/>
                  </a:lnTo>
                  <a:lnTo>
                    <a:pt x="464212" y="1823142"/>
                  </a:lnTo>
                  <a:lnTo>
                    <a:pt x="476919" y="1837035"/>
                  </a:lnTo>
                  <a:lnTo>
                    <a:pt x="490023" y="1850531"/>
                  </a:lnTo>
                  <a:lnTo>
                    <a:pt x="503525" y="1863631"/>
                  </a:lnTo>
                  <a:lnTo>
                    <a:pt x="517026" y="1876333"/>
                  </a:lnTo>
                  <a:lnTo>
                    <a:pt x="531322" y="1889035"/>
                  </a:lnTo>
                  <a:lnTo>
                    <a:pt x="545617" y="1900944"/>
                  </a:lnTo>
                  <a:lnTo>
                    <a:pt x="559913" y="1912852"/>
                  </a:lnTo>
                  <a:lnTo>
                    <a:pt x="575400" y="1923967"/>
                  </a:lnTo>
                  <a:lnTo>
                    <a:pt x="590490" y="1935479"/>
                  </a:lnTo>
                  <a:lnTo>
                    <a:pt x="605977" y="1945799"/>
                  </a:lnTo>
                  <a:lnTo>
                    <a:pt x="621861" y="1956517"/>
                  </a:lnTo>
                  <a:lnTo>
                    <a:pt x="637745" y="1966044"/>
                  </a:lnTo>
                  <a:lnTo>
                    <a:pt x="653630" y="1975968"/>
                  </a:lnTo>
                  <a:lnTo>
                    <a:pt x="670308" y="1985097"/>
                  </a:lnTo>
                  <a:lnTo>
                    <a:pt x="686986" y="1994227"/>
                  </a:lnTo>
                  <a:lnTo>
                    <a:pt x="704061" y="2002563"/>
                  </a:lnTo>
                  <a:lnTo>
                    <a:pt x="721137" y="2010502"/>
                  </a:lnTo>
                  <a:lnTo>
                    <a:pt x="738609" y="2018044"/>
                  </a:lnTo>
                  <a:lnTo>
                    <a:pt x="756082" y="2025189"/>
                  </a:lnTo>
                  <a:lnTo>
                    <a:pt x="774348" y="2032335"/>
                  </a:lnTo>
                  <a:lnTo>
                    <a:pt x="792218" y="2038686"/>
                  </a:lnTo>
                  <a:lnTo>
                    <a:pt x="810485" y="2044640"/>
                  </a:lnTo>
                  <a:lnTo>
                    <a:pt x="829148" y="2050197"/>
                  </a:lnTo>
                  <a:lnTo>
                    <a:pt x="847812" y="2055358"/>
                  </a:lnTo>
                  <a:lnTo>
                    <a:pt x="866476" y="2059724"/>
                  </a:lnTo>
                  <a:lnTo>
                    <a:pt x="885140" y="2064091"/>
                  </a:lnTo>
                  <a:lnTo>
                    <a:pt x="904598" y="2067266"/>
                  </a:lnTo>
                  <a:lnTo>
                    <a:pt x="924056" y="2070839"/>
                  </a:lnTo>
                  <a:lnTo>
                    <a:pt x="943514" y="2073220"/>
                  </a:lnTo>
                  <a:lnTo>
                    <a:pt x="962972" y="2075999"/>
                  </a:lnTo>
                  <a:lnTo>
                    <a:pt x="982827" y="2077587"/>
                  </a:lnTo>
                  <a:lnTo>
                    <a:pt x="1002682" y="2078778"/>
                  </a:lnTo>
                  <a:lnTo>
                    <a:pt x="1022934" y="2079572"/>
                  </a:lnTo>
                  <a:lnTo>
                    <a:pt x="1043186" y="2079572"/>
                  </a:lnTo>
                  <a:lnTo>
                    <a:pt x="1063041" y="2079572"/>
                  </a:lnTo>
                  <a:lnTo>
                    <a:pt x="1083293" y="2078778"/>
                  </a:lnTo>
                  <a:lnTo>
                    <a:pt x="1103148" y="2077587"/>
                  </a:lnTo>
                  <a:lnTo>
                    <a:pt x="1122606" y="2075999"/>
                  </a:lnTo>
                  <a:lnTo>
                    <a:pt x="1142064" y="2073220"/>
                  </a:lnTo>
                  <a:lnTo>
                    <a:pt x="1161919" y="2070839"/>
                  </a:lnTo>
                  <a:lnTo>
                    <a:pt x="1180980" y="2067266"/>
                  </a:lnTo>
                  <a:lnTo>
                    <a:pt x="1200438" y="2064091"/>
                  </a:lnTo>
                  <a:lnTo>
                    <a:pt x="1219499" y="2059724"/>
                  </a:lnTo>
                  <a:lnTo>
                    <a:pt x="1237766" y="2055358"/>
                  </a:lnTo>
                  <a:lnTo>
                    <a:pt x="1256827" y="2050197"/>
                  </a:lnTo>
                  <a:lnTo>
                    <a:pt x="1275093" y="2044640"/>
                  </a:lnTo>
                  <a:lnTo>
                    <a:pt x="1293757" y="2038686"/>
                  </a:lnTo>
                  <a:lnTo>
                    <a:pt x="1311627" y="2032335"/>
                  </a:lnTo>
                  <a:lnTo>
                    <a:pt x="1329496" y="2025189"/>
                  </a:lnTo>
                  <a:lnTo>
                    <a:pt x="1347366" y="2018044"/>
                  </a:lnTo>
                  <a:lnTo>
                    <a:pt x="1364441" y="2010502"/>
                  </a:lnTo>
                  <a:lnTo>
                    <a:pt x="1381914" y="2002563"/>
                  </a:lnTo>
                  <a:lnTo>
                    <a:pt x="1398592" y="1994227"/>
                  </a:lnTo>
                  <a:lnTo>
                    <a:pt x="1415667" y="1985097"/>
                  </a:lnTo>
                  <a:lnTo>
                    <a:pt x="1431949" y="1975968"/>
                  </a:lnTo>
                  <a:lnTo>
                    <a:pt x="1447833" y="1966044"/>
                  </a:lnTo>
                  <a:lnTo>
                    <a:pt x="1464114" y="1956517"/>
                  </a:lnTo>
                  <a:lnTo>
                    <a:pt x="1479998" y="1945799"/>
                  </a:lnTo>
                  <a:lnTo>
                    <a:pt x="1495088" y="1935479"/>
                  </a:lnTo>
                  <a:lnTo>
                    <a:pt x="1510575" y="1923967"/>
                  </a:lnTo>
                  <a:lnTo>
                    <a:pt x="1525665" y="1912852"/>
                  </a:lnTo>
                  <a:lnTo>
                    <a:pt x="1539960" y="1900944"/>
                  </a:lnTo>
                  <a:lnTo>
                    <a:pt x="1554256" y="1889035"/>
                  </a:lnTo>
                  <a:lnTo>
                    <a:pt x="1568551" y="1876333"/>
                  </a:lnTo>
                  <a:lnTo>
                    <a:pt x="1582053" y="1863631"/>
                  </a:lnTo>
                  <a:lnTo>
                    <a:pt x="1595555" y="1850531"/>
                  </a:lnTo>
                  <a:lnTo>
                    <a:pt x="1608659" y="1837035"/>
                  </a:lnTo>
                  <a:lnTo>
                    <a:pt x="1621763" y="1823142"/>
                  </a:lnTo>
                  <a:lnTo>
                    <a:pt x="1634073" y="1809248"/>
                  </a:lnTo>
                  <a:lnTo>
                    <a:pt x="1646383" y="1794958"/>
                  </a:lnTo>
                  <a:lnTo>
                    <a:pt x="1657899" y="1780271"/>
                  </a:lnTo>
                  <a:lnTo>
                    <a:pt x="1669415" y="1765584"/>
                  </a:lnTo>
                  <a:lnTo>
                    <a:pt x="1680534" y="1750500"/>
                  </a:lnTo>
                  <a:lnTo>
                    <a:pt x="1691256" y="1734622"/>
                  </a:lnTo>
                  <a:lnTo>
                    <a:pt x="1701581" y="1719140"/>
                  </a:lnTo>
                  <a:lnTo>
                    <a:pt x="1711508" y="1703262"/>
                  </a:lnTo>
                  <a:lnTo>
                    <a:pt x="1721436" y="1686591"/>
                  </a:lnTo>
                  <a:lnTo>
                    <a:pt x="1730569" y="1670316"/>
                  </a:lnTo>
                  <a:lnTo>
                    <a:pt x="1739305" y="1653247"/>
                  </a:lnTo>
                  <a:lnTo>
                    <a:pt x="1748041" y="1636575"/>
                  </a:lnTo>
                  <a:lnTo>
                    <a:pt x="1755983" y="1619109"/>
                  </a:lnTo>
                  <a:lnTo>
                    <a:pt x="1763529" y="1602040"/>
                  </a:lnTo>
                  <a:lnTo>
                    <a:pt x="1770676" y="1584177"/>
                  </a:lnTo>
                  <a:lnTo>
                    <a:pt x="1777427" y="1566314"/>
                  </a:lnTo>
                  <a:lnTo>
                    <a:pt x="1783781" y="1548452"/>
                  </a:lnTo>
                  <a:lnTo>
                    <a:pt x="1789737" y="1530192"/>
                  </a:lnTo>
                  <a:lnTo>
                    <a:pt x="1795694" y="1511535"/>
                  </a:lnTo>
                  <a:lnTo>
                    <a:pt x="1800459" y="1493275"/>
                  </a:lnTo>
                  <a:lnTo>
                    <a:pt x="1804827" y="1474222"/>
                  </a:lnTo>
                  <a:lnTo>
                    <a:pt x="1809195" y="1455168"/>
                  </a:lnTo>
                  <a:lnTo>
                    <a:pt x="1812769" y="1436114"/>
                  </a:lnTo>
                  <a:lnTo>
                    <a:pt x="1816343" y="1416664"/>
                  </a:lnTo>
                  <a:lnTo>
                    <a:pt x="1818726" y="1397213"/>
                  </a:lnTo>
                  <a:lnTo>
                    <a:pt x="1820711" y="1377763"/>
                  </a:lnTo>
                  <a:lnTo>
                    <a:pt x="1823094" y="1357915"/>
                  </a:lnTo>
                  <a:lnTo>
                    <a:pt x="1824285" y="1338067"/>
                  </a:lnTo>
                  <a:lnTo>
                    <a:pt x="1824682" y="1318220"/>
                  </a:lnTo>
                  <a:lnTo>
                    <a:pt x="1825079" y="1297975"/>
                  </a:lnTo>
                  <a:lnTo>
                    <a:pt x="1824682" y="1277731"/>
                  </a:lnTo>
                  <a:lnTo>
                    <a:pt x="1824285" y="1257883"/>
                  </a:lnTo>
                  <a:lnTo>
                    <a:pt x="1823094" y="1237639"/>
                  </a:lnTo>
                  <a:lnTo>
                    <a:pt x="1820711" y="1218188"/>
                  </a:lnTo>
                  <a:lnTo>
                    <a:pt x="1818726" y="1198341"/>
                  </a:lnTo>
                  <a:lnTo>
                    <a:pt x="1816343" y="1178890"/>
                  </a:lnTo>
                  <a:lnTo>
                    <a:pt x="1812769" y="1159440"/>
                  </a:lnTo>
                  <a:lnTo>
                    <a:pt x="1809195" y="1140783"/>
                  </a:lnTo>
                  <a:lnTo>
                    <a:pt x="1804827" y="1121729"/>
                  </a:lnTo>
                  <a:lnTo>
                    <a:pt x="1800459" y="1102676"/>
                  </a:lnTo>
                  <a:lnTo>
                    <a:pt x="1795694" y="1084019"/>
                  </a:lnTo>
                  <a:lnTo>
                    <a:pt x="1789737" y="1065362"/>
                  </a:lnTo>
                  <a:lnTo>
                    <a:pt x="1783781" y="1047500"/>
                  </a:lnTo>
                  <a:lnTo>
                    <a:pt x="1777427" y="1029240"/>
                  </a:lnTo>
                  <a:lnTo>
                    <a:pt x="1770676" y="1011377"/>
                  </a:lnTo>
                  <a:lnTo>
                    <a:pt x="1763529" y="993911"/>
                  </a:lnTo>
                  <a:lnTo>
                    <a:pt x="1755983" y="976048"/>
                  </a:lnTo>
                  <a:lnTo>
                    <a:pt x="1748041" y="959377"/>
                  </a:lnTo>
                  <a:lnTo>
                    <a:pt x="1739305" y="941911"/>
                  </a:lnTo>
                  <a:lnTo>
                    <a:pt x="1730569" y="925636"/>
                  </a:lnTo>
                  <a:lnTo>
                    <a:pt x="1721436" y="908964"/>
                  </a:lnTo>
                  <a:lnTo>
                    <a:pt x="1711508" y="892689"/>
                  </a:lnTo>
                  <a:lnTo>
                    <a:pt x="1701581" y="876811"/>
                  </a:lnTo>
                  <a:lnTo>
                    <a:pt x="1691256" y="860933"/>
                  </a:lnTo>
                  <a:lnTo>
                    <a:pt x="1680534" y="845452"/>
                  </a:lnTo>
                  <a:lnTo>
                    <a:pt x="1669415" y="830368"/>
                  </a:lnTo>
                  <a:lnTo>
                    <a:pt x="1657899" y="815680"/>
                  </a:lnTo>
                  <a:lnTo>
                    <a:pt x="1646383" y="800596"/>
                  </a:lnTo>
                  <a:lnTo>
                    <a:pt x="1634073" y="786306"/>
                  </a:lnTo>
                  <a:lnTo>
                    <a:pt x="1621763" y="772413"/>
                  </a:lnTo>
                  <a:lnTo>
                    <a:pt x="1608659" y="758520"/>
                  </a:lnTo>
                  <a:lnTo>
                    <a:pt x="1595555" y="745023"/>
                  </a:lnTo>
                  <a:lnTo>
                    <a:pt x="1582053" y="731924"/>
                  </a:lnTo>
                  <a:lnTo>
                    <a:pt x="1568551" y="719221"/>
                  </a:lnTo>
                  <a:lnTo>
                    <a:pt x="1554256" y="706519"/>
                  </a:lnTo>
                  <a:lnTo>
                    <a:pt x="1539960" y="694610"/>
                  </a:lnTo>
                  <a:lnTo>
                    <a:pt x="1525665" y="682702"/>
                  </a:lnTo>
                  <a:lnTo>
                    <a:pt x="1510575" y="671190"/>
                  </a:lnTo>
                  <a:lnTo>
                    <a:pt x="1495088" y="660473"/>
                  </a:lnTo>
                  <a:lnTo>
                    <a:pt x="1479998" y="649755"/>
                  </a:lnTo>
                  <a:lnTo>
                    <a:pt x="1464114" y="639037"/>
                  </a:lnTo>
                  <a:lnTo>
                    <a:pt x="1447833" y="629114"/>
                  </a:lnTo>
                  <a:lnTo>
                    <a:pt x="1431949" y="619587"/>
                  </a:lnTo>
                  <a:lnTo>
                    <a:pt x="1415667" y="610457"/>
                  </a:lnTo>
                  <a:lnTo>
                    <a:pt x="1398592" y="601724"/>
                  </a:lnTo>
                  <a:lnTo>
                    <a:pt x="1381914" y="593388"/>
                  </a:lnTo>
                  <a:lnTo>
                    <a:pt x="1364441" y="585449"/>
                  </a:lnTo>
                  <a:lnTo>
                    <a:pt x="1347366" y="577113"/>
                  </a:lnTo>
                  <a:lnTo>
                    <a:pt x="1329496" y="569968"/>
                  </a:lnTo>
                  <a:lnTo>
                    <a:pt x="1311627" y="563220"/>
                  </a:lnTo>
                  <a:lnTo>
                    <a:pt x="1293757" y="556869"/>
                  </a:lnTo>
                  <a:lnTo>
                    <a:pt x="1275093" y="550914"/>
                  </a:lnTo>
                  <a:lnTo>
                    <a:pt x="1256827" y="545754"/>
                  </a:lnTo>
                  <a:lnTo>
                    <a:pt x="1237766" y="540594"/>
                  </a:lnTo>
                  <a:lnTo>
                    <a:pt x="1219499" y="535830"/>
                  </a:lnTo>
                  <a:lnTo>
                    <a:pt x="1200438" y="531861"/>
                  </a:lnTo>
                  <a:lnTo>
                    <a:pt x="1180980" y="527891"/>
                  </a:lnTo>
                  <a:lnTo>
                    <a:pt x="1161919" y="525113"/>
                  </a:lnTo>
                  <a:lnTo>
                    <a:pt x="1142064" y="521937"/>
                  </a:lnTo>
                  <a:lnTo>
                    <a:pt x="1122606" y="519952"/>
                  </a:lnTo>
                  <a:lnTo>
                    <a:pt x="1103148" y="518364"/>
                  </a:lnTo>
                  <a:lnTo>
                    <a:pt x="1083293" y="516777"/>
                  </a:lnTo>
                  <a:lnTo>
                    <a:pt x="1063041" y="515983"/>
                  </a:lnTo>
                  <a:lnTo>
                    <a:pt x="1043186" y="515586"/>
                  </a:lnTo>
                  <a:close/>
                  <a:moveTo>
                    <a:pt x="803734" y="280988"/>
                  </a:moveTo>
                  <a:lnTo>
                    <a:pt x="862902" y="391340"/>
                  </a:lnTo>
                  <a:lnTo>
                    <a:pt x="884743" y="387371"/>
                  </a:lnTo>
                  <a:lnTo>
                    <a:pt x="906980" y="383798"/>
                  </a:lnTo>
                  <a:lnTo>
                    <a:pt x="929218" y="380622"/>
                  </a:lnTo>
                  <a:lnTo>
                    <a:pt x="951456" y="378241"/>
                  </a:lnTo>
                  <a:lnTo>
                    <a:pt x="974488" y="376256"/>
                  </a:lnTo>
                  <a:lnTo>
                    <a:pt x="997122" y="374668"/>
                  </a:lnTo>
                  <a:lnTo>
                    <a:pt x="1019757" y="373874"/>
                  </a:lnTo>
                  <a:lnTo>
                    <a:pt x="1043186" y="373477"/>
                  </a:lnTo>
                  <a:lnTo>
                    <a:pt x="1059865" y="373874"/>
                  </a:lnTo>
                  <a:lnTo>
                    <a:pt x="1076940" y="374271"/>
                  </a:lnTo>
                  <a:lnTo>
                    <a:pt x="1093618" y="375462"/>
                  </a:lnTo>
                  <a:lnTo>
                    <a:pt x="1110693" y="376256"/>
                  </a:lnTo>
                  <a:lnTo>
                    <a:pt x="1127372" y="377844"/>
                  </a:lnTo>
                  <a:lnTo>
                    <a:pt x="1144050" y="379432"/>
                  </a:lnTo>
                  <a:lnTo>
                    <a:pt x="1160331" y="381019"/>
                  </a:lnTo>
                  <a:lnTo>
                    <a:pt x="1176612" y="383798"/>
                  </a:lnTo>
                  <a:lnTo>
                    <a:pt x="1193291" y="386180"/>
                  </a:lnTo>
                  <a:lnTo>
                    <a:pt x="1209572" y="388958"/>
                  </a:lnTo>
                  <a:lnTo>
                    <a:pt x="1225853" y="392134"/>
                  </a:lnTo>
                  <a:lnTo>
                    <a:pt x="1241737" y="395310"/>
                  </a:lnTo>
                  <a:lnTo>
                    <a:pt x="1257621" y="399279"/>
                  </a:lnTo>
                  <a:lnTo>
                    <a:pt x="1273505" y="403249"/>
                  </a:lnTo>
                  <a:lnTo>
                    <a:pt x="1289389" y="407218"/>
                  </a:lnTo>
                  <a:lnTo>
                    <a:pt x="1304876" y="411982"/>
                  </a:lnTo>
                  <a:lnTo>
                    <a:pt x="1370398" y="304805"/>
                  </a:lnTo>
                  <a:lnTo>
                    <a:pt x="1611439" y="417142"/>
                  </a:lnTo>
                  <a:lnTo>
                    <a:pt x="1570140" y="539800"/>
                  </a:lnTo>
                  <a:lnTo>
                    <a:pt x="1592775" y="555678"/>
                  </a:lnTo>
                  <a:lnTo>
                    <a:pt x="1614615" y="572747"/>
                  </a:lnTo>
                  <a:lnTo>
                    <a:pt x="1636059" y="589815"/>
                  </a:lnTo>
                  <a:lnTo>
                    <a:pt x="1656708" y="608075"/>
                  </a:lnTo>
                  <a:lnTo>
                    <a:pt x="1676960" y="626732"/>
                  </a:lnTo>
                  <a:lnTo>
                    <a:pt x="1696815" y="645389"/>
                  </a:lnTo>
                  <a:lnTo>
                    <a:pt x="1715876" y="665236"/>
                  </a:lnTo>
                  <a:lnTo>
                    <a:pt x="1734540" y="685481"/>
                  </a:lnTo>
                  <a:lnTo>
                    <a:pt x="1752410" y="706519"/>
                  </a:lnTo>
                  <a:lnTo>
                    <a:pt x="1769882" y="728351"/>
                  </a:lnTo>
                  <a:lnTo>
                    <a:pt x="1786560" y="750184"/>
                  </a:lnTo>
                  <a:lnTo>
                    <a:pt x="1802841" y="772413"/>
                  </a:lnTo>
                  <a:lnTo>
                    <a:pt x="1818329" y="795436"/>
                  </a:lnTo>
                  <a:lnTo>
                    <a:pt x="1832624" y="818856"/>
                  </a:lnTo>
                  <a:lnTo>
                    <a:pt x="1846920" y="842673"/>
                  </a:lnTo>
                  <a:lnTo>
                    <a:pt x="1860024" y="866887"/>
                  </a:lnTo>
                  <a:lnTo>
                    <a:pt x="1994642" y="834337"/>
                  </a:lnTo>
                  <a:lnTo>
                    <a:pt x="2085975" y="1084019"/>
                  </a:lnTo>
                  <a:lnTo>
                    <a:pt x="1954931" y="1149516"/>
                  </a:lnTo>
                  <a:lnTo>
                    <a:pt x="1958108" y="1167776"/>
                  </a:lnTo>
                  <a:lnTo>
                    <a:pt x="1960491" y="1185638"/>
                  </a:lnTo>
                  <a:lnTo>
                    <a:pt x="1962476" y="1204295"/>
                  </a:lnTo>
                  <a:lnTo>
                    <a:pt x="1964462" y="1222952"/>
                  </a:lnTo>
                  <a:lnTo>
                    <a:pt x="1965653" y="1241212"/>
                  </a:lnTo>
                  <a:lnTo>
                    <a:pt x="1966447" y="1259868"/>
                  </a:lnTo>
                  <a:lnTo>
                    <a:pt x="1967242" y="1278922"/>
                  </a:lnTo>
                  <a:lnTo>
                    <a:pt x="1967242" y="1297975"/>
                  </a:lnTo>
                  <a:lnTo>
                    <a:pt x="1967242" y="1315441"/>
                  </a:lnTo>
                  <a:lnTo>
                    <a:pt x="1966845" y="1332907"/>
                  </a:lnTo>
                  <a:lnTo>
                    <a:pt x="1966050" y="1349976"/>
                  </a:lnTo>
                  <a:lnTo>
                    <a:pt x="1964859" y="1367839"/>
                  </a:lnTo>
                  <a:lnTo>
                    <a:pt x="1962873" y="1385305"/>
                  </a:lnTo>
                  <a:lnTo>
                    <a:pt x="1961285" y="1401977"/>
                  </a:lnTo>
                  <a:lnTo>
                    <a:pt x="1959300" y="1419442"/>
                  </a:lnTo>
                  <a:lnTo>
                    <a:pt x="1957314" y="1436114"/>
                  </a:lnTo>
                  <a:lnTo>
                    <a:pt x="1954137" y="1453183"/>
                  </a:lnTo>
                  <a:lnTo>
                    <a:pt x="1951357" y="1469855"/>
                  </a:lnTo>
                  <a:lnTo>
                    <a:pt x="1947784" y="1486527"/>
                  </a:lnTo>
                  <a:lnTo>
                    <a:pt x="1944210" y="1503199"/>
                  </a:lnTo>
                  <a:lnTo>
                    <a:pt x="1940239" y="1519871"/>
                  </a:lnTo>
                  <a:lnTo>
                    <a:pt x="1935871" y="1535749"/>
                  </a:lnTo>
                  <a:lnTo>
                    <a:pt x="1931899" y="1552024"/>
                  </a:lnTo>
                  <a:lnTo>
                    <a:pt x="1926737" y="1568299"/>
                  </a:lnTo>
                  <a:lnTo>
                    <a:pt x="2061355" y="1650468"/>
                  </a:lnTo>
                  <a:lnTo>
                    <a:pt x="1949372" y="1891020"/>
                  </a:lnTo>
                  <a:lnTo>
                    <a:pt x="1791723" y="1838623"/>
                  </a:lnTo>
                  <a:lnTo>
                    <a:pt x="1776633" y="1859264"/>
                  </a:lnTo>
                  <a:lnTo>
                    <a:pt x="1761146" y="1879112"/>
                  </a:lnTo>
                  <a:lnTo>
                    <a:pt x="1744468" y="1898165"/>
                  </a:lnTo>
                  <a:lnTo>
                    <a:pt x="1728186" y="1917219"/>
                  </a:lnTo>
                  <a:lnTo>
                    <a:pt x="1710714" y="1935876"/>
                  </a:lnTo>
                  <a:lnTo>
                    <a:pt x="1693241" y="1954135"/>
                  </a:lnTo>
                  <a:lnTo>
                    <a:pt x="1674975" y="1971204"/>
                  </a:lnTo>
                  <a:lnTo>
                    <a:pt x="1655914" y="1988670"/>
                  </a:lnTo>
                  <a:lnTo>
                    <a:pt x="1636853" y="2004945"/>
                  </a:lnTo>
                  <a:lnTo>
                    <a:pt x="1616998" y="2021220"/>
                  </a:lnTo>
                  <a:lnTo>
                    <a:pt x="1597143" y="2036701"/>
                  </a:lnTo>
                  <a:lnTo>
                    <a:pt x="1576494" y="2051388"/>
                  </a:lnTo>
                  <a:lnTo>
                    <a:pt x="1555844" y="2066075"/>
                  </a:lnTo>
                  <a:lnTo>
                    <a:pt x="1534401" y="2079572"/>
                  </a:lnTo>
                  <a:lnTo>
                    <a:pt x="1512957" y="2093068"/>
                  </a:lnTo>
                  <a:lnTo>
                    <a:pt x="1491117" y="2105770"/>
                  </a:lnTo>
                  <a:lnTo>
                    <a:pt x="1531621" y="2274474"/>
                  </a:lnTo>
                  <a:lnTo>
                    <a:pt x="1281844" y="2365376"/>
                  </a:lnTo>
                  <a:lnTo>
                    <a:pt x="1202821" y="2207787"/>
                  </a:lnTo>
                  <a:lnTo>
                    <a:pt x="1183363" y="2210962"/>
                  </a:lnTo>
                  <a:lnTo>
                    <a:pt x="1163508" y="2213741"/>
                  </a:lnTo>
                  <a:lnTo>
                    <a:pt x="1144050" y="2216123"/>
                  </a:lnTo>
                  <a:lnTo>
                    <a:pt x="1124195" y="2218504"/>
                  </a:lnTo>
                  <a:lnTo>
                    <a:pt x="1103943" y="2219695"/>
                  </a:lnTo>
                  <a:lnTo>
                    <a:pt x="1083690" y="2220886"/>
                  </a:lnTo>
                  <a:lnTo>
                    <a:pt x="1063438" y="2221680"/>
                  </a:lnTo>
                  <a:lnTo>
                    <a:pt x="1043186" y="2221680"/>
                  </a:lnTo>
                  <a:lnTo>
                    <a:pt x="1013007" y="2221283"/>
                  </a:lnTo>
                  <a:lnTo>
                    <a:pt x="983224" y="2220092"/>
                  </a:lnTo>
                  <a:lnTo>
                    <a:pt x="954235" y="2217711"/>
                  </a:lnTo>
                  <a:lnTo>
                    <a:pt x="924850" y="2214535"/>
                  </a:lnTo>
                  <a:lnTo>
                    <a:pt x="895862" y="2210565"/>
                  </a:lnTo>
                  <a:lnTo>
                    <a:pt x="867270" y="2205405"/>
                  </a:lnTo>
                  <a:lnTo>
                    <a:pt x="839076" y="2199451"/>
                  </a:lnTo>
                  <a:lnTo>
                    <a:pt x="810882" y="2192703"/>
                  </a:lnTo>
                  <a:lnTo>
                    <a:pt x="715180" y="2341162"/>
                  </a:lnTo>
                  <a:lnTo>
                    <a:pt x="474536" y="2229222"/>
                  </a:lnTo>
                  <a:lnTo>
                    <a:pt x="524968" y="2062900"/>
                  </a:lnTo>
                  <a:lnTo>
                    <a:pt x="504716" y="2049006"/>
                  </a:lnTo>
                  <a:lnTo>
                    <a:pt x="484464" y="2033525"/>
                  </a:lnTo>
                  <a:lnTo>
                    <a:pt x="465006" y="2018441"/>
                  </a:lnTo>
                  <a:lnTo>
                    <a:pt x="445945" y="2002960"/>
                  </a:lnTo>
                  <a:lnTo>
                    <a:pt x="427281" y="1986288"/>
                  </a:lnTo>
                  <a:lnTo>
                    <a:pt x="408617" y="1969616"/>
                  </a:lnTo>
                  <a:lnTo>
                    <a:pt x="390748" y="1952151"/>
                  </a:lnTo>
                  <a:lnTo>
                    <a:pt x="373672" y="1934685"/>
                  </a:lnTo>
                  <a:lnTo>
                    <a:pt x="356597" y="1916028"/>
                  </a:lnTo>
                  <a:lnTo>
                    <a:pt x="340316" y="1897371"/>
                  </a:lnTo>
                  <a:lnTo>
                    <a:pt x="324432" y="1878715"/>
                  </a:lnTo>
                  <a:lnTo>
                    <a:pt x="308548" y="1858867"/>
                  </a:lnTo>
                  <a:lnTo>
                    <a:pt x="293855" y="1839020"/>
                  </a:lnTo>
                  <a:lnTo>
                    <a:pt x="279559" y="1818775"/>
                  </a:lnTo>
                  <a:lnTo>
                    <a:pt x="265661" y="1797737"/>
                  </a:lnTo>
                  <a:lnTo>
                    <a:pt x="252556" y="1776301"/>
                  </a:lnTo>
                  <a:lnTo>
                    <a:pt x="91333" y="1811630"/>
                  </a:lnTo>
                  <a:lnTo>
                    <a:pt x="0" y="1562345"/>
                  </a:lnTo>
                  <a:lnTo>
                    <a:pt x="138191" y="1488512"/>
                  </a:lnTo>
                  <a:lnTo>
                    <a:pt x="133426" y="1465092"/>
                  </a:lnTo>
                  <a:lnTo>
                    <a:pt x="129852" y="1441672"/>
                  </a:lnTo>
                  <a:lnTo>
                    <a:pt x="126278" y="1418251"/>
                  </a:lnTo>
                  <a:lnTo>
                    <a:pt x="123498" y="1394434"/>
                  </a:lnTo>
                  <a:lnTo>
                    <a:pt x="121513" y="1370220"/>
                  </a:lnTo>
                  <a:lnTo>
                    <a:pt x="119527" y="1346403"/>
                  </a:lnTo>
                  <a:lnTo>
                    <a:pt x="118733" y="1322189"/>
                  </a:lnTo>
                  <a:lnTo>
                    <a:pt x="118336" y="1297975"/>
                  </a:lnTo>
                  <a:lnTo>
                    <a:pt x="118733" y="1269395"/>
                  </a:lnTo>
                  <a:lnTo>
                    <a:pt x="119924" y="1240418"/>
                  </a:lnTo>
                  <a:lnTo>
                    <a:pt x="122704" y="1211837"/>
                  </a:lnTo>
                  <a:lnTo>
                    <a:pt x="125484" y="1184051"/>
                  </a:lnTo>
                  <a:lnTo>
                    <a:pt x="129455" y="1155867"/>
                  </a:lnTo>
                  <a:lnTo>
                    <a:pt x="134220" y="1128478"/>
                  </a:lnTo>
                  <a:lnTo>
                    <a:pt x="139780" y="1101088"/>
                  </a:lnTo>
                  <a:lnTo>
                    <a:pt x="146133" y="1074095"/>
                  </a:lnTo>
                  <a:lnTo>
                    <a:pt x="24223" y="995896"/>
                  </a:lnTo>
                  <a:lnTo>
                    <a:pt x="136603" y="755344"/>
                  </a:lnTo>
                  <a:lnTo>
                    <a:pt x="268043" y="794642"/>
                  </a:lnTo>
                  <a:lnTo>
                    <a:pt x="283530" y="772016"/>
                  </a:lnTo>
                  <a:lnTo>
                    <a:pt x="299017" y="750184"/>
                  </a:lnTo>
                  <a:lnTo>
                    <a:pt x="315696" y="728351"/>
                  </a:lnTo>
                  <a:lnTo>
                    <a:pt x="332771" y="707313"/>
                  </a:lnTo>
                  <a:lnTo>
                    <a:pt x="350243" y="686274"/>
                  </a:lnTo>
                  <a:lnTo>
                    <a:pt x="368907" y="666824"/>
                  </a:lnTo>
                  <a:lnTo>
                    <a:pt x="387571" y="646976"/>
                  </a:lnTo>
                  <a:lnTo>
                    <a:pt x="407426" y="627923"/>
                  </a:lnTo>
                  <a:lnTo>
                    <a:pt x="427281" y="609266"/>
                  </a:lnTo>
                  <a:lnTo>
                    <a:pt x="447930" y="591403"/>
                  </a:lnTo>
                  <a:lnTo>
                    <a:pt x="468977" y="574334"/>
                  </a:lnTo>
                  <a:lnTo>
                    <a:pt x="490420" y="557662"/>
                  </a:lnTo>
                  <a:lnTo>
                    <a:pt x="512261" y="541784"/>
                  </a:lnTo>
                  <a:lnTo>
                    <a:pt x="535293" y="526303"/>
                  </a:lnTo>
                  <a:lnTo>
                    <a:pt x="557928" y="511616"/>
                  </a:lnTo>
                  <a:lnTo>
                    <a:pt x="581754" y="497723"/>
                  </a:lnTo>
                  <a:lnTo>
                    <a:pt x="554354" y="371890"/>
                  </a:lnTo>
                  <a:lnTo>
                    <a:pt x="803734" y="280988"/>
                  </a:lnTo>
                  <a:close/>
                  <a:moveTo>
                    <a:pt x="2013752" y="186531"/>
                  </a:moveTo>
                  <a:lnTo>
                    <a:pt x="2001871" y="186928"/>
                  </a:lnTo>
                  <a:lnTo>
                    <a:pt x="1989594" y="188119"/>
                  </a:lnTo>
                  <a:lnTo>
                    <a:pt x="1978109" y="190103"/>
                  </a:lnTo>
                  <a:lnTo>
                    <a:pt x="1966624" y="192881"/>
                  </a:lnTo>
                  <a:lnTo>
                    <a:pt x="1955139" y="196453"/>
                  </a:lnTo>
                  <a:lnTo>
                    <a:pt x="1944050" y="200819"/>
                  </a:lnTo>
                  <a:lnTo>
                    <a:pt x="1932962" y="205978"/>
                  </a:lnTo>
                  <a:lnTo>
                    <a:pt x="1922269" y="211534"/>
                  </a:lnTo>
                  <a:lnTo>
                    <a:pt x="1914348" y="216297"/>
                  </a:lnTo>
                  <a:lnTo>
                    <a:pt x="1906823" y="221853"/>
                  </a:lnTo>
                  <a:lnTo>
                    <a:pt x="1899695" y="227409"/>
                  </a:lnTo>
                  <a:lnTo>
                    <a:pt x="1892962" y="233363"/>
                  </a:lnTo>
                  <a:lnTo>
                    <a:pt x="1886230" y="239713"/>
                  </a:lnTo>
                  <a:lnTo>
                    <a:pt x="1880289" y="246063"/>
                  </a:lnTo>
                  <a:lnTo>
                    <a:pt x="1874349" y="252809"/>
                  </a:lnTo>
                  <a:lnTo>
                    <a:pt x="1869200" y="259953"/>
                  </a:lnTo>
                  <a:lnTo>
                    <a:pt x="1864052" y="267097"/>
                  </a:lnTo>
                  <a:lnTo>
                    <a:pt x="1859300" y="274241"/>
                  </a:lnTo>
                  <a:lnTo>
                    <a:pt x="1855339" y="281781"/>
                  </a:lnTo>
                  <a:lnTo>
                    <a:pt x="1850983" y="289719"/>
                  </a:lnTo>
                  <a:lnTo>
                    <a:pt x="1847419" y="297656"/>
                  </a:lnTo>
                  <a:lnTo>
                    <a:pt x="1844646" y="305594"/>
                  </a:lnTo>
                  <a:lnTo>
                    <a:pt x="1841874" y="313928"/>
                  </a:lnTo>
                  <a:lnTo>
                    <a:pt x="1839102" y="322263"/>
                  </a:lnTo>
                  <a:lnTo>
                    <a:pt x="1837518" y="330597"/>
                  </a:lnTo>
                  <a:lnTo>
                    <a:pt x="1835934" y="339328"/>
                  </a:lnTo>
                  <a:lnTo>
                    <a:pt x="1834350" y="348059"/>
                  </a:lnTo>
                  <a:lnTo>
                    <a:pt x="1833557" y="356791"/>
                  </a:lnTo>
                  <a:lnTo>
                    <a:pt x="1833557" y="365125"/>
                  </a:lnTo>
                  <a:lnTo>
                    <a:pt x="1833557" y="373856"/>
                  </a:lnTo>
                  <a:lnTo>
                    <a:pt x="1833953" y="382984"/>
                  </a:lnTo>
                  <a:lnTo>
                    <a:pt x="1835142" y="391716"/>
                  </a:lnTo>
                  <a:lnTo>
                    <a:pt x="1836726" y="400050"/>
                  </a:lnTo>
                  <a:lnTo>
                    <a:pt x="1838310" y="409178"/>
                  </a:lnTo>
                  <a:lnTo>
                    <a:pt x="1840290" y="417513"/>
                  </a:lnTo>
                  <a:lnTo>
                    <a:pt x="1843458" y="426244"/>
                  </a:lnTo>
                  <a:lnTo>
                    <a:pt x="1846230" y="434578"/>
                  </a:lnTo>
                  <a:lnTo>
                    <a:pt x="1850191" y="443310"/>
                  </a:lnTo>
                  <a:lnTo>
                    <a:pt x="1853755" y="451247"/>
                  </a:lnTo>
                  <a:lnTo>
                    <a:pt x="1858507" y="459581"/>
                  </a:lnTo>
                  <a:lnTo>
                    <a:pt x="1864844" y="469503"/>
                  </a:lnTo>
                  <a:lnTo>
                    <a:pt x="1871973" y="479028"/>
                  </a:lnTo>
                  <a:lnTo>
                    <a:pt x="1879497" y="488156"/>
                  </a:lnTo>
                  <a:lnTo>
                    <a:pt x="1887418" y="496888"/>
                  </a:lnTo>
                  <a:lnTo>
                    <a:pt x="1896527" y="504428"/>
                  </a:lnTo>
                  <a:lnTo>
                    <a:pt x="1905239" y="511969"/>
                  </a:lnTo>
                  <a:lnTo>
                    <a:pt x="1914744" y="518716"/>
                  </a:lnTo>
                  <a:lnTo>
                    <a:pt x="1924645" y="524669"/>
                  </a:lnTo>
                  <a:lnTo>
                    <a:pt x="1934942" y="529828"/>
                  </a:lnTo>
                  <a:lnTo>
                    <a:pt x="1945635" y="534988"/>
                  </a:lnTo>
                  <a:lnTo>
                    <a:pt x="1956723" y="538956"/>
                  </a:lnTo>
                  <a:lnTo>
                    <a:pt x="1967812" y="542131"/>
                  </a:lnTo>
                  <a:lnTo>
                    <a:pt x="1979297" y="545306"/>
                  </a:lnTo>
                  <a:lnTo>
                    <a:pt x="1990782" y="546894"/>
                  </a:lnTo>
                  <a:lnTo>
                    <a:pt x="2002267" y="548085"/>
                  </a:lnTo>
                  <a:lnTo>
                    <a:pt x="2014544" y="548481"/>
                  </a:lnTo>
                  <a:lnTo>
                    <a:pt x="2026425" y="548085"/>
                  </a:lnTo>
                  <a:lnTo>
                    <a:pt x="2038306" y="546894"/>
                  </a:lnTo>
                  <a:lnTo>
                    <a:pt x="2049791" y="544910"/>
                  </a:lnTo>
                  <a:lnTo>
                    <a:pt x="2061672" y="542131"/>
                  </a:lnTo>
                  <a:lnTo>
                    <a:pt x="2073157" y="538560"/>
                  </a:lnTo>
                  <a:lnTo>
                    <a:pt x="2084246" y="534194"/>
                  </a:lnTo>
                  <a:lnTo>
                    <a:pt x="2095335" y="529035"/>
                  </a:lnTo>
                  <a:lnTo>
                    <a:pt x="2106028" y="523081"/>
                  </a:lnTo>
                  <a:lnTo>
                    <a:pt x="2113552" y="518716"/>
                  </a:lnTo>
                  <a:lnTo>
                    <a:pt x="2121077" y="513556"/>
                  </a:lnTo>
                  <a:lnTo>
                    <a:pt x="2128206" y="508000"/>
                  </a:lnTo>
                  <a:lnTo>
                    <a:pt x="2134938" y="502047"/>
                  </a:lnTo>
                  <a:lnTo>
                    <a:pt x="2141275" y="496491"/>
                  </a:lnTo>
                  <a:lnTo>
                    <a:pt x="2147215" y="490141"/>
                  </a:lnTo>
                  <a:lnTo>
                    <a:pt x="2153156" y="483394"/>
                  </a:lnTo>
                  <a:lnTo>
                    <a:pt x="2158304" y="476647"/>
                  </a:lnTo>
                  <a:lnTo>
                    <a:pt x="2163452" y="469503"/>
                  </a:lnTo>
                  <a:lnTo>
                    <a:pt x="2168601" y="461566"/>
                  </a:lnTo>
                  <a:lnTo>
                    <a:pt x="2172957" y="454025"/>
                  </a:lnTo>
                  <a:lnTo>
                    <a:pt x="2176917" y="446485"/>
                  </a:lnTo>
                  <a:lnTo>
                    <a:pt x="2180482" y="438150"/>
                  </a:lnTo>
                  <a:lnTo>
                    <a:pt x="2183650" y="430213"/>
                  </a:lnTo>
                  <a:lnTo>
                    <a:pt x="2186818" y="421481"/>
                  </a:lnTo>
                  <a:lnTo>
                    <a:pt x="2189195" y="412750"/>
                  </a:lnTo>
                  <a:lnTo>
                    <a:pt x="2191175" y="404019"/>
                  </a:lnTo>
                  <a:lnTo>
                    <a:pt x="2192363" y="395288"/>
                  </a:lnTo>
                  <a:lnTo>
                    <a:pt x="2193947" y="386159"/>
                  </a:lnTo>
                  <a:lnTo>
                    <a:pt x="2194739" y="377428"/>
                  </a:lnTo>
                  <a:lnTo>
                    <a:pt x="2194739" y="368697"/>
                  </a:lnTo>
                  <a:lnTo>
                    <a:pt x="2194739" y="359569"/>
                  </a:lnTo>
                  <a:lnTo>
                    <a:pt x="2194343" y="351234"/>
                  </a:lnTo>
                  <a:lnTo>
                    <a:pt x="2192759" y="342503"/>
                  </a:lnTo>
                  <a:lnTo>
                    <a:pt x="2191571" y="333375"/>
                  </a:lnTo>
                  <a:lnTo>
                    <a:pt x="2189591" y="325041"/>
                  </a:lnTo>
                  <a:lnTo>
                    <a:pt x="2187610" y="316706"/>
                  </a:lnTo>
                  <a:lnTo>
                    <a:pt x="2184838" y="308372"/>
                  </a:lnTo>
                  <a:lnTo>
                    <a:pt x="2181670" y="299641"/>
                  </a:lnTo>
                  <a:lnTo>
                    <a:pt x="2178106" y="291703"/>
                  </a:lnTo>
                  <a:lnTo>
                    <a:pt x="2174145" y="283766"/>
                  </a:lnTo>
                  <a:lnTo>
                    <a:pt x="2169789" y="275828"/>
                  </a:lnTo>
                  <a:lnTo>
                    <a:pt x="2163452" y="265509"/>
                  </a:lnTo>
                  <a:lnTo>
                    <a:pt x="2156324" y="255984"/>
                  </a:lnTo>
                  <a:lnTo>
                    <a:pt x="2148799" y="247253"/>
                  </a:lnTo>
                  <a:lnTo>
                    <a:pt x="2140879" y="238522"/>
                  </a:lnTo>
                  <a:lnTo>
                    <a:pt x="2131770" y="230584"/>
                  </a:lnTo>
                  <a:lnTo>
                    <a:pt x="2123057" y="223441"/>
                  </a:lnTo>
                  <a:lnTo>
                    <a:pt x="2113552" y="216694"/>
                  </a:lnTo>
                  <a:lnTo>
                    <a:pt x="2103255" y="210344"/>
                  </a:lnTo>
                  <a:lnTo>
                    <a:pt x="2093355" y="204788"/>
                  </a:lnTo>
                  <a:lnTo>
                    <a:pt x="2082662" y="200422"/>
                  </a:lnTo>
                  <a:lnTo>
                    <a:pt x="2071969" y="196056"/>
                  </a:lnTo>
                  <a:lnTo>
                    <a:pt x="2060484" y="192881"/>
                  </a:lnTo>
                  <a:lnTo>
                    <a:pt x="2048999" y="190103"/>
                  </a:lnTo>
                  <a:lnTo>
                    <a:pt x="2037118" y="188119"/>
                  </a:lnTo>
                  <a:lnTo>
                    <a:pt x="2025633" y="186928"/>
                  </a:lnTo>
                  <a:lnTo>
                    <a:pt x="2013752" y="186531"/>
                  </a:lnTo>
                  <a:close/>
                  <a:moveTo>
                    <a:pt x="2066028" y="0"/>
                  </a:moveTo>
                  <a:lnTo>
                    <a:pt x="2156324" y="23812"/>
                  </a:lnTo>
                  <a:lnTo>
                    <a:pt x="2146027" y="100013"/>
                  </a:lnTo>
                  <a:lnTo>
                    <a:pt x="2140916" y="118533"/>
                  </a:lnTo>
                  <a:lnTo>
                    <a:pt x="2134542" y="115094"/>
                  </a:lnTo>
                  <a:lnTo>
                    <a:pt x="2132671" y="114357"/>
                  </a:lnTo>
                  <a:lnTo>
                    <a:pt x="2132562" y="114300"/>
                  </a:lnTo>
                  <a:lnTo>
                    <a:pt x="2123453" y="110728"/>
                  </a:lnTo>
                  <a:lnTo>
                    <a:pt x="2132671" y="114357"/>
                  </a:lnTo>
                  <a:lnTo>
                    <a:pt x="2140879" y="118666"/>
                  </a:lnTo>
                  <a:lnTo>
                    <a:pt x="2140916" y="118533"/>
                  </a:lnTo>
                  <a:lnTo>
                    <a:pt x="2144839" y="120650"/>
                  </a:lnTo>
                  <a:lnTo>
                    <a:pt x="2153552" y="125413"/>
                  </a:lnTo>
                  <a:lnTo>
                    <a:pt x="2167413" y="133747"/>
                  </a:lnTo>
                  <a:lnTo>
                    <a:pt x="2174145" y="138113"/>
                  </a:lnTo>
                  <a:lnTo>
                    <a:pt x="2180878" y="142875"/>
                  </a:lnTo>
                  <a:lnTo>
                    <a:pt x="2181274" y="143272"/>
                  </a:lnTo>
                  <a:lnTo>
                    <a:pt x="2187610" y="148034"/>
                  </a:lnTo>
                  <a:lnTo>
                    <a:pt x="2193947" y="153194"/>
                  </a:lnTo>
                  <a:lnTo>
                    <a:pt x="2205432" y="163909"/>
                  </a:lnTo>
                  <a:lnTo>
                    <a:pt x="2212560" y="170656"/>
                  </a:lnTo>
                  <a:lnTo>
                    <a:pt x="2221273" y="180181"/>
                  </a:lnTo>
                  <a:lnTo>
                    <a:pt x="2226433" y="186128"/>
                  </a:lnTo>
                  <a:lnTo>
                    <a:pt x="2226422" y="186134"/>
                  </a:lnTo>
                  <a:lnTo>
                    <a:pt x="2229194" y="189309"/>
                  </a:lnTo>
                  <a:lnTo>
                    <a:pt x="2226433" y="186128"/>
                  </a:lnTo>
                  <a:lnTo>
                    <a:pt x="2244639" y="175419"/>
                  </a:lnTo>
                  <a:lnTo>
                    <a:pt x="2315925" y="143669"/>
                  </a:lnTo>
                  <a:lnTo>
                    <a:pt x="2363053" y="224234"/>
                  </a:lnTo>
                  <a:lnTo>
                    <a:pt x="2302064" y="270669"/>
                  </a:lnTo>
                  <a:lnTo>
                    <a:pt x="2280282" y="283369"/>
                  </a:lnTo>
                  <a:lnTo>
                    <a:pt x="2284242" y="296466"/>
                  </a:lnTo>
                  <a:lnTo>
                    <a:pt x="2287015" y="309166"/>
                  </a:lnTo>
                  <a:lnTo>
                    <a:pt x="2289787" y="322263"/>
                  </a:lnTo>
                  <a:lnTo>
                    <a:pt x="2291371" y="335359"/>
                  </a:lnTo>
                  <a:lnTo>
                    <a:pt x="2292559" y="348456"/>
                  </a:lnTo>
                  <a:lnTo>
                    <a:pt x="2293351" y="361553"/>
                  </a:lnTo>
                  <a:lnTo>
                    <a:pt x="2293351" y="374650"/>
                  </a:lnTo>
                  <a:lnTo>
                    <a:pt x="2292559" y="387350"/>
                  </a:lnTo>
                  <a:lnTo>
                    <a:pt x="2318301" y="394097"/>
                  </a:lnTo>
                  <a:lnTo>
                    <a:pt x="2390775" y="422275"/>
                  </a:lnTo>
                  <a:lnTo>
                    <a:pt x="2367409" y="512763"/>
                  </a:lnTo>
                  <a:lnTo>
                    <a:pt x="2291371" y="502047"/>
                  </a:lnTo>
                  <a:lnTo>
                    <a:pt x="2262857" y="494506"/>
                  </a:lnTo>
                  <a:lnTo>
                    <a:pt x="2256916" y="506016"/>
                  </a:lnTo>
                  <a:lnTo>
                    <a:pt x="2250183" y="517128"/>
                  </a:lnTo>
                  <a:lnTo>
                    <a:pt x="2243451" y="527447"/>
                  </a:lnTo>
                  <a:lnTo>
                    <a:pt x="2235926" y="537766"/>
                  </a:lnTo>
                  <a:lnTo>
                    <a:pt x="2228006" y="547688"/>
                  </a:lnTo>
                  <a:lnTo>
                    <a:pt x="2219293" y="557610"/>
                  </a:lnTo>
                  <a:lnTo>
                    <a:pt x="2210580" y="566738"/>
                  </a:lnTo>
                  <a:lnTo>
                    <a:pt x="2201075" y="575469"/>
                  </a:lnTo>
                  <a:lnTo>
                    <a:pt x="2216125" y="601266"/>
                  </a:lnTo>
                  <a:lnTo>
                    <a:pt x="2247807" y="671910"/>
                  </a:lnTo>
                  <a:lnTo>
                    <a:pt x="2167413" y="719932"/>
                  </a:lnTo>
                  <a:lnTo>
                    <a:pt x="2121077" y="658416"/>
                  </a:lnTo>
                  <a:lnTo>
                    <a:pt x="2105632" y="632222"/>
                  </a:lnTo>
                  <a:lnTo>
                    <a:pt x="2110780" y="629841"/>
                  </a:lnTo>
                  <a:lnTo>
                    <a:pt x="2115929" y="627857"/>
                  </a:lnTo>
                  <a:lnTo>
                    <a:pt x="2104048" y="632222"/>
                  </a:lnTo>
                  <a:lnTo>
                    <a:pt x="2092563" y="635794"/>
                  </a:lnTo>
                  <a:lnTo>
                    <a:pt x="2083058" y="638969"/>
                  </a:lnTo>
                  <a:lnTo>
                    <a:pt x="2067217" y="642541"/>
                  </a:lnTo>
                  <a:lnTo>
                    <a:pt x="2059296" y="643732"/>
                  </a:lnTo>
                  <a:lnTo>
                    <a:pt x="2050583" y="644922"/>
                  </a:lnTo>
                  <a:lnTo>
                    <a:pt x="2048999" y="644922"/>
                  </a:lnTo>
                  <a:lnTo>
                    <a:pt x="2033554" y="646907"/>
                  </a:lnTo>
                  <a:lnTo>
                    <a:pt x="2018505" y="647303"/>
                  </a:lnTo>
                  <a:lnTo>
                    <a:pt x="2014544" y="647700"/>
                  </a:lnTo>
                  <a:lnTo>
                    <a:pt x="2008208" y="647303"/>
                  </a:lnTo>
                  <a:lnTo>
                    <a:pt x="2002617" y="647117"/>
                  </a:lnTo>
                  <a:lnTo>
                    <a:pt x="1994743" y="646510"/>
                  </a:lnTo>
                  <a:lnTo>
                    <a:pt x="1984842" y="645716"/>
                  </a:lnTo>
                  <a:lnTo>
                    <a:pt x="1996327" y="646907"/>
                  </a:lnTo>
                  <a:lnTo>
                    <a:pt x="2002617" y="647117"/>
                  </a:lnTo>
                  <a:lnTo>
                    <a:pt x="2005039" y="647303"/>
                  </a:lnTo>
                  <a:lnTo>
                    <a:pt x="1994347" y="687785"/>
                  </a:lnTo>
                  <a:lnTo>
                    <a:pt x="1970189" y="747713"/>
                  </a:lnTo>
                  <a:lnTo>
                    <a:pt x="1879497" y="724297"/>
                  </a:lnTo>
                  <a:lnTo>
                    <a:pt x="1886230" y="662385"/>
                  </a:lnTo>
                  <a:lnTo>
                    <a:pt x="1896923" y="621507"/>
                  </a:lnTo>
                  <a:lnTo>
                    <a:pt x="1904447" y="625078"/>
                  </a:lnTo>
                  <a:lnTo>
                    <a:pt x="1893754" y="619919"/>
                  </a:lnTo>
                  <a:lnTo>
                    <a:pt x="1883061" y="614363"/>
                  </a:lnTo>
                  <a:lnTo>
                    <a:pt x="1874745" y="609997"/>
                  </a:lnTo>
                  <a:lnTo>
                    <a:pt x="1860884" y="601663"/>
                  </a:lnTo>
                  <a:lnTo>
                    <a:pt x="1854151" y="596900"/>
                  </a:lnTo>
                  <a:lnTo>
                    <a:pt x="1847419" y="592535"/>
                  </a:lnTo>
                  <a:lnTo>
                    <a:pt x="1846627" y="592138"/>
                  </a:lnTo>
                  <a:lnTo>
                    <a:pt x="1840290" y="586978"/>
                  </a:lnTo>
                  <a:lnTo>
                    <a:pt x="1834350" y="581819"/>
                  </a:lnTo>
                  <a:lnTo>
                    <a:pt x="1822469" y="571103"/>
                  </a:lnTo>
                  <a:lnTo>
                    <a:pt x="1815736" y="564356"/>
                  </a:lnTo>
                  <a:lnTo>
                    <a:pt x="1809516" y="557841"/>
                  </a:lnTo>
                  <a:lnTo>
                    <a:pt x="1805439" y="553244"/>
                  </a:lnTo>
                  <a:lnTo>
                    <a:pt x="1799103" y="545703"/>
                  </a:lnTo>
                  <a:lnTo>
                    <a:pt x="1807023" y="555228"/>
                  </a:lnTo>
                  <a:lnTo>
                    <a:pt x="1809516" y="557841"/>
                  </a:lnTo>
                  <a:lnTo>
                    <a:pt x="1811776" y="560388"/>
                  </a:lnTo>
                  <a:lnTo>
                    <a:pt x="1779697" y="579438"/>
                  </a:lnTo>
                  <a:lnTo>
                    <a:pt x="1720292" y="604044"/>
                  </a:lnTo>
                  <a:lnTo>
                    <a:pt x="1673164" y="523875"/>
                  </a:lnTo>
                  <a:lnTo>
                    <a:pt x="1721480" y="484585"/>
                  </a:lnTo>
                  <a:lnTo>
                    <a:pt x="1752767" y="465931"/>
                  </a:lnTo>
                  <a:lnTo>
                    <a:pt x="1748410" y="452835"/>
                  </a:lnTo>
                  <a:lnTo>
                    <a:pt x="1744450" y="439341"/>
                  </a:lnTo>
                  <a:lnTo>
                    <a:pt x="1741282" y="425847"/>
                  </a:lnTo>
                  <a:lnTo>
                    <a:pt x="1738510" y="412353"/>
                  </a:lnTo>
                  <a:lnTo>
                    <a:pt x="1736530" y="398860"/>
                  </a:lnTo>
                  <a:lnTo>
                    <a:pt x="1735737" y="385366"/>
                  </a:lnTo>
                  <a:lnTo>
                    <a:pt x="1734945" y="371475"/>
                  </a:lnTo>
                  <a:lnTo>
                    <a:pt x="1735341" y="357981"/>
                  </a:lnTo>
                  <a:lnTo>
                    <a:pt x="1704451" y="350441"/>
                  </a:lnTo>
                  <a:lnTo>
                    <a:pt x="1644650" y="325438"/>
                  </a:lnTo>
                  <a:lnTo>
                    <a:pt x="1668412" y="235347"/>
                  </a:lnTo>
                  <a:lnTo>
                    <a:pt x="1730193" y="242094"/>
                  </a:lnTo>
                  <a:lnTo>
                    <a:pt x="1760687" y="250031"/>
                  </a:lnTo>
                  <a:lnTo>
                    <a:pt x="1766628" y="237331"/>
                  </a:lnTo>
                  <a:lnTo>
                    <a:pt x="1773361" y="225028"/>
                  </a:lnTo>
                  <a:lnTo>
                    <a:pt x="1781281" y="213519"/>
                  </a:lnTo>
                  <a:lnTo>
                    <a:pt x="1789202" y="201613"/>
                  </a:lnTo>
                  <a:lnTo>
                    <a:pt x="1797915" y="190500"/>
                  </a:lnTo>
                  <a:lnTo>
                    <a:pt x="1807023" y="179784"/>
                  </a:lnTo>
                  <a:lnTo>
                    <a:pt x="1816924" y="169069"/>
                  </a:lnTo>
                  <a:lnTo>
                    <a:pt x="1827221" y="159544"/>
                  </a:lnTo>
                  <a:lnTo>
                    <a:pt x="1812964" y="135334"/>
                  </a:lnTo>
                  <a:lnTo>
                    <a:pt x="1788410" y="75406"/>
                  </a:lnTo>
                  <a:lnTo>
                    <a:pt x="1868804" y="27781"/>
                  </a:lnTo>
                  <a:lnTo>
                    <a:pt x="1907219" y="76994"/>
                  </a:lnTo>
                  <a:lnTo>
                    <a:pt x="1923061" y="102791"/>
                  </a:lnTo>
                  <a:lnTo>
                    <a:pt x="1917516" y="105172"/>
                  </a:lnTo>
                  <a:lnTo>
                    <a:pt x="1912368" y="107156"/>
                  </a:lnTo>
                  <a:lnTo>
                    <a:pt x="1924249" y="102791"/>
                  </a:lnTo>
                  <a:lnTo>
                    <a:pt x="1935734" y="99219"/>
                  </a:lnTo>
                  <a:lnTo>
                    <a:pt x="1945239" y="96044"/>
                  </a:lnTo>
                  <a:lnTo>
                    <a:pt x="1961080" y="92869"/>
                  </a:lnTo>
                  <a:lnTo>
                    <a:pt x="1969001" y="91281"/>
                  </a:lnTo>
                  <a:lnTo>
                    <a:pt x="1977317" y="89694"/>
                  </a:lnTo>
                  <a:lnTo>
                    <a:pt x="1979297" y="89694"/>
                  </a:lnTo>
                  <a:lnTo>
                    <a:pt x="1994347" y="88106"/>
                  </a:lnTo>
                  <a:lnTo>
                    <a:pt x="2009792" y="87709"/>
                  </a:lnTo>
                  <a:lnTo>
                    <a:pt x="2013752" y="87709"/>
                  </a:lnTo>
                  <a:lnTo>
                    <a:pt x="2019693" y="87709"/>
                  </a:lnTo>
                  <a:lnTo>
                    <a:pt x="2031970" y="88503"/>
                  </a:lnTo>
                  <a:lnTo>
                    <a:pt x="2043455" y="89297"/>
                  </a:lnTo>
                  <a:lnTo>
                    <a:pt x="2034346" y="88503"/>
                  </a:lnTo>
                  <a:lnTo>
                    <a:pt x="2038306" y="72628"/>
                  </a:lnTo>
                  <a:lnTo>
                    <a:pt x="2066028" y="0"/>
                  </a:lnTo>
                  <a:close/>
                </a:path>
              </a:pathLst>
            </a:custGeom>
            <a:solidFill>
              <a:srgbClr val="FFFFFF"/>
            </a:solidFill>
            <a:ln>
              <a:noFill/>
            </a:ln>
            <a:extLst/>
          </p:spPr>
          <p:txBody>
            <a:bodyPr anchor="ctr">
              <a:scene3d>
                <a:camera prst="orthographicFront"/>
                <a:lightRig rig="threePt" dir="t"/>
              </a:scene3d>
              <a:sp3d>
                <a:contourClr>
                  <a:srgbClr val="FFFFFF"/>
                </a:contourClr>
              </a:sp3d>
            </a:bodyPr>
            <a:lstStyle/>
            <a:p>
              <a:pPr algn="ctr" eaLnBrk="1" fontAlgn="auto" hangingPunct="1">
                <a:spcBef>
                  <a:spcPts val="0"/>
                </a:spcBef>
                <a:spcAft>
                  <a:spcPts val="0"/>
                </a:spcAft>
                <a:defRPr/>
              </a:pPr>
              <a:endParaRPr lang="zh-CN" altLang="en-US">
                <a:solidFill>
                  <a:srgbClr val="FFFFFF"/>
                </a:solidFill>
                <a:latin typeface="微软雅黑" panose="020B0503020204020204" pitchFamily="34" charset="-122"/>
                <a:ea typeface="微软雅黑" panose="020B0503020204020204" pitchFamily="34" charset="-122"/>
              </a:endParaRPr>
            </a:p>
          </p:txBody>
        </p:sp>
        <p:sp>
          <p:nvSpPr>
            <p:cNvPr id="82" name="MH_Other_9"/>
            <p:cNvSpPr>
              <a:spLocks noChangeAspect="1"/>
            </p:cNvSpPr>
            <p:nvPr>
              <p:custDataLst>
                <p:tags r:id="rId16"/>
              </p:custDataLst>
            </p:nvPr>
          </p:nvSpPr>
          <p:spPr bwMode="auto">
            <a:xfrm>
              <a:off x="1974871" y="5305225"/>
              <a:ext cx="531284" cy="398462"/>
            </a:xfrm>
            <a:custGeom>
              <a:avLst/>
              <a:gdLst>
                <a:gd name="T0" fmla="*/ 883582 w 2298700"/>
                <a:gd name="T1" fmla="*/ 1295872 h 2298700"/>
                <a:gd name="T2" fmla="*/ 899660 w 2298700"/>
                <a:gd name="T3" fmla="*/ 1824434 h 2298700"/>
                <a:gd name="T4" fmla="*/ 870674 w 2298700"/>
                <a:gd name="T5" fmla="*/ 1867800 h 2298700"/>
                <a:gd name="T6" fmla="*/ 472571 w 2298700"/>
                <a:gd name="T7" fmla="*/ 1870524 h 2298700"/>
                <a:gd name="T8" fmla="*/ 439282 w 2298700"/>
                <a:gd name="T9" fmla="*/ 1829883 h 2298700"/>
                <a:gd name="T10" fmla="*/ 450831 w 2298700"/>
                <a:gd name="T11" fmla="*/ 1299959 h 2298700"/>
                <a:gd name="T12" fmla="*/ 1168971 w 2298700"/>
                <a:gd name="T13" fmla="*/ 903287 h 2298700"/>
                <a:gd name="T14" fmla="*/ 1561900 w 2298700"/>
                <a:gd name="T15" fmla="*/ 923717 h 2298700"/>
                <a:gd name="T16" fmla="*/ 1573443 w 2298700"/>
                <a:gd name="T17" fmla="*/ 1829892 h 2298700"/>
                <a:gd name="T18" fmla="*/ 1540624 w 2298700"/>
                <a:gd name="T19" fmla="*/ 1870524 h 2298700"/>
                <a:gd name="T20" fmla="*/ 1142262 w 2298700"/>
                <a:gd name="T21" fmla="*/ 1867800 h 2298700"/>
                <a:gd name="T22" fmla="*/ 1113291 w 2298700"/>
                <a:gd name="T23" fmla="*/ 1824444 h 2298700"/>
                <a:gd name="T24" fmla="*/ 1129361 w 2298700"/>
                <a:gd name="T25" fmla="*/ 919404 h 2298700"/>
                <a:gd name="T26" fmla="*/ 2191940 w 2298700"/>
                <a:gd name="T27" fmla="*/ 450850 h 2298700"/>
                <a:gd name="T28" fmla="*/ 2238385 w 2298700"/>
                <a:gd name="T29" fmla="*/ 475582 h 2298700"/>
                <a:gd name="T30" fmla="*/ 2245636 w 2298700"/>
                <a:gd name="T31" fmla="*/ 1835358 h 2298700"/>
                <a:gd name="T32" fmla="*/ 2208706 w 2298700"/>
                <a:gd name="T33" fmla="*/ 1872115 h 2298700"/>
                <a:gd name="T34" fmla="*/ 1810633 w 2298700"/>
                <a:gd name="T35" fmla="*/ 1865309 h 2298700"/>
                <a:gd name="T36" fmla="*/ 1785938 w 2298700"/>
                <a:gd name="T37" fmla="*/ 1818568 h 2298700"/>
                <a:gd name="T38" fmla="*/ 1806329 w 2298700"/>
                <a:gd name="T39" fmla="*/ 463556 h 2298700"/>
                <a:gd name="T40" fmla="*/ 1464870 w 2298700"/>
                <a:gd name="T41" fmla="*/ 38100 h 2298700"/>
                <a:gd name="T42" fmla="*/ 1493876 w 2298700"/>
                <a:gd name="T43" fmla="*/ 48317 h 2298700"/>
                <a:gd name="T44" fmla="*/ 1512005 w 2298700"/>
                <a:gd name="T45" fmla="*/ 72609 h 2298700"/>
                <a:gd name="T46" fmla="*/ 1540105 w 2298700"/>
                <a:gd name="T47" fmla="*/ 509198 h 2298700"/>
                <a:gd name="T48" fmla="*/ 1503847 w 2298700"/>
                <a:gd name="T49" fmla="*/ 543253 h 2298700"/>
                <a:gd name="T50" fmla="*/ 1459205 w 2298700"/>
                <a:gd name="T51" fmla="*/ 535761 h 2298700"/>
                <a:gd name="T52" fmla="*/ 1437677 w 2298700"/>
                <a:gd name="T53" fmla="*/ 503749 h 2298700"/>
                <a:gd name="T54" fmla="*/ 1348845 w 2298700"/>
                <a:gd name="T55" fmla="*/ 357311 h 2298700"/>
                <a:gd name="T56" fmla="*/ 1214465 w 2298700"/>
                <a:gd name="T57" fmla="*/ 507608 h 2298700"/>
                <a:gd name="T58" fmla="*/ 1010062 w 2298700"/>
                <a:gd name="T59" fmla="*/ 669711 h 2298700"/>
                <a:gd name="T60" fmla="*/ 834212 w 2298700"/>
                <a:gd name="T61" fmla="*/ 763477 h 2298700"/>
                <a:gd name="T62" fmla="*/ 682609 w 2298700"/>
                <a:gd name="T63" fmla="*/ 817965 h 2298700"/>
                <a:gd name="T64" fmla="*/ 523528 w 2298700"/>
                <a:gd name="T65" fmla="*/ 852928 h 2298700"/>
                <a:gd name="T66" fmla="*/ 404104 w 2298700"/>
                <a:gd name="T67" fmla="*/ 862464 h 2298700"/>
                <a:gd name="T68" fmla="*/ 374191 w 2298700"/>
                <a:gd name="T69" fmla="*/ 838852 h 2298700"/>
                <a:gd name="T70" fmla="*/ 369206 w 2298700"/>
                <a:gd name="T71" fmla="*/ 795034 h 2298700"/>
                <a:gd name="T72" fmla="*/ 405237 w 2298700"/>
                <a:gd name="T73" fmla="*/ 760071 h 2298700"/>
                <a:gd name="T74" fmla="*/ 535765 w 2298700"/>
                <a:gd name="T75" fmla="*/ 742589 h 2298700"/>
                <a:gd name="T76" fmla="*/ 679890 w 2298700"/>
                <a:gd name="T77" fmla="*/ 706945 h 2298700"/>
                <a:gd name="T78" fmla="*/ 816536 w 2298700"/>
                <a:gd name="T79" fmla="*/ 654273 h 2298700"/>
                <a:gd name="T80" fmla="*/ 989667 w 2298700"/>
                <a:gd name="T81" fmla="*/ 554832 h 2298700"/>
                <a:gd name="T82" fmla="*/ 1171862 w 2298700"/>
                <a:gd name="T83" fmla="*/ 398859 h 2298700"/>
                <a:gd name="T84" fmla="*/ 1282675 w 2298700"/>
                <a:gd name="T85" fmla="*/ 267178 h 2298700"/>
                <a:gd name="T86" fmla="*/ 1087110 w 2298700"/>
                <a:gd name="T87" fmla="*/ 283979 h 2298700"/>
                <a:gd name="T88" fmla="*/ 1044054 w 2298700"/>
                <a:gd name="T89" fmla="*/ 259005 h 2298700"/>
                <a:gd name="T90" fmla="*/ 1040654 w 2298700"/>
                <a:gd name="T91" fmla="*/ 208376 h 2298700"/>
                <a:gd name="T92" fmla="*/ 1446288 w 2298700"/>
                <a:gd name="T93" fmla="*/ 40370 h 2298700"/>
                <a:gd name="T94" fmla="*/ 128386 w 2298700"/>
                <a:gd name="T95" fmla="*/ 3403 h 2298700"/>
                <a:gd name="T96" fmla="*/ 171711 w 2298700"/>
                <a:gd name="T97" fmla="*/ 26993 h 2298700"/>
                <a:gd name="T98" fmla="*/ 199157 w 2298700"/>
                <a:gd name="T99" fmla="*/ 67596 h 2298700"/>
                <a:gd name="T100" fmla="*/ 2201163 w 2298700"/>
                <a:gd name="T101" fmla="*/ 2093192 h 2298700"/>
                <a:gd name="T102" fmla="*/ 2249251 w 2298700"/>
                <a:gd name="T103" fmla="*/ 2107936 h 2298700"/>
                <a:gd name="T104" fmla="*/ 2283729 w 2298700"/>
                <a:gd name="T105" fmla="*/ 2142414 h 2298700"/>
                <a:gd name="T106" fmla="*/ 2298473 w 2298700"/>
                <a:gd name="T107" fmla="*/ 2190729 h 2298700"/>
                <a:gd name="T108" fmla="*/ 2288720 w 2298700"/>
                <a:gd name="T109" fmla="*/ 2240405 h 2298700"/>
                <a:gd name="T110" fmla="*/ 2257417 w 2298700"/>
                <a:gd name="T111" fmla="*/ 2278059 h 2298700"/>
                <a:gd name="T112" fmla="*/ 2211597 w 2298700"/>
                <a:gd name="T113" fmla="*/ 2297566 h 2298700"/>
                <a:gd name="T114" fmla="*/ 72132 w 2298700"/>
                <a:gd name="T115" fmla="*/ 2294164 h 2298700"/>
                <a:gd name="T116" fmla="*/ 29715 w 2298700"/>
                <a:gd name="T117" fmla="*/ 2268532 h 2298700"/>
                <a:gd name="T118" fmla="*/ 4537 w 2298700"/>
                <a:gd name="T119" fmla="*/ 2226568 h 2298700"/>
                <a:gd name="T120" fmla="*/ 907 w 2298700"/>
                <a:gd name="T121" fmla="*/ 87330 h 2298700"/>
                <a:gd name="T122" fmla="*/ 20188 w 2298700"/>
                <a:gd name="T123" fmla="*/ 41510 h 2298700"/>
                <a:gd name="T124" fmla="*/ 57842 w 2298700"/>
                <a:gd name="T125" fmla="*/ 10434 h 22987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298700" h="2298700">
                  <a:moveTo>
                    <a:pt x="494084" y="1279525"/>
                  </a:moveTo>
                  <a:lnTo>
                    <a:pt x="844179" y="1279525"/>
                  </a:lnTo>
                  <a:lnTo>
                    <a:pt x="849841" y="1279752"/>
                  </a:lnTo>
                  <a:lnTo>
                    <a:pt x="855502" y="1280660"/>
                  </a:lnTo>
                  <a:lnTo>
                    <a:pt x="860710" y="1282023"/>
                  </a:lnTo>
                  <a:lnTo>
                    <a:pt x="865692" y="1283839"/>
                  </a:lnTo>
                  <a:lnTo>
                    <a:pt x="870674" y="1286109"/>
                  </a:lnTo>
                  <a:lnTo>
                    <a:pt x="875203" y="1289061"/>
                  </a:lnTo>
                  <a:lnTo>
                    <a:pt x="879732" y="1292467"/>
                  </a:lnTo>
                  <a:lnTo>
                    <a:pt x="883582" y="1295872"/>
                  </a:lnTo>
                  <a:lnTo>
                    <a:pt x="887205" y="1299959"/>
                  </a:lnTo>
                  <a:lnTo>
                    <a:pt x="890602" y="1304273"/>
                  </a:lnTo>
                  <a:lnTo>
                    <a:pt x="893320" y="1308814"/>
                  </a:lnTo>
                  <a:lnTo>
                    <a:pt x="895584" y="1313809"/>
                  </a:lnTo>
                  <a:lnTo>
                    <a:pt x="897396" y="1319031"/>
                  </a:lnTo>
                  <a:lnTo>
                    <a:pt x="898981" y="1324480"/>
                  </a:lnTo>
                  <a:lnTo>
                    <a:pt x="899660" y="1329702"/>
                  </a:lnTo>
                  <a:lnTo>
                    <a:pt x="900113" y="1335378"/>
                  </a:lnTo>
                  <a:lnTo>
                    <a:pt x="900113" y="1818531"/>
                  </a:lnTo>
                  <a:lnTo>
                    <a:pt x="899660" y="1824434"/>
                  </a:lnTo>
                  <a:lnTo>
                    <a:pt x="898981" y="1829883"/>
                  </a:lnTo>
                  <a:lnTo>
                    <a:pt x="897396" y="1835332"/>
                  </a:lnTo>
                  <a:lnTo>
                    <a:pt x="895584" y="1840554"/>
                  </a:lnTo>
                  <a:lnTo>
                    <a:pt x="893320" y="1845322"/>
                  </a:lnTo>
                  <a:lnTo>
                    <a:pt x="890602" y="1850090"/>
                  </a:lnTo>
                  <a:lnTo>
                    <a:pt x="887205" y="1854404"/>
                  </a:lnTo>
                  <a:lnTo>
                    <a:pt x="883582" y="1858264"/>
                  </a:lnTo>
                  <a:lnTo>
                    <a:pt x="879732" y="1861897"/>
                  </a:lnTo>
                  <a:lnTo>
                    <a:pt x="875203" y="1865302"/>
                  </a:lnTo>
                  <a:lnTo>
                    <a:pt x="870674" y="1867800"/>
                  </a:lnTo>
                  <a:lnTo>
                    <a:pt x="865692" y="1870524"/>
                  </a:lnTo>
                  <a:lnTo>
                    <a:pt x="860710" y="1872114"/>
                  </a:lnTo>
                  <a:lnTo>
                    <a:pt x="855502" y="1873476"/>
                  </a:lnTo>
                  <a:lnTo>
                    <a:pt x="849841" y="1874611"/>
                  </a:lnTo>
                  <a:lnTo>
                    <a:pt x="844179" y="1874838"/>
                  </a:lnTo>
                  <a:lnTo>
                    <a:pt x="494084" y="1874838"/>
                  </a:lnTo>
                  <a:lnTo>
                    <a:pt x="488423" y="1874611"/>
                  </a:lnTo>
                  <a:lnTo>
                    <a:pt x="482761" y="1873476"/>
                  </a:lnTo>
                  <a:lnTo>
                    <a:pt x="477326" y="1872114"/>
                  </a:lnTo>
                  <a:lnTo>
                    <a:pt x="472571" y="1870524"/>
                  </a:lnTo>
                  <a:lnTo>
                    <a:pt x="467589" y="1867800"/>
                  </a:lnTo>
                  <a:lnTo>
                    <a:pt x="463060" y="1865302"/>
                  </a:lnTo>
                  <a:lnTo>
                    <a:pt x="458531" y="1861897"/>
                  </a:lnTo>
                  <a:lnTo>
                    <a:pt x="454455" y="1858264"/>
                  </a:lnTo>
                  <a:lnTo>
                    <a:pt x="450831" y="1854404"/>
                  </a:lnTo>
                  <a:lnTo>
                    <a:pt x="447661" y="1850090"/>
                  </a:lnTo>
                  <a:lnTo>
                    <a:pt x="444944" y="1845322"/>
                  </a:lnTo>
                  <a:lnTo>
                    <a:pt x="442679" y="1840554"/>
                  </a:lnTo>
                  <a:lnTo>
                    <a:pt x="440868" y="1835332"/>
                  </a:lnTo>
                  <a:lnTo>
                    <a:pt x="439282" y="1829883"/>
                  </a:lnTo>
                  <a:lnTo>
                    <a:pt x="438603" y="1824434"/>
                  </a:lnTo>
                  <a:lnTo>
                    <a:pt x="438150" y="1818531"/>
                  </a:lnTo>
                  <a:lnTo>
                    <a:pt x="438150" y="1335378"/>
                  </a:lnTo>
                  <a:lnTo>
                    <a:pt x="438603" y="1329702"/>
                  </a:lnTo>
                  <a:lnTo>
                    <a:pt x="439282" y="1324480"/>
                  </a:lnTo>
                  <a:lnTo>
                    <a:pt x="440868" y="1319031"/>
                  </a:lnTo>
                  <a:lnTo>
                    <a:pt x="442679" y="1313809"/>
                  </a:lnTo>
                  <a:lnTo>
                    <a:pt x="444944" y="1308814"/>
                  </a:lnTo>
                  <a:lnTo>
                    <a:pt x="447661" y="1304273"/>
                  </a:lnTo>
                  <a:lnTo>
                    <a:pt x="450831" y="1299959"/>
                  </a:lnTo>
                  <a:lnTo>
                    <a:pt x="454455" y="1295872"/>
                  </a:lnTo>
                  <a:lnTo>
                    <a:pt x="458531" y="1292467"/>
                  </a:lnTo>
                  <a:lnTo>
                    <a:pt x="463060" y="1289061"/>
                  </a:lnTo>
                  <a:lnTo>
                    <a:pt x="467589" y="1286109"/>
                  </a:lnTo>
                  <a:lnTo>
                    <a:pt x="472571" y="1283839"/>
                  </a:lnTo>
                  <a:lnTo>
                    <a:pt x="477326" y="1282023"/>
                  </a:lnTo>
                  <a:lnTo>
                    <a:pt x="482761" y="1280660"/>
                  </a:lnTo>
                  <a:lnTo>
                    <a:pt x="488423" y="1279752"/>
                  </a:lnTo>
                  <a:lnTo>
                    <a:pt x="494084" y="1279525"/>
                  </a:lnTo>
                  <a:close/>
                  <a:moveTo>
                    <a:pt x="1168971" y="903287"/>
                  </a:moveTo>
                  <a:lnTo>
                    <a:pt x="1518668" y="903287"/>
                  </a:lnTo>
                  <a:lnTo>
                    <a:pt x="1524553" y="903514"/>
                  </a:lnTo>
                  <a:lnTo>
                    <a:pt x="1529985" y="904195"/>
                  </a:lnTo>
                  <a:lnTo>
                    <a:pt x="1535418" y="905557"/>
                  </a:lnTo>
                  <a:lnTo>
                    <a:pt x="1540624" y="907600"/>
                  </a:lnTo>
                  <a:lnTo>
                    <a:pt x="1545377" y="909870"/>
                  </a:lnTo>
                  <a:lnTo>
                    <a:pt x="1550130" y="912821"/>
                  </a:lnTo>
                  <a:lnTo>
                    <a:pt x="1554430" y="915999"/>
                  </a:lnTo>
                  <a:lnTo>
                    <a:pt x="1558278" y="919404"/>
                  </a:lnTo>
                  <a:lnTo>
                    <a:pt x="1561900" y="923717"/>
                  </a:lnTo>
                  <a:lnTo>
                    <a:pt x="1565295" y="927803"/>
                  </a:lnTo>
                  <a:lnTo>
                    <a:pt x="1567784" y="932343"/>
                  </a:lnTo>
                  <a:lnTo>
                    <a:pt x="1570274" y="937337"/>
                  </a:lnTo>
                  <a:lnTo>
                    <a:pt x="1572085" y="942558"/>
                  </a:lnTo>
                  <a:lnTo>
                    <a:pt x="1573443" y="948006"/>
                  </a:lnTo>
                  <a:lnTo>
                    <a:pt x="1574575" y="953681"/>
                  </a:lnTo>
                  <a:lnTo>
                    <a:pt x="1574801" y="959355"/>
                  </a:lnTo>
                  <a:lnTo>
                    <a:pt x="1574801" y="1818542"/>
                  </a:lnTo>
                  <a:lnTo>
                    <a:pt x="1574575" y="1824444"/>
                  </a:lnTo>
                  <a:lnTo>
                    <a:pt x="1573443" y="1829892"/>
                  </a:lnTo>
                  <a:lnTo>
                    <a:pt x="1572085" y="1835340"/>
                  </a:lnTo>
                  <a:lnTo>
                    <a:pt x="1570274" y="1840560"/>
                  </a:lnTo>
                  <a:lnTo>
                    <a:pt x="1567784" y="1845327"/>
                  </a:lnTo>
                  <a:lnTo>
                    <a:pt x="1565295" y="1850094"/>
                  </a:lnTo>
                  <a:lnTo>
                    <a:pt x="1561900" y="1854407"/>
                  </a:lnTo>
                  <a:lnTo>
                    <a:pt x="1558278" y="1858266"/>
                  </a:lnTo>
                  <a:lnTo>
                    <a:pt x="1554430" y="1861898"/>
                  </a:lnTo>
                  <a:lnTo>
                    <a:pt x="1550130" y="1865303"/>
                  </a:lnTo>
                  <a:lnTo>
                    <a:pt x="1545377" y="1867800"/>
                  </a:lnTo>
                  <a:lnTo>
                    <a:pt x="1540624" y="1870524"/>
                  </a:lnTo>
                  <a:lnTo>
                    <a:pt x="1535418" y="1872113"/>
                  </a:lnTo>
                  <a:lnTo>
                    <a:pt x="1529985" y="1873475"/>
                  </a:lnTo>
                  <a:lnTo>
                    <a:pt x="1524553" y="1874610"/>
                  </a:lnTo>
                  <a:lnTo>
                    <a:pt x="1518668" y="1874837"/>
                  </a:lnTo>
                  <a:lnTo>
                    <a:pt x="1168971" y="1874837"/>
                  </a:lnTo>
                  <a:lnTo>
                    <a:pt x="1163312" y="1874610"/>
                  </a:lnTo>
                  <a:lnTo>
                    <a:pt x="1157654" y="1873475"/>
                  </a:lnTo>
                  <a:lnTo>
                    <a:pt x="1152221" y="1872113"/>
                  </a:lnTo>
                  <a:lnTo>
                    <a:pt x="1147242" y="1870524"/>
                  </a:lnTo>
                  <a:lnTo>
                    <a:pt x="1142262" y="1867800"/>
                  </a:lnTo>
                  <a:lnTo>
                    <a:pt x="1137736" y="1865303"/>
                  </a:lnTo>
                  <a:lnTo>
                    <a:pt x="1133435" y="1861898"/>
                  </a:lnTo>
                  <a:lnTo>
                    <a:pt x="1129361" y="1858266"/>
                  </a:lnTo>
                  <a:lnTo>
                    <a:pt x="1125740" y="1854407"/>
                  </a:lnTo>
                  <a:lnTo>
                    <a:pt x="1122797" y="1850094"/>
                  </a:lnTo>
                  <a:lnTo>
                    <a:pt x="1119855" y="1845327"/>
                  </a:lnTo>
                  <a:lnTo>
                    <a:pt x="1117365" y="1840560"/>
                  </a:lnTo>
                  <a:lnTo>
                    <a:pt x="1115554" y="1835340"/>
                  </a:lnTo>
                  <a:lnTo>
                    <a:pt x="1114196" y="1829892"/>
                  </a:lnTo>
                  <a:lnTo>
                    <a:pt x="1113291" y="1824444"/>
                  </a:lnTo>
                  <a:lnTo>
                    <a:pt x="1112838" y="1818542"/>
                  </a:lnTo>
                  <a:lnTo>
                    <a:pt x="1112838" y="959355"/>
                  </a:lnTo>
                  <a:lnTo>
                    <a:pt x="1113291" y="953681"/>
                  </a:lnTo>
                  <a:lnTo>
                    <a:pt x="1114196" y="948006"/>
                  </a:lnTo>
                  <a:lnTo>
                    <a:pt x="1115554" y="942558"/>
                  </a:lnTo>
                  <a:lnTo>
                    <a:pt x="1117365" y="937337"/>
                  </a:lnTo>
                  <a:lnTo>
                    <a:pt x="1119855" y="932343"/>
                  </a:lnTo>
                  <a:lnTo>
                    <a:pt x="1122797" y="927803"/>
                  </a:lnTo>
                  <a:lnTo>
                    <a:pt x="1125740" y="923717"/>
                  </a:lnTo>
                  <a:lnTo>
                    <a:pt x="1129361" y="919404"/>
                  </a:lnTo>
                  <a:lnTo>
                    <a:pt x="1133435" y="915999"/>
                  </a:lnTo>
                  <a:lnTo>
                    <a:pt x="1137736" y="912821"/>
                  </a:lnTo>
                  <a:lnTo>
                    <a:pt x="1142262" y="909870"/>
                  </a:lnTo>
                  <a:lnTo>
                    <a:pt x="1147242" y="907600"/>
                  </a:lnTo>
                  <a:lnTo>
                    <a:pt x="1152221" y="905557"/>
                  </a:lnTo>
                  <a:lnTo>
                    <a:pt x="1157654" y="904195"/>
                  </a:lnTo>
                  <a:lnTo>
                    <a:pt x="1163312" y="903514"/>
                  </a:lnTo>
                  <a:lnTo>
                    <a:pt x="1168971" y="903287"/>
                  </a:lnTo>
                  <a:close/>
                  <a:moveTo>
                    <a:pt x="1841899" y="450850"/>
                  </a:moveTo>
                  <a:lnTo>
                    <a:pt x="2191940" y="450850"/>
                  </a:lnTo>
                  <a:lnTo>
                    <a:pt x="2197604" y="451077"/>
                  </a:lnTo>
                  <a:lnTo>
                    <a:pt x="2203268" y="451985"/>
                  </a:lnTo>
                  <a:lnTo>
                    <a:pt x="2208706" y="453573"/>
                  </a:lnTo>
                  <a:lnTo>
                    <a:pt x="2213917" y="455388"/>
                  </a:lnTo>
                  <a:lnTo>
                    <a:pt x="2218674" y="457657"/>
                  </a:lnTo>
                  <a:lnTo>
                    <a:pt x="2223206" y="460380"/>
                  </a:lnTo>
                  <a:lnTo>
                    <a:pt x="2227510" y="463556"/>
                  </a:lnTo>
                  <a:lnTo>
                    <a:pt x="2231589" y="467186"/>
                  </a:lnTo>
                  <a:lnTo>
                    <a:pt x="2235214" y="471271"/>
                  </a:lnTo>
                  <a:lnTo>
                    <a:pt x="2238385" y="475582"/>
                  </a:lnTo>
                  <a:lnTo>
                    <a:pt x="2241104" y="480119"/>
                  </a:lnTo>
                  <a:lnTo>
                    <a:pt x="2243596" y="484884"/>
                  </a:lnTo>
                  <a:lnTo>
                    <a:pt x="2245636" y="490103"/>
                  </a:lnTo>
                  <a:lnTo>
                    <a:pt x="2246768" y="495548"/>
                  </a:lnTo>
                  <a:lnTo>
                    <a:pt x="2247675" y="501221"/>
                  </a:lnTo>
                  <a:lnTo>
                    <a:pt x="2247901" y="506893"/>
                  </a:lnTo>
                  <a:lnTo>
                    <a:pt x="2247901" y="1818568"/>
                  </a:lnTo>
                  <a:lnTo>
                    <a:pt x="2247675" y="1824468"/>
                  </a:lnTo>
                  <a:lnTo>
                    <a:pt x="2246768" y="1829913"/>
                  </a:lnTo>
                  <a:lnTo>
                    <a:pt x="2245636" y="1835358"/>
                  </a:lnTo>
                  <a:lnTo>
                    <a:pt x="2243596" y="1840577"/>
                  </a:lnTo>
                  <a:lnTo>
                    <a:pt x="2241104" y="1845342"/>
                  </a:lnTo>
                  <a:lnTo>
                    <a:pt x="2238385" y="1850107"/>
                  </a:lnTo>
                  <a:lnTo>
                    <a:pt x="2235214" y="1854418"/>
                  </a:lnTo>
                  <a:lnTo>
                    <a:pt x="2231589" y="1858275"/>
                  </a:lnTo>
                  <a:lnTo>
                    <a:pt x="2227510" y="1861905"/>
                  </a:lnTo>
                  <a:lnTo>
                    <a:pt x="2223206" y="1865309"/>
                  </a:lnTo>
                  <a:lnTo>
                    <a:pt x="2218674" y="1867804"/>
                  </a:lnTo>
                  <a:lnTo>
                    <a:pt x="2213917" y="1870527"/>
                  </a:lnTo>
                  <a:lnTo>
                    <a:pt x="2208706" y="1872115"/>
                  </a:lnTo>
                  <a:lnTo>
                    <a:pt x="2203268" y="1873477"/>
                  </a:lnTo>
                  <a:lnTo>
                    <a:pt x="2197604" y="1874611"/>
                  </a:lnTo>
                  <a:lnTo>
                    <a:pt x="2191940" y="1874838"/>
                  </a:lnTo>
                  <a:lnTo>
                    <a:pt x="1841899" y="1874838"/>
                  </a:lnTo>
                  <a:lnTo>
                    <a:pt x="1836235" y="1874611"/>
                  </a:lnTo>
                  <a:lnTo>
                    <a:pt x="1830798" y="1873477"/>
                  </a:lnTo>
                  <a:lnTo>
                    <a:pt x="1825360" y="1872115"/>
                  </a:lnTo>
                  <a:lnTo>
                    <a:pt x="1820149" y="1870527"/>
                  </a:lnTo>
                  <a:lnTo>
                    <a:pt x="1815165" y="1867804"/>
                  </a:lnTo>
                  <a:lnTo>
                    <a:pt x="1810633" y="1865309"/>
                  </a:lnTo>
                  <a:lnTo>
                    <a:pt x="1806329" y="1861905"/>
                  </a:lnTo>
                  <a:lnTo>
                    <a:pt x="1802477" y="1858275"/>
                  </a:lnTo>
                  <a:lnTo>
                    <a:pt x="1798852" y="1854418"/>
                  </a:lnTo>
                  <a:lnTo>
                    <a:pt x="1795454" y="1850107"/>
                  </a:lnTo>
                  <a:lnTo>
                    <a:pt x="1792508" y="1845342"/>
                  </a:lnTo>
                  <a:lnTo>
                    <a:pt x="1790243" y="1840577"/>
                  </a:lnTo>
                  <a:lnTo>
                    <a:pt x="1788430" y="1835358"/>
                  </a:lnTo>
                  <a:lnTo>
                    <a:pt x="1786844" y="1829913"/>
                  </a:lnTo>
                  <a:lnTo>
                    <a:pt x="1786165" y="1824468"/>
                  </a:lnTo>
                  <a:lnTo>
                    <a:pt x="1785938" y="1818568"/>
                  </a:lnTo>
                  <a:lnTo>
                    <a:pt x="1785938" y="506893"/>
                  </a:lnTo>
                  <a:lnTo>
                    <a:pt x="1786165" y="501221"/>
                  </a:lnTo>
                  <a:lnTo>
                    <a:pt x="1786844" y="495548"/>
                  </a:lnTo>
                  <a:lnTo>
                    <a:pt x="1788430" y="490103"/>
                  </a:lnTo>
                  <a:lnTo>
                    <a:pt x="1790243" y="484884"/>
                  </a:lnTo>
                  <a:lnTo>
                    <a:pt x="1792508" y="480119"/>
                  </a:lnTo>
                  <a:lnTo>
                    <a:pt x="1795454" y="475582"/>
                  </a:lnTo>
                  <a:lnTo>
                    <a:pt x="1798852" y="471271"/>
                  </a:lnTo>
                  <a:lnTo>
                    <a:pt x="1802477" y="467186"/>
                  </a:lnTo>
                  <a:lnTo>
                    <a:pt x="1806329" y="463556"/>
                  </a:lnTo>
                  <a:lnTo>
                    <a:pt x="1810633" y="460380"/>
                  </a:lnTo>
                  <a:lnTo>
                    <a:pt x="1815165" y="457657"/>
                  </a:lnTo>
                  <a:lnTo>
                    <a:pt x="1820149" y="455388"/>
                  </a:lnTo>
                  <a:lnTo>
                    <a:pt x="1825360" y="453573"/>
                  </a:lnTo>
                  <a:lnTo>
                    <a:pt x="1830798" y="451985"/>
                  </a:lnTo>
                  <a:lnTo>
                    <a:pt x="1836235" y="451077"/>
                  </a:lnTo>
                  <a:lnTo>
                    <a:pt x="1841899" y="450850"/>
                  </a:lnTo>
                  <a:close/>
                  <a:moveTo>
                    <a:pt x="1458752" y="38100"/>
                  </a:moveTo>
                  <a:lnTo>
                    <a:pt x="1461698" y="38100"/>
                  </a:lnTo>
                  <a:lnTo>
                    <a:pt x="1464870" y="38100"/>
                  </a:lnTo>
                  <a:lnTo>
                    <a:pt x="1468043" y="38327"/>
                  </a:lnTo>
                  <a:lnTo>
                    <a:pt x="1470989" y="38554"/>
                  </a:lnTo>
                  <a:lnTo>
                    <a:pt x="1473935" y="39235"/>
                  </a:lnTo>
                  <a:lnTo>
                    <a:pt x="1477107" y="40143"/>
                  </a:lnTo>
                  <a:lnTo>
                    <a:pt x="1479827" y="40825"/>
                  </a:lnTo>
                  <a:lnTo>
                    <a:pt x="1482773" y="42187"/>
                  </a:lnTo>
                  <a:lnTo>
                    <a:pt x="1485718" y="43322"/>
                  </a:lnTo>
                  <a:lnTo>
                    <a:pt x="1488438" y="44684"/>
                  </a:lnTo>
                  <a:lnTo>
                    <a:pt x="1491157" y="46500"/>
                  </a:lnTo>
                  <a:lnTo>
                    <a:pt x="1493876" y="48317"/>
                  </a:lnTo>
                  <a:lnTo>
                    <a:pt x="1496143" y="50133"/>
                  </a:lnTo>
                  <a:lnTo>
                    <a:pt x="1498409" y="52176"/>
                  </a:lnTo>
                  <a:lnTo>
                    <a:pt x="1500675" y="54447"/>
                  </a:lnTo>
                  <a:lnTo>
                    <a:pt x="1502714" y="56490"/>
                  </a:lnTo>
                  <a:lnTo>
                    <a:pt x="1504754" y="59214"/>
                  </a:lnTo>
                  <a:lnTo>
                    <a:pt x="1506567" y="61485"/>
                  </a:lnTo>
                  <a:lnTo>
                    <a:pt x="1508153" y="64436"/>
                  </a:lnTo>
                  <a:lnTo>
                    <a:pt x="1509739" y="66934"/>
                  </a:lnTo>
                  <a:lnTo>
                    <a:pt x="1511099" y="69658"/>
                  </a:lnTo>
                  <a:lnTo>
                    <a:pt x="1512005" y="72609"/>
                  </a:lnTo>
                  <a:lnTo>
                    <a:pt x="1513138" y="75334"/>
                  </a:lnTo>
                  <a:lnTo>
                    <a:pt x="1514045" y="78512"/>
                  </a:lnTo>
                  <a:lnTo>
                    <a:pt x="1514725" y="81691"/>
                  </a:lnTo>
                  <a:lnTo>
                    <a:pt x="1515178" y="84642"/>
                  </a:lnTo>
                  <a:lnTo>
                    <a:pt x="1515405" y="87821"/>
                  </a:lnTo>
                  <a:lnTo>
                    <a:pt x="1543051" y="488083"/>
                  </a:lnTo>
                  <a:lnTo>
                    <a:pt x="1543051" y="493305"/>
                  </a:lnTo>
                  <a:lnTo>
                    <a:pt x="1542371" y="498754"/>
                  </a:lnTo>
                  <a:lnTo>
                    <a:pt x="1541691" y="503976"/>
                  </a:lnTo>
                  <a:lnTo>
                    <a:pt x="1540105" y="509198"/>
                  </a:lnTo>
                  <a:lnTo>
                    <a:pt x="1538066" y="513965"/>
                  </a:lnTo>
                  <a:lnTo>
                    <a:pt x="1535800" y="518506"/>
                  </a:lnTo>
                  <a:lnTo>
                    <a:pt x="1532854" y="522820"/>
                  </a:lnTo>
                  <a:lnTo>
                    <a:pt x="1529908" y="526906"/>
                  </a:lnTo>
                  <a:lnTo>
                    <a:pt x="1526282" y="530539"/>
                  </a:lnTo>
                  <a:lnTo>
                    <a:pt x="1522429" y="533944"/>
                  </a:lnTo>
                  <a:lnTo>
                    <a:pt x="1518350" y="537123"/>
                  </a:lnTo>
                  <a:lnTo>
                    <a:pt x="1513592" y="539620"/>
                  </a:lnTo>
                  <a:lnTo>
                    <a:pt x="1509059" y="541663"/>
                  </a:lnTo>
                  <a:lnTo>
                    <a:pt x="1503847" y="543253"/>
                  </a:lnTo>
                  <a:lnTo>
                    <a:pt x="1498635" y="544615"/>
                  </a:lnTo>
                  <a:lnTo>
                    <a:pt x="1493197" y="545069"/>
                  </a:lnTo>
                  <a:lnTo>
                    <a:pt x="1488211" y="545296"/>
                  </a:lnTo>
                  <a:lnTo>
                    <a:pt x="1482999" y="544842"/>
                  </a:lnTo>
                  <a:lnTo>
                    <a:pt x="1478014" y="543934"/>
                  </a:lnTo>
                  <a:lnTo>
                    <a:pt x="1473481" y="542799"/>
                  </a:lnTo>
                  <a:lnTo>
                    <a:pt x="1469629" y="541437"/>
                  </a:lnTo>
                  <a:lnTo>
                    <a:pt x="1466003" y="539847"/>
                  </a:lnTo>
                  <a:lnTo>
                    <a:pt x="1462604" y="537804"/>
                  </a:lnTo>
                  <a:lnTo>
                    <a:pt x="1459205" y="535761"/>
                  </a:lnTo>
                  <a:lnTo>
                    <a:pt x="1456032" y="533490"/>
                  </a:lnTo>
                  <a:lnTo>
                    <a:pt x="1453086" y="530766"/>
                  </a:lnTo>
                  <a:lnTo>
                    <a:pt x="1450367" y="528041"/>
                  </a:lnTo>
                  <a:lnTo>
                    <a:pt x="1447874" y="525090"/>
                  </a:lnTo>
                  <a:lnTo>
                    <a:pt x="1445382" y="522139"/>
                  </a:lnTo>
                  <a:lnTo>
                    <a:pt x="1443342" y="518733"/>
                  </a:lnTo>
                  <a:lnTo>
                    <a:pt x="1441529" y="515100"/>
                  </a:lnTo>
                  <a:lnTo>
                    <a:pt x="1439943" y="511468"/>
                  </a:lnTo>
                  <a:lnTo>
                    <a:pt x="1438583" y="507608"/>
                  </a:lnTo>
                  <a:lnTo>
                    <a:pt x="1437677" y="503749"/>
                  </a:lnTo>
                  <a:lnTo>
                    <a:pt x="1436770" y="499662"/>
                  </a:lnTo>
                  <a:lnTo>
                    <a:pt x="1436317" y="495348"/>
                  </a:lnTo>
                  <a:lnTo>
                    <a:pt x="1419775" y="256735"/>
                  </a:lnTo>
                  <a:lnTo>
                    <a:pt x="1404592" y="280119"/>
                  </a:lnTo>
                  <a:lnTo>
                    <a:pt x="1396434" y="292606"/>
                  </a:lnTo>
                  <a:lnTo>
                    <a:pt x="1387596" y="304866"/>
                  </a:lnTo>
                  <a:lnTo>
                    <a:pt x="1378531" y="317580"/>
                  </a:lnTo>
                  <a:lnTo>
                    <a:pt x="1369014" y="330748"/>
                  </a:lnTo>
                  <a:lnTo>
                    <a:pt x="1359270" y="343916"/>
                  </a:lnTo>
                  <a:lnTo>
                    <a:pt x="1348845" y="357311"/>
                  </a:lnTo>
                  <a:lnTo>
                    <a:pt x="1338421" y="370933"/>
                  </a:lnTo>
                  <a:lnTo>
                    <a:pt x="1327317" y="384782"/>
                  </a:lnTo>
                  <a:lnTo>
                    <a:pt x="1315760" y="398632"/>
                  </a:lnTo>
                  <a:lnTo>
                    <a:pt x="1303750" y="412935"/>
                  </a:lnTo>
                  <a:lnTo>
                    <a:pt x="1291513" y="426784"/>
                  </a:lnTo>
                  <a:lnTo>
                    <a:pt x="1278823" y="441314"/>
                  </a:lnTo>
                  <a:lnTo>
                    <a:pt x="1265679" y="455390"/>
                  </a:lnTo>
                  <a:lnTo>
                    <a:pt x="1252082" y="469920"/>
                  </a:lnTo>
                  <a:lnTo>
                    <a:pt x="1233500" y="488991"/>
                  </a:lnTo>
                  <a:lnTo>
                    <a:pt x="1214465" y="507608"/>
                  </a:lnTo>
                  <a:lnTo>
                    <a:pt x="1195430" y="525998"/>
                  </a:lnTo>
                  <a:lnTo>
                    <a:pt x="1175715" y="543707"/>
                  </a:lnTo>
                  <a:lnTo>
                    <a:pt x="1156226" y="560961"/>
                  </a:lnTo>
                  <a:lnTo>
                    <a:pt x="1136058" y="577762"/>
                  </a:lnTo>
                  <a:lnTo>
                    <a:pt x="1115663" y="594336"/>
                  </a:lnTo>
                  <a:lnTo>
                    <a:pt x="1095041" y="610455"/>
                  </a:lnTo>
                  <a:lnTo>
                    <a:pt x="1074193" y="625893"/>
                  </a:lnTo>
                  <a:lnTo>
                    <a:pt x="1053118" y="641105"/>
                  </a:lnTo>
                  <a:lnTo>
                    <a:pt x="1031590" y="655408"/>
                  </a:lnTo>
                  <a:lnTo>
                    <a:pt x="1010062" y="669711"/>
                  </a:lnTo>
                  <a:lnTo>
                    <a:pt x="988081" y="683333"/>
                  </a:lnTo>
                  <a:lnTo>
                    <a:pt x="966099" y="696501"/>
                  </a:lnTo>
                  <a:lnTo>
                    <a:pt x="943891" y="709442"/>
                  </a:lnTo>
                  <a:lnTo>
                    <a:pt x="921004" y="721702"/>
                  </a:lnTo>
                  <a:lnTo>
                    <a:pt x="906954" y="729194"/>
                  </a:lnTo>
                  <a:lnTo>
                    <a:pt x="892451" y="736232"/>
                  </a:lnTo>
                  <a:lnTo>
                    <a:pt x="878174" y="743497"/>
                  </a:lnTo>
                  <a:lnTo>
                    <a:pt x="863671" y="750309"/>
                  </a:lnTo>
                  <a:lnTo>
                    <a:pt x="848941" y="756893"/>
                  </a:lnTo>
                  <a:lnTo>
                    <a:pt x="834212" y="763477"/>
                  </a:lnTo>
                  <a:lnTo>
                    <a:pt x="819482" y="769834"/>
                  </a:lnTo>
                  <a:lnTo>
                    <a:pt x="804526" y="775736"/>
                  </a:lnTo>
                  <a:lnTo>
                    <a:pt x="789569" y="781866"/>
                  </a:lnTo>
                  <a:lnTo>
                    <a:pt x="774613" y="787542"/>
                  </a:lnTo>
                  <a:lnTo>
                    <a:pt x="759430" y="793218"/>
                  </a:lnTo>
                  <a:lnTo>
                    <a:pt x="744247" y="798440"/>
                  </a:lnTo>
                  <a:lnTo>
                    <a:pt x="729064" y="803435"/>
                  </a:lnTo>
                  <a:lnTo>
                    <a:pt x="713655" y="808657"/>
                  </a:lnTo>
                  <a:lnTo>
                    <a:pt x="698472" y="813197"/>
                  </a:lnTo>
                  <a:lnTo>
                    <a:pt x="682609" y="817965"/>
                  </a:lnTo>
                  <a:lnTo>
                    <a:pt x="667199" y="822279"/>
                  </a:lnTo>
                  <a:lnTo>
                    <a:pt x="651563" y="826365"/>
                  </a:lnTo>
                  <a:lnTo>
                    <a:pt x="635701" y="830452"/>
                  </a:lnTo>
                  <a:lnTo>
                    <a:pt x="620064" y="834084"/>
                  </a:lnTo>
                  <a:lnTo>
                    <a:pt x="604202" y="837717"/>
                  </a:lnTo>
                  <a:lnTo>
                    <a:pt x="588112" y="841350"/>
                  </a:lnTo>
                  <a:lnTo>
                    <a:pt x="572249" y="844528"/>
                  </a:lnTo>
                  <a:lnTo>
                    <a:pt x="555933" y="847479"/>
                  </a:lnTo>
                  <a:lnTo>
                    <a:pt x="539618" y="850431"/>
                  </a:lnTo>
                  <a:lnTo>
                    <a:pt x="523528" y="852928"/>
                  </a:lnTo>
                  <a:lnTo>
                    <a:pt x="507212" y="855653"/>
                  </a:lnTo>
                  <a:lnTo>
                    <a:pt x="490896" y="857923"/>
                  </a:lnTo>
                  <a:lnTo>
                    <a:pt x="474353" y="859966"/>
                  </a:lnTo>
                  <a:lnTo>
                    <a:pt x="458037" y="861783"/>
                  </a:lnTo>
                  <a:lnTo>
                    <a:pt x="441268" y="863372"/>
                  </a:lnTo>
                  <a:lnTo>
                    <a:pt x="424726" y="864961"/>
                  </a:lnTo>
                  <a:lnTo>
                    <a:pt x="419287" y="865188"/>
                  </a:lnTo>
                  <a:lnTo>
                    <a:pt x="414075" y="864734"/>
                  </a:lnTo>
                  <a:lnTo>
                    <a:pt x="409089" y="863826"/>
                  </a:lnTo>
                  <a:lnTo>
                    <a:pt x="404104" y="862464"/>
                  </a:lnTo>
                  <a:lnTo>
                    <a:pt x="400252" y="861329"/>
                  </a:lnTo>
                  <a:lnTo>
                    <a:pt x="396626" y="859739"/>
                  </a:lnTo>
                  <a:lnTo>
                    <a:pt x="393227" y="857923"/>
                  </a:lnTo>
                  <a:lnTo>
                    <a:pt x="389827" y="855880"/>
                  </a:lnTo>
                  <a:lnTo>
                    <a:pt x="386882" y="853609"/>
                  </a:lnTo>
                  <a:lnTo>
                    <a:pt x="383936" y="850885"/>
                  </a:lnTo>
                  <a:lnTo>
                    <a:pt x="381216" y="848161"/>
                  </a:lnTo>
                  <a:lnTo>
                    <a:pt x="378497" y="845209"/>
                  </a:lnTo>
                  <a:lnTo>
                    <a:pt x="376231" y="842258"/>
                  </a:lnTo>
                  <a:lnTo>
                    <a:pt x="374191" y="838852"/>
                  </a:lnTo>
                  <a:lnTo>
                    <a:pt x="372378" y="835447"/>
                  </a:lnTo>
                  <a:lnTo>
                    <a:pt x="370566" y="831814"/>
                  </a:lnTo>
                  <a:lnTo>
                    <a:pt x="369206" y="827955"/>
                  </a:lnTo>
                  <a:lnTo>
                    <a:pt x="368299" y="824095"/>
                  </a:lnTo>
                  <a:lnTo>
                    <a:pt x="367620" y="820008"/>
                  </a:lnTo>
                  <a:lnTo>
                    <a:pt x="366940" y="815922"/>
                  </a:lnTo>
                  <a:lnTo>
                    <a:pt x="366713" y="810473"/>
                  </a:lnTo>
                  <a:lnTo>
                    <a:pt x="367167" y="805024"/>
                  </a:lnTo>
                  <a:lnTo>
                    <a:pt x="368073" y="799802"/>
                  </a:lnTo>
                  <a:lnTo>
                    <a:pt x="369206" y="795034"/>
                  </a:lnTo>
                  <a:lnTo>
                    <a:pt x="371472" y="790040"/>
                  </a:lnTo>
                  <a:lnTo>
                    <a:pt x="373738" y="785272"/>
                  </a:lnTo>
                  <a:lnTo>
                    <a:pt x="376231" y="780958"/>
                  </a:lnTo>
                  <a:lnTo>
                    <a:pt x="379403" y="776872"/>
                  </a:lnTo>
                  <a:lnTo>
                    <a:pt x="383029" y="773239"/>
                  </a:lnTo>
                  <a:lnTo>
                    <a:pt x="386882" y="769607"/>
                  </a:lnTo>
                  <a:lnTo>
                    <a:pt x="390961" y="766882"/>
                  </a:lnTo>
                  <a:lnTo>
                    <a:pt x="395266" y="763931"/>
                  </a:lnTo>
                  <a:lnTo>
                    <a:pt x="400252" y="761887"/>
                  </a:lnTo>
                  <a:lnTo>
                    <a:pt x="405237" y="760071"/>
                  </a:lnTo>
                  <a:lnTo>
                    <a:pt x="410222" y="758709"/>
                  </a:lnTo>
                  <a:lnTo>
                    <a:pt x="415661" y="758255"/>
                  </a:lnTo>
                  <a:lnTo>
                    <a:pt x="431071" y="756666"/>
                  </a:lnTo>
                  <a:lnTo>
                    <a:pt x="446027" y="755076"/>
                  </a:lnTo>
                  <a:lnTo>
                    <a:pt x="461210" y="753714"/>
                  </a:lnTo>
                  <a:lnTo>
                    <a:pt x="476166" y="751898"/>
                  </a:lnTo>
                  <a:lnTo>
                    <a:pt x="491123" y="749854"/>
                  </a:lnTo>
                  <a:lnTo>
                    <a:pt x="506079" y="747357"/>
                  </a:lnTo>
                  <a:lnTo>
                    <a:pt x="521035" y="745087"/>
                  </a:lnTo>
                  <a:lnTo>
                    <a:pt x="535765" y="742589"/>
                  </a:lnTo>
                  <a:lnTo>
                    <a:pt x="550495" y="739638"/>
                  </a:lnTo>
                  <a:lnTo>
                    <a:pt x="565224" y="736913"/>
                  </a:lnTo>
                  <a:lnTo>
                    <a:pt x="579728" y="733735"/>
                  </a:lnTo>
                  <a:lnTo>
                    <a:pt x="594231" y="730329"/>
                  </a:lnTo>
                  <a:lnTo>
                    <a:pt x="608734" y="726697"/>
                  </a:lnTo>
                  <a:lnTo>
                    <a:pt x="623010" y="723064"/>
                  </a:lnTo>
                  <a:lnTo>
                    <a:pt x="637287" y="719432"/>
                  </a:lnTo>
                  <a:lnTo>
                    <a:pt x="651563" y="715345"/>
                  </a:lnTo>
                  <a:lnTo>
                    <a:pt x="665613" y="711259"/>
                  </a:lnTo>
                  <a:lnTo>
                    <a:pt x="679890" y="706945"/>
                  </a:lnTo>
                  <a:lnTo>
                    <a:pt x="693713" y="702404"/>
                  </a:lnTo>
                  <a:lnTo>
                    <a:pt x="707763" y="697864"/>
                  </a:lnTo>
                  <a:lnTo>
                    <a:pt x="721586" y="692869"/>
                  </a:lnTo>
                  <a:lnTo>
                    <a:pt x="735183" y="687874"/>
                  </a:lnTo>
                  <a:lnTo>
                    <a:pt x="749233" y="682652"/>
                  </a:lnTo>
                  <a:lnTo>
                    <a:pt x="762603" y="677430"/>
                  </a:lnTo>
                  <a:lnTo>
                    <a:pt x="776199" y="671755"/>
                  </a:lnTo>
                  <a:lnTo>
                    <a:pt x="789569" y="666079"/>
                  </a:lnTo>
                  <a:lnTo>
                    <a:pt x="803166" y="660176"/>
                  </a:lnTo>
                  <a:lnTo>
                    <a:pt x="816536" y="654273"/>
                  </a:lnTo>
                  <a:lnTo>
                    <a:pt x="829679" y="648143"/>
                  </a:lnTo>
                  <a:lnTo>
                    <a:pt x="842823" y="641559"/>
                  </a:lnTo>
                  <a:lnTo>
                    <a:pt x="855966" y="634975"/>
                  </a:lnTo>
                  <a:lnTo>
                    <a:pt x="868883" y="628164"/>
                  </a:lnTo>
                  <a:lnTo>
                    <a:pt x="889505" y="617039"/>
                  </a:lnTo>
                  <a:lnTo>
                    <a:pt x="910126" y="605460"/>
                  </a:lnTo>
                  <a:lnTo>
                    <a:pt x="930068" y="593655"/>
                  </a:lnTo>
                  <a:lnTo>
                    <a:pt x="950237" y="580941"/>
                  </a:lnTo>
                  <a:lnTo>
                    <a:pt x="970178" y="568000"/>
                  </a:lnTo>
                  <a:lnTo>
                    <a:pt x="989667" y="554832"/>
                  </a:lnTo>
                  <a:lnTo>
                    <a:pt x="1008929" y="540982"/>
                  </a:lnTo>
                  <a:lnTo>
                    <a:pt x="1027964" y="526906"/>
                  </a:lnTo>
                  <a:lnTo>
                    <a:pt x="1046773" y="512149"/>
                  </a:lnTo>
                  <a:lnTo>
                    <a:pt x="1065355" y="497165"/>
                  </a:lnTo>
                  <a:lnTo>
                    <a:pt x="1083937" y="481726"/>
                  </a:lnTo>
                  <a:lnTo>
                    <a:pt x="1102066" y="466061"/>
                  </a:lnTo>
                  <a:lnTo>
                    <a:pt x="1119742" y="449714"/>
                  </a:lnTo>
                  <a:lnTo>
                    <a:pt x="1137644" y="433141"/>
                  </a:lnTo>
                  <a:lnTo>
                    <a:pt x="1154866" y="416113"/>
                  </a:lnTo>
                  <a:lnTo>
                    <a:pt x="1171862" y="398859"/>
                  </a:lnTo>
                  <a:lnTo>
                    <a:pt x="1184779" y="385236"/>
                  </a:lnTo>
                  <a:lnTo>
                    <a:pt x="1197469" y="371841"/>
                  </a:lnTo>
                  <a:lnTo>
                    <a:pt x="1209480" y="358219"/>
                  </a:lnTo>
                  <a:lnTo>
                    <a:pt x="1221037" y="344597"/>
                  </a:lnTo>
                  <a:lnTo>
                    <a:pt x="1232367" y="331429"/>
                  </a:lnTo>
                  <a:lnTo>
                    <a:pt x="1243245" y="318261"/>
                  </a:lnTo>
                  <a:lnTo>
                    <a:pt x="1253895" y="305093"/>
                  </a:lnTo>
                  <a:lnTo>
                    <a:pt x="1263866" y="292606"/>
                  </a:lnTo>
                  <a:lnTo>
                    <a:pt x="1273384" y="279665"/>
                  </a:lnTo>
                  <a:lnTo>
                    <a:pt x="1282675" y="267178"/>
                  </a:lnTo>
                  <a:lnTo>
                    <a:pt x="1291739" y="255145"/>
                  </a:lnTo>
                  <a:lnTo>
                    <a:pt x="1300124" y="242886"/>
                  </a:lnTo>
                  <a:lnTo>
                    <a:pt x="1308282" y="231307"/>
                  </a:lnTo>
                  <a:lnTo>
                    <a:pt x="1316213" y="219728"/>
                  </a:lnTo>
                  <a:lnTo>
                    <a:pt x="1330263" y="197706"/>
                  </a:lnTo>
                  <a:lnTo>
                    <a:pt x="1107958" y="281027"/>
                  </a:lnTo>
                  <a:lnTo>
                    <a:pt x="1102746" y="282390"/>
                  </a:lnTo>
                  <a:lnTo>
                    <a:pt x="1097534" y="283525"/>
                  </a:lnTo>
                  <a:lnTo>
                    <a:pt x="1092322" y="283979"/>
                  </a:lnTo>
                  <a:lnTo>
                    <a:pt x="1087110" y="283979"/>
                  </a:lnTo>
                  <a:lnTo>
                    <a:pt x="1081898" y="283752"/>
                  </a:lnTo>
                  <a:lnTo>
                    <a:pt x="1076686" y="282844"/>
                  </a:lnTo>
                  <a:lnTo>
                    <a:pt x="1071927" y="281255"/>
                  </a:lnTo>
                  <a:lnTo>
                    <a:pt x="1067168" y="279438"/>
                  </a:lnTo>
                  <a:lnTo>
                    <a:pt x="1062636" y="277168"/>
                  </a:lnTo>
                  <a:lnTo>
                    <a:pt x="1058103" y="274216"/>
                  </a:lnTo>
                  <a:lnTo>
                    <a:pt x="1054251" y="270811"/>
                  </a:lnTo>
                  <a:lnTo>
                    <a:pt x="1050399" y="267178"/>
                  </a:lnTo>
                  <a:lnTo>
                    <a:pt x="1047226" y="263319"/>
                  </a:lnTo>
                  <a:lnTo>
                    <a:pt x="1044054" y="259005"/>
                  </a:lnTo>
                  <a:lnTo>
                    <a:pt x="1041561" y="254237"/>
                  </a:lnTo>
                  <a:lnTo>
                    <a:pt x="1039295" y="249470"/>
                  </a:lnTo>
                  <a:lnTo>
                    <a:pt x="1037482" y="244021"/>
                  </a:lnTo>
                  <a:lnTo>
                    <a:pt x="1036575" y="238799"/>
                  </a:lnTo>
                  <a:lnTo>
                    <a:pt x="1036122" y="233350"/>
                  </a:lnTo>
                  <a:lnTo>
                    <a:pt x="1036122" y="228355"/>
                  </a:lnTo>
                  <a:lnTo>
                    <a:pt x="1036349" y="223134"/>
                  </a:lnTo>
                  <a:lnTo>
                    <a:pt x="1037255" y="218139"/>
                  </a:lnTo>
                  <a:lnTo>
                    <a:pt x="1038841" y="213144"/>
                  </a:lnTo>
                  <a:lnTo>
                    <a:pt x="1040654" y="208376"/>
                  </a:lnTo>
                  <a:lnTo>
                    <a:pt x="1042920" y="203836"/>
                  </a:lnTo>
                  <a:lnTo>
                    <a:pt x="1045866" y="199295"/>
                  </a:lnTo>
                  <a:lnTo>
                    <a:pt x="1049266" y="195435"/>
                  </a:lnTo>
                  <a:lnTo>
                    <a:pt x="1052891" y="191576"/>
                  </a:lnTo>
                  <a:lnTo>
                    <a:pt x="1056744" y="188170"/>
                  </a:lnTo>
                  <a:lnTo>
                    <a:pt x="1061049" y="185219"/>
                  </a:lnTo>
                  <a:lnTo>
                    <a:pt x="1065582" y="182494"/>
                  </a:lnTo>
                  <a:lnTo>
                    <a:pt x="1070567" y="180451"/>
                  </a:lnTo>
                  <a:lnTo>
                    <a:pt x="1443569" y="41279"/>
                  </a:lnTo>
                  <a:lnTo>
                    <a:pt x="1446288" y="40370"/>
                  </a:lnTo>
                  <a:lnTo>
                    <a:pt x="1449461" y="39462"/>
                  </a:lnTo>
                  <a:lnTo>
                    <a:pt x="1452633" y="38781"/>
                  </a:lnTo>
                  <a:lnTo>
                    <a:pt x="1455579" y="38327"/>
                  </a:lnTo>
                  <a:lnTo>
                    <a:pt x="1458752" y="38100"/>
                  </a:lnTo>
                  <a:close/>
                  <a:moveTo>
                    <a:pt x="102528" y="0"/>
                  </a:moveTo>
                  <a:lnTo>
                    <a:pt x="107971" y="454"/>
                  </a:lnTo>
                  <a:lnTo>
                    <a:pt x="113189" y="681"/>
                  </a:lnTo>
                  <a:lnTo>
                    <a:pt x="118406" y="1361"/>
                  </a:lnTo>
                  <a:lnTo>
                    <a:pt x="123169" y="2268"/>
                  </a:lnTo>
                  <a:lnTo>
                    <a:pt x="128386" y="3403"/>
                  </a:lnTo>
                  <a:lnTo>
                    <a:pt x="133376" y="4764"/>
                  </a:lnTo>
                  <a:lnTo>
                    <a:pt x="137913" y="6578"/>
                  </a:lnTo>
                  <a:lnTo>
                    <a:pt x="142450" y="8393"/>
                  </a:lnTo>
                  <a:lnTo>
                    <a:pt x="147213" y="10434"/>
                  </a:lnTo>
                  <a:lnTo>
                    <a:pt x="151523" y="12476"/>
                  </a:lnTo>
                  <a:lnTo>
                    <a:pt x="156059" y="14971"/>
                  </a:lnTo>
                  <a:lnTo>
                    <a:pt x="160143" y="17693"/>
                  </a:lnTo>
                  <a:lnTo>
                    <a:pt x="164225" y="20642"/>
                  </a:lnTo>
                  <a:lnTo>
                    <a:pt x="168082" y="23590"/>
                  </a:lnTo>
                  <a:lnTo>
                    <a:pt x="171711" y="26993"/>
                  </a:lnTo>
                  <a:lnTo>
                    <a:pt x="175340" y="30169"/>
                  </a:lnTo>
                  <a:lnTo>
                    <a:pt x="178743" y="33798"/>
                  </a:lnTo>
                  <a:lnTo>
                    <a:pt x="181918" y="37427"/>
                  </a:lnTo>
                  <a:lnTo>
                    <a:pt x="185094" y="41510"/>
                  </a:lnTo>
                  <a:lnTo>
                    <a:pt x="188043" y="45593"/>
                  </a:lnTo>
                  <a:lnTo>
                    <a:pt x="190538" y="49676"/>
                  </a:lnTo>
                  <a:lnTo>
                    <a:pt x="193033" y="53986"/>
                  </a:lnTo>
                  <a:lnTo>
                    <a:pt x="195074" y="58296"/>
                  </a:lnTo>
                  <a:lnTo>
                    <a:pt x="197343" y="63059"/>
                  </a:lnTo>
                  <a:lnTo>
                    <a:pt x="199157" y="67596"/>
                  </a:lnTo>
                  <a:lnTo>
                    <a:pt x="200745" y="72359"/>
                  </a:lnTo>
                  <a:lnTo>
                    <a:pt x="202106" y="77122"/>
                  </a:lnTo>
                  <a:lnTo>
                    <a:pt x="203467" y="82340"/>
                  </a:lnTo>
                  <a:lnTo>
                    <a:pt x="204148" y="87330"/>
                  </a:lnTo>
                  <a:lnTo>
                    <a:pt x="205055" y="92320"/>
                  </a:lnTo>
                  <a:lnTo>
                    <a:pt x="205282" y="97537"/>
                  </a:lnTo>
                  <a:lnTo>
                    <a:pt x="205509" y="102981"/>
                  </a:lnTo>
                  <a:lnTo>
                    <a:pt x="205509" y="2092965"/>
                  </a:lnTo>
                  <a:lnTo>
                    <a:pt x="2195719" y="2092965"/>
                  </a:lnTo>
                  <a:lnTo>
                    <a:pt x="2201163" y="2093192"/>
                  </a:lnTo>
                  <a:lnTo>
                    <a:pt x="2206380" y="2093419"/>
                  </a:lnTo>
                  <a:lnTo>
                    <a:pt x="2211597" y="2094326"/>
                  </a:lnTo>
                  <a:lnTo>
                    <a:pt x="2216587" y="2095233"/>
                  </a:lnTo>
                  <a:lnTo>
                    <a:pt x="2221578" y="2096367"/>
                  </a:lnTo>
                  <a:lnTo>
                    <a:pt x="2226568" y="2097501"/>
                  </a:lnTo>
                  <a:lnTo>
                    <a:pt x="2231105" y="2099316"/>
                  </a:lnTo>
                  <a:lnTo>
                    <a:pt x="2235868" y="2101131"/>
                  </a:lnTo>
                  <a:lnTo>
                    <a:pt x="2240405" y="2103172"/>
                  </a:lnTo>
                  <a:lnTo>
                    <a:pt x="2244714" y="2105667"/>
                  </a:lnTo>
                  <a:lnTo>
                    <a:pt x="2249251" y="2107936"/>
                  </a:lnTo>
                  <a:lnTo>
                    <a:pt x="2253334" y="2110658"/>
                  </a:lnTo>
                  <a:lnTo>
                    <a:pt x="2257417" y="2113606"/>
                  </a:lnTo>
                  <a:lnTo>
                    <a:pt x="2261273" y="2116328"/>
                  </a:lnTo>
                  <a:lnTo>
                    <a:pt x="2264902" y="2119731"/>
                  </a:lnTo>
                  <a:lnTo>
                    <a:pt x="2268532" y="2123133"/>
                  </a:lnTo>
                  <a:lnTo>
                    <a:pt x="2271934" y="2126763"/>
                  </a:lnTo>
                  <a:lnTo>
                    <a:pt x="2275337" y="2130619"/>
                  </a:lnTo>
                  <a:lnTo>
                    <a:pt x="2278285" y="2134475"/>
                  </a:lnTo>
                  <a:lnTo>
                    <a:pt x="2281234" y="2138331"/>
                  </a:lnTo>
                  <a:lnTo>
                    <a:pt x="2283729" y="2142414"/>
                  </a:lnTo>
                  <a:lnTo>
                    <a:pt x="2286224" y="2146724"/>
                  </a:lnTo>
                  <a:lnTo>
                    <a:pt x="2288720" y="2151260"/>
                  </a:lnTo>
                  <a:lnTo>
                    <a:pt x="2290761" y="2155797"/>
                  </a:lnTo>
                  <a:lnTo>
                    <a:pt x="2292576" y="2160560"/>
                  </a:lnTo>
                  <a:lnTo>
                    <a:pt x="2294164" y="2165324"/>
                  </a:lnTo>
                  <a:lnTo>
                    <a:pt x="2295298" y="2170087"/>
                  </a:lnTo>
                  <a:lnTo>
                    <a:pt x="2296659" y="2175304"/>
                  </a:lnTo>
                  <a:lnTo>
                    <a:pt x="2297339" y="2180068"/>
                  </a:lnTo>
                  <a:lnTo>
                    <a:pt x="2298246" y="2185285"/>
                  </a:lnTo>
                  <a:lnTo>
                    <a:pt x="2298473" y="2190729"/>
                  </a:lnTo>
                  <a:lnTo>
                    <a:pt x="2298700" y="2195946"/>
                  </a:lnTo>
                  <a:lnTo>
                    <a:pt x="2298473" y="2201163"/>
                  </a:lnTo>
                  <a:lnTo>
                    <a:pt x="2298246" y="2206380"/>
                  </a:lnTo>
                  <a:lnTo>
                    <a:pt x="2297339" y="2211597"/>
                  </a:lnTo>
                  <a:lnTo>
                    <a:pt x="2296659" y="2216361"/>
                  </a:lnTo>
                  <a:lnTo>
                    <a:pt x="2295298" y="2221578"/>
                  </a:lnTo>
                  <a:lnTo>
                    <a:pt x="2294164" y="2226568"/>
                  </a:lnTo>
                  <a:lnTo>
                    <a:pt x="2292576" y="2231105"/>
                  </a:lnTo>
                  <a:lnTo>
                    <a:pt x="2290761" y="2235868"/>
                  </a:lnTo>
                  <a:lnTo>
                    <a:pt x="2288720" y="2240405"/>
                  </a:lnTo>
                  <a:lnTo>
                    <a:pt x="2286224" y="2244941"/>
                  </a:lnTo>
                  <a:lnTo>
                    <a:pt x="2283729" y="2249251"/>
                  </a:lnTo>
                  <a:lnTo>
                    <a:pt x="2281234" y="2253334"/>
                  </a:lnTo>
                  <a:lnTo>
                    <a:pt x="2278285" y="2257417"/>
                  </a:lnTo>
                  <a:lnTo>
                    <a:pt x="2275337" y="2261273"/>
                  </a:lnTo>
                  <a:lnTo>
                    <a:pt x="2271934" y="2264902"/>
                  </a:lnTo>
                  <a:lnTo>
                    <a:pt x="2268532" y="2268532"/>
                  </a:lnTo>
                  <a:lnTo>
                    <a:pt x="2264902" y="2271934"/>
                  </a:lnTo>
                  <a:lnTo>
                    <a:pt x="2261273" y="2275337"/>
                  </a:lnTo>
                  <a:lnTo>
                    <a:pt x="2257417" y="2278059"/>
                  </a:lnTo>
                  <a:lnTo>
                    <a:pt x="2253334" y="2281234"/>
                  </a:lnTo>
                  <a:lnTo>
                    <a:pt x="2249251" y="2283729"/>
                  </a:lnTo>
                  <a:lnTo>
                    <a:pt x="2244714" y="2286451"/>
                  </a:lnTo>
                  <a:lnTo>
                    <a:pt x="2240405" y="2288493"/>
                  </a:lnTo>
                  <a:lnTo>
                    <a:pt x="2235868" y="2290534"/>
                  </a:lnTo>
                  <a:lnTo>
                    <a:pt x="2231105" y="2292349"/>
                  </a:lnTo>
                  <a:lnTo>
                    <a:pt x="2226568" y="2294164"/>
                  </a:lnTo>
                  <a:lnTo>
                    <a:pt x="2221578" y="2295298"/>
                  </a:lnTo>
                  <a:lnTo>
                    <a:pt x="2216587" y="2296659"/>
                  </a:lnTo>
                  <a:lnTo>
                    <a:pt x="2211597" y="2297566"/>
                  </a:lnTo>
                  <a:lnTo>
                    <a:pt x="2206380" y="2298246"/>
                  </a:lnTo>
                  <a:lnTo>
                    <a:pt x="2201163" y="2298473"/>
                  </a:lnTo>
                  <a:lnTo>
                    <a:pt x="2195719" y="2298700"/>
                  </a:lnTo>
                  <a:lnTo>
                    <a:pt x="102528" y="2298700"/>
                  </a:lnTo>
                  <a:lnTo>
                    <a:pt x="97310" y="2298473"/>
                  </a:lnTo>
                  <a:lnTo>
                    <a:pt x="92093" y="2298246"/>
                  </a:lnTo>
                  <a:lnTo>
                    <a:pt x="86876" y="2297566"/>
                  </a:lnTo>
                  <a:lnTo>
                    <a:pt x="81886" y="2296659"/>
                  </a:lnTo>
                  <a:lnTo>
                    <a:pt x="77122" y="2295298"/>
                  </a:lnTo>
                  <a:lnTo>
                    <a:pt x="72132" y="2294164"/>
                  </a:lnTo>
                  <a:lnTo>
                    <a:pt x="67142" y="2292349"/>
                  </a:lnTo>
                  <a:lnTo>
                    <a:pt x="62605" y="2290534"/>
                  </a:lnTo>
                  <a:lnTo>
                    <a:pt x="57842" y="2288493"/>
                  </a:lnTo>
                  <a:lnTo>
                    <a:pt x="53532" y="2286451"/>
                  </a:lnTo>
                  <a:lnTo>
                    <a:pt x="49449" y="2283729"/>
                  </a:lnTo>
                  <a:lnTo>
                    <a:pt x="45139" y="2281234"/>
                  </a:lnTo>
                  <a:lnTo>
                    <a:pt x="41283" y="2278059"/>
                  </a:lnTo>
                  <a:lnTo>
                    <a:pt x="37200" y="2275337"/>
                  </a:lnTo>
                  <a:lnTo>
                    <a:pt x="33344" y="2271934"/>
                  </a:lnTo>
                  <a:lnTo>
                    <a:pt x="29715" y="2268532"/>
                  </a:lnTo>
                  <a:lnTo>
                    <a:pt x="26539" y="2264902"/>
                  </a:lnTo>
                  <a:lnTo>
                    <a:pt x="23364" y="2261273"/>
                  </a:lnTo>
                  <a:lnTo>
                    <a:pt x="20188" y="2257417"/>
                  </a:lnTo>
                  <a:lnTo>
                    <a:pt x="17466" y="2253334"/>
                  </a:lnTo>
                  <a:lnTo>
                    <a:pt x="14517" y="2249251"/>
                  </a:lnTo>
                  <a:lnTo>
                    <a:pt x="12249" y="2244941"/>
                  </a:lnTo>
                  <a:lnTo>
                    <a:pt x="9981" y="2240405"/>
                  </a:lnTo>
                  <a:lnTo>
                    <a:pt x="7939" y="2235868"/>
                  </a:lnTo>
                  <a:lnTo>
                    <a:pt x="6125" y="2231105"/>
                  </a:lnTo>
                  <a:lnTo>
                    <a:pt x="4537" y="2226568"/>
                  </a:lnTo>
                  <a:lnTo>
                    <a:pt x="2949" y="2221578"/>
                  </a:lnTo>
                  <a:lnTo>
                    <a:pt x="2042" y="2216361"/>
                  </a:lnTo>
                  <a:lnTo>
                    <a:pt x="907" y="2211597"/>
                  </a:lnTo>
                  <a:lnTo>
                    <a:pt x="454" y="2206380"/>
                  </a:lnTo>
                  <a:lnTo>
                    <a:pt x="0" y="2201163"/>
                  </a:lnTo>
                  <a:lnTo>
                    <a:pt x="0" y="2195946"/>
                  </a:lnTo>
                  <a:lnTo>
                    <a:pt x="0" y="102981"/>
                  </a:lnTo>
                  <a:lnTo>
                    <a:pt x="0" y="97537"/>
                  </a:lnTo>
                  <a:lnTo>
                    <a:pt x="454" y="92320"/>
                  </a:lnTo>
                  <a:lnTo>
                    <a:pt x="907" y="87330"/>
                  </a:lnTo>
                  <a:lnTo>
                    <a:pt x="2042" y="82340"/>
                  </a:lnTo>
                  <a:lnTo>
                    <a:pt x="2949" y="77122"/>
                  </a:lnTo>
                  <a:lnTo>
                    <a:pt x="4537" y="72359"/>
                  </a:lnTo>
                  <a:lnTo>
                    <a:pt x="6125" y="67596"/>
                  </a:lnTo>
                  <a:lnTo>
                    <a:pt x="7939" y="63059"/>
                  </a:lnTo>
                  <a:lnTo>
                    <a:pt x="9981" y="58296"/>
                  </a:lnTo>
                  <a:lnTo>
                    <a:pt x="12249" y="53986"/>
                  </a:lnTo>
                  <a:lnTo>
                    <a:pt x="14517" y="49676"/>
                  </a:lnTo>
                  <a:lnTo>
                    <a:pt x="17466" y="45593"/>
                  </a:lnTo>
                  <a:lnTo>
                    <a:pt x="20188" y="41510"/>
                  </a:lnTo>
                  <a:lnTo>
                    <a:pt x="23364" y="37427"/>
                  </a:lnTo>
                  <a:lnTo>
                    <a:pt x="26539" y="33798"/>
                  </a:lnTo>
                  <a:lnTo>
                    <a:pt x="29715" y="30169"/>
                  </a:lnTo>
                  <a:lnTo>
                    <a:pt x="33344" y="26993"/>
                  </a:lnTo>
                  <a:lnTo>
                    <a:pt x="37200" y="23590"/>
                  </a:lnTo>
                  <a:lnTo>
                    <a:pt x="41283" y="20642"/>
                  </a:lnTo>
                  <a:lnTo>
                    <a:pt x="45139" y="17693"/>
                  </a:lnTo>
                  <a:lnTo>
                    <a:pt x="49449" y="14971"/>
                  </a:lnTo>
                  <a:lnTo>
                    <a:pt x="53532" y="12476"/>
                  </a:lnTo>
                  <a:lnTo>
                    <a:pt x="57842" y="10434"/>
                  </a:lnTo>
                  <a:lnTo>
                    <a:pt x="62605" y="8393"/>
                  </a:lnTo>
                  <a:lnTo>
                    <a:pt x="67142" y="6578"/>
                  </a:lnTo>
                  <a:lnTo>
                    <a:pt x="72132" y="4764"/>
                  </a:lnTo>
                  <a:lnTo>
                    <a:pt x="77122" y="3403"/>
                  </a:lnTo>
                  <a:lnTo>
                    <a:pt x="81886" y="2268"/>
                  </a:lnTo>
                  <a:lnTo>
                    <a:pt x="86876" y="1361"/>
                  </a:lnTo>
                  <a:lnTo>
                    <a:pt x="92093" y="681"/>
                  </a:lnTo>
                  <a:lnTo>
                    <a:pt x="97310" y="454"/>
                  </a:lnTo>
                  <a:lnTo>
                    <a:pt x="102528" y="0"/>
                  </a:lnTo>
                  <a:close/>
                </a:path>
              </a:pathLst>
            </a:custGeom>
            <a:solidFill>
              <a:srgbClr val="FFFFFF"/>
            </a:solidFill>
            <a:ln>
              <a:noFill/>
            </a:ln>
            <a:extLst/>
          </p:spPr>
          <p:txBody>
            <a:bodyPr anchor="ctr">
              <a:scene3d>
                <a:camera prst="orthographicFront"/>
                <a:lightRig rig="threePt" dir="t"/>
              </a:scene3d>
              <a:sp3d>
                <a:contourClr>
                  <a:srgbClr val="FFFFFF"/>
                </a:contourClr>
              </a:sp3d>
            </a:bodyPr>
            <a:lstStyle/>
            <a:p>
              <a:pPr algn="ctr" eaLnBrk="1" fontAlgn="auto" hangingPunct="1">
                <a:spcBef>
                  <a:spcPts val="0"/>
                </a:spcBef>
                <a:spcAft>
                  <a:spcPts val="0"/>
                </a:spcAft>
                <a:defRPr/>
              </a:pPr>
              <a:endParaRPr lang="zh-CN" altLang="en-US">
                <a:solidFill>
                  <a:srgbClr val="FFFFFF"/>
                </a:solidFill>
                <a:latin typeface="微软雅黑" panose="020B0503020204020204" pitchFamily="34" charset="-122"/>
                <a:ea typeface="微软雅黑" panose="020B0503020204020204" pitchFamily="34" charset="-122"/>
              </a:endParaRPr>
            </a:p>
          </p:txBody>
        </p:sp>
      </p:grpSp>
      <p:cxnSp>
        <p:nvCxnSpPr>
          <p:cNvPr id="29" name="直接连接符 28"/>
          <p:cNvCxnSpPr/>
          <p:nvPr/>
        </p:nvCxnSpPr>
        <p:spPr>
          <a:xfrm>
            <a:off x="1768416" y="404813"/>
            <a:ext cx="976445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MH_Other_5"/>
          <p:cNvSpPr>
            <a:spLocks noChangeArrowheads="1"/>
          </p:cNvSpPr>
          <p:nvPr>
            <p:custDataLst>
              <p:tags r:id="rId1"/>
            </p:custDataLst>
          </p:nvPr>
        </p:nvSpPr>
        <p:spPr bwMode="auto">
          <a:xfrm>
            <a:off x="224519" y="748309"/>
            <a:ext cx="2653322" cy="492094"/>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r>
              <a:rPr lang="zh-CN" altLang="en-US" sz="2000" b="1" dirty="0" smtClean="0">
                <a:solidFill>
                  <a:srgbClr val="FFFFFF"/>
                </a:solidFill>
                <a:ea typeface="微软雅黑" pitchFamily="34" charset="-122"/>
              </a:rPr>
              <a:t>（六）实训体系构建</a:t>
            </a:r>
            <a:endParaRPr lang="zh-CN" altLang="en-US" sz="2000" b="1" dirty="0">
              <a:solidFill>
                <a:srgbClr val="FFFFFF"/>
              </a:solidFill>
              <a:ea typeface="微软雅黑" pitchFamily="34" charset="-122"/>
            </a:endParaRPr>
          </a:p>
        </p:txBody>
      </p:sp>
      <p:sp>
        <p:nvSpPr>
          <p:cNvPr id="25" name="矩形 24"/>
          <p:cNvSpPr/>
          <p:nvPr/>
        </p:nvSpPr>
        <p:spPr>
          <a:xfrm>
            <a:off x="-221071" y="1164560"/>
            <a:ext cx="2908497" cy="507831"/>
          </a:xfrm>
          <a:prstGeom prst="rect">
            <a:avLst/>
          </a:prstGeom>
        </p:spPr>
        <p:txBody>
          <a:bodyPr wrap="square">
            <a:spAutoFit/>
          </a:bodyPr>
          <a:lstStyle/>
          <a:p>
            <a:pPr indent="355600">
              <a:lnSpc>
                <a:spcPct val="150000"/>
              </a:lnSpc>
            </a:pPr>
            <a:r>
              <a:rPr lang="en-US" altLang="zh-CN" b="1" dirty="0" smtClean="0">
                <a:solidFill>
                  <a:srgbClr val="C00000"/>
                </a:solidFill>
                <a:latin typeface="微软雅黑" pitchFamily="34" charset="-122"/>
                <a:ea typeface="微软雅黑" pitchFamily="34" charset="-122"/>
              </a:rPr>
              <a:t>1</a:t>
            </a:r>
            <a:r>
              <a:rPr lang="zh-CN" altLang="en-US" b="1" dirty="0" smtClean="0">
                <a:solidFill>
                  <a:srgbClr val="C00000"/>
                </a:solidFill>
                <a:latin typeface="微软雅黑" pitchFamily="34" charset="-122"/>
                <a:ea typeface="微软雅黑" pitchFamily="34" charset="-122"/>
              </a:rPr>
              <a:t>、实训基地建设理念</a:t>
            </a:r>
            <a:endParaRPr lang="zh-CN" altLang="en-US" b="1" dirty="0">
              <a:solidFill>
                <a:srgbClr val="C00000"/>
              </a:solidFill>
              <a:latin typeface="微软雅黑" pitchFamily="34" charset="-122"/>
              <a:ea typeface="微软雅黑" pitchFamily="34" charset="-122"/>
            </a:endParaRPr>
          </a:p>
        </p:txBody>
      </p:sp>
    </p:spTree>
    <p:extLst>
      <p:ext uri="{BB962C8B-B14F-4D97-AF65-F5344CB8AC3E}">
        <p14:creationId xmlns:p14="http://schemas.microsoft.com/office/powerpoint/2010/main" val="2740591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文本框 2"/>
          <p:cNvSpPr txBox="1"/>
          <p:nvPr/>
        </p:nvSpPr>
        <p:spPr>
          <a:xfrm>
            <a:off x="11850701" y="235536"/>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solidFill>
                  <a:prstClr val="white"/>
                </a:solidFill>
              </a:rPr>
              <a:t>29</a:t>
            </a:r>
            <a:endParaRPr lang="zh-CN" altLang="en-US" sz="1600" b="1" dirty="0">
              <a:solidFill>
                <a:prstClr val="white"/>
              </a:solidFill>
            </a:endParaRPr>
          </a:p>
        </p:txBody>
      </p:sp>
      <p:grpSp>
        <p:nvGrpSpPr>
          <p:cNvPr id="3" name="组合 2"/>
          <p:cNvGrpSpPr/>
          <p:nvPr/>
        </p:nvGrpSpPr>
        <p:grpSpPr>
          <a:xfrm>
            <a:off x="1159758" y="1584264"/>
            <a:ext cx="5873877" cy="3840614"/>
            <a:chOff x="1917568" y="1672815"/>
            <a:chExt cx="5873877" cy="3840614"/>
          </a:xfrm>
        </p:grpSpPr>
        <p:grpSp>
          <p:nvGrpSpPr>
            <p:cNvPr id="57" name="组合 56"/>
            <p:cNvGrpSpPr/>
            <p:nvPr/>
          </p:nvGrpSpPr>
          <p:grpSpPr>
            <a:xfrm>
              <a:off x="2036038" y="1672815"/>
              <a:ext cx="5071937" cy="1585169"/>
              <a:chOff x="1669369" y="1259361"/>
              <a:chExt cx="5213345" cy="1810408"/>
            </a:xfrm>
          </p:grpSpPr>
          <p:sp>
            <p:nvSpPr>
              <p:cNvPr id="58" name="矩形 57"/>
              <p:cNvSpPr/>
              <p:nvPr/>
            </p:nvSpPr>
            <p:spPr>
              <a:xfrm>
                <a:off x="1669369" y="2111069"/>
                <a:ext cx="5213345" cy="958700"/>
              </a:xfrm>
              <a:prstGeom prst="rect">
                <a:avLst/>
              </a:prstGeom>
              <a:solidFill>
                <a:srgbClr val="00B0F0">
                  <a:alpha val="30196"/>
                </a:srgbClr>
              </a:solidFill>
              <a:ln w="25400" cap="flat" cmpd="sng" algn="ctr">
                <a:noFill/>
                <a:prstDash val="solid"/>
              </a:ln>
              <a:effectLst/>
            </p:spPr>
            <p:txBody>
              <a:bodyPr rtlCol="0" anchor="ctr"/>
              <a:lstStyle/>
              <a:p>
                <a:pPr algn="ctr" defTabSz="1171972">
                  <a:defRPr/>
                </a:pPr>
                <a:endParaRPr lang="zh-CN" altLang="en-US" sz="1700" kern="0">
                  <a:solidFill>
                    <a:sysClr val="window" lastClr="FFFFFF"/>
                  </a:solidFill>
                  <a:latin typeface="Arial"/>
                  <a:ea typeface="微软雅黑"/>
                </a:endParaRPr>
              </a:p>
            </p:txBody>
          </p:sp>
          <p:sp>
            <p:nvSpPr>
              <p:cNvPr id="59" name="剪去同侧角的矩形 58"/>
              <p:cNvSpPr/>
              <p:nvPr/>
            </p:nvSpPr>
            <p:spPr>
              <a:xfrm>
                <a:off x="1669369" y="1460567"/>
                <a:ext cx="5213345" cy="650501"/>
              </a:xfrm>
              <a:prstGeom prst="snip2SameRect">
                <a:avLst>
                  <a:gd name="adj1" fmla="val 40502"/>
                  <a:gd name="adj2" fmla="val 0"/>
                </a:avLst>
              </a:prstGeom>
              <a:solidFill>
                <a:srgbClr val="002060"/>
              </a:solidFill>
              <a:ln w="25400" cap="flat" cmpd="sng" algn="ctr">
                <a:noFill/>
                <a:prstDash val="solid"/>
              </a:ln>
              <a:effectLst/>
            </p:spPr>
            <p:txBody>
              <a:bodyPr rtlCol="0" anchor="ctr"/>
              <a:lstStyle/>
              <a:p>
                <a:pPr algn="ctr" defTabSz="1171972">
                  <a:defRPr/>
                </a:pPr>
                <a:endParaRPr lang="zh-CN" altLang="en-US" sz="1700" kern="0">
                  <a:solidFill>
                    <a:sysClr val="window" lastClr="FFFFFF"/>
                  </a:solidFill>
                  <a:latin typeface="Arial"/>
                  <a:ea typeface="微软雅黑"/>
                </a:endParaRPr>
              </a:p>
            </p:txBody>
          </p:sp>
          <p:sp>
            <p:nvSpPr>
              <p:cNvPr id="60" name="矩形 59"/>
              <p:cNvSpPr/>
              <p:nvPr/>
            </p:nvSpPr>
            <p:spPr>
              <a:xfrm>
                <a:off x="2844208" y="1492013"/>
                <a:ext cx="2513065" cy="421810"/>
              </a:xfrm>
              <a:prstGeom prst="rect">
                <a:avLst/>
              </a:prstGeom>
            </p:spPr>
            <p:txBody>
              <a:bodyPr wrap="none">
                <a:spAutoFit/>
              </a:bodyPr>
              <a:lstStyle/>
              <a:p>
                <a:pPr defTabSz="1171972">
                  <a:defRPr/>
                </a:pPr>
                <a:r>
                  <a:rPr lang="zh-CN" altLang="en-US" b="1" kern="0" dirty="0">
                    <a:solidFill>
                      <a:sysClr val="window" lastClr="FFFFFF"/>
                    </a:solidFill>
                    <a:latin typeface="微软雅黑" panose="020B0503020204020204" pitchFamily="34" charset="-122"/>
                    <a:ea typeface="微软雅黑" panose="020B0503020204020204" pitchFamily="34" charset="-122"/>
                  </a:rPr>
                  <a:t>实训室成为第      课堂</a:t>
                </a:r>
              </a:p>
            </p:txBody>
          </p:sp>
          <p:grpSp>
            <p:nvGrpSpPr>
              <p:cNvPr id="61" name="组合 60"/>
              <p:cNvGrpSpPr/>
              <p:nvPr/>
            </p:nvGrpSpPr>
            <p:grpSpPr>
              <a:xfrm>
                <a:off x="1669369" y="2036858"/>
                <a:ext cx="5166331" cy="984885"/>
                <a:chOff x="1432297" y="2044514"/>
                <a:chExt cx="5166331" cy="984885"/>
              </a:xfrm>
            </p:grpSpPr>
            <p:sp>
              <p:nvSpPr>
                <p:cNvPr id="63" name="矩形 62"/>
                <p:cNvSpPr/>
                <p:nvPr/>
              </p:nvSpPr>
              <p:spPr>
                <a:xfrm>
                  <a:off x="1432297" y="2044514"/>
                  <a:ext cx="3378156" cy="984885"/>
                </a:xfrm>
                <a:prstGeom prst="rect">
                  <a:avLst/>
                </a:prstGeom>
              </p:spPr>
              <p:txBody>
                <a:bodyPr wrap="square">
                  <a:spAutoFit/>
                </a:bodyPr>
                <a:lstStyle/>
                <a:p>
                  <a:pPr defTabSz="1171972">
                    <a:lnSpc>
                      <a:spcPts val="3205"/>
                    </a:lnSpc>
                    <a:defRPr/>
                  </a:pPr>
                  <a:r>
                    <a:rPr lang="zh-CN" altLang="en-US" sz="1700" b="1" kern="0" dirty="0">
                      <a:solidFill>
                        <a:sysClr val="windowText" lastClr="000000"/>
                      </a:solidFill>
                      <a:latin typeface="微软雅黑" pitchFamily="34" charset="-122"/>
                      <a:ea typeface="微软雅黑" pitchFamily="34" charset="-122"/>
                    </a:rPr>
                    <a:t>“</a:t>
                  </a:r>
                  <a:r>
                    <a:rPr lang="zh-CN" altLang="zh-CN" sz="1700" b="1" kern="0" dirty="0">
                      <a:solidFill>
                        <a:sysClr val="windowText" lastClr="000000"/>
                      </a:solidFill>
                      <a:latin typeface="微软雅黑" pitchFamily="34" charset="-122"/>
                      <a:ea typeface="微软雅黑" pitchFamily="34" charset="-122"/>
                    </a:rPr>
                    <a:t>教</a:t>
                  </a:r>
                  <a:r>
                    <a:rPr lang="zh-CN" altLang="en-US" sz="1700" b="1" kern="0" dirty="0">
                      <a:solidFill>
                        <a:sysClr val="windowText" lastClr="000000"/>
                      </a:solidFill>
                      <a:latin typeface="微软雅黑" pitchFamily="34" charset="-122"/>
                      <a:ea typeface="微软雅黑" pitchFamily="34" charset="-122"/>
                    </a:rPr>
                    <a:t>、</a:t>
                  </a:r>
                  <a:r>
                    <a:rPr lang="zh-CN" altLang="zh-CN" sz="1700" b="1" kern="0" dirty="0">
                      <a:solidFill>
                        <a:sysClr val="windowText" lastClr="000000"/>
                      </a:solidFill>
                      <a:latin typeface="微软雅黑" pitchFamily="34" charset="-122"/>
                      <a:ea typeface="微软雅黑" pitchFamily="34" charset="-122"/>
                    </a:rPr>
                    <a:t>学</a:t>
                  </a:r>
                  <a:r>
                    <a:rPr lang="zh-CN" altLang="en-US" sz="1700" b="1" kern="0" dirty="0">
                      <a:solidFill>
                        <a:sysClr val="windowText" lastClr="000000"/>
                      </a:solidFill>
                      <a:latin typeface="微软雅黑" pitchFamily="34" charset="-122"/>
                      <a:ea typeface="微软雅黑" pitchFamily="34" charset="-122"/>
                    </a:rPr>
                    <a:t>、</a:t>
                  </a:r>
                  <a:r>
                    <a:rPr lang="zh-CN" altLang="zh-CN" sz="1700" b="1" kern="0" dirty="0">
                      <a:solidFill>
                        <a:sysClr val="windowText" lastClr="000000"/>
                      </a:solidFill>
                      <a:latin typeface="微软雅黑" pitchFamily="34" charset="-122"/>
                      <a:ea typeface="微软雅黑" pitchFamily="34" charset="-122"/>
                    </a:rPr>
                    <a:t>做</a:t>
                  </a:r>
                  <a:r>
                    <a:rPr lang="zh-CN" altLang="en-US" sz="1700" b="1" kern="0" dirty="0" smtClean="0">
                      <a:solidFill>
                        <a:sysClr val="windowText" lastClr="000000"/>
                      </a:solidFill>
                      <a:latin typeface="微软雅黑" pitchFamily="34" charset="-122"/>
                      <a:ea typeface="微软雅黑" pitchFamily="34" charset="-122"/>
                    </a:rPr>
                    <a:t>、训、</a:t>
                  </a:r>
                  <a:r>
                    <a:rPr lang="zh-CN" altLang="zh-CN" sz="1700" b="1" kern="0" dirty="0" smtClean="0">
                      <a:solidFill>
                        <a:sysClr val="windowText" lastClr="000000"/>
                      </a:solidFill>
                      <a:latin typeface="微软雅黑" pitchFamily="34" charset="-122"/>
                      <a:ea typeface="微软雅黑" pitchFamily="34" charset="-122"/>
                    </a:rPr>
                    <a:t>创</a:t>
                  </a:r>
                  <a:r>
                    <a:rPr lang="zh-CN" altLang="en-US" sz="1700" b="1" kern="0" dirty="0" smtClean="0">
                      <a:solidFill>
                        <a:sysClr val="windowText" lastClr="000000"/>
                      </a:solidFill>
                      <a:latin typeface="微软雅黑" pitchFamily="34" charset="-122"/>
                      <a:ea typeface="微软雅黑" pitchFamily="34" charset="-122"/>
                    </a:rPr>
                    <a:t>”</a:t>
                  </a:r>
                  <a:r>
                    <a:rPr lang="zh-CN" altLang="zh-CN" sz="1700" b="1" kern="0" dirty="0" smtClean="0">
                      <a:solidFill>
                        <a:sysClr val="windowText" lastClr="000000"/>
                      </a:solidFill>
                      <a:latin typeface="微软雅黑" pitchFamily="34" charset="-122"/>
                      <a:ea typeface="微软雅黑" pitchFamily="34" charset="-122"/>
                    </a:rPr>
                    <a:t> </a:t>
                  </a:r>
                  <a:r>
                    <a:rPr lang="zh-CN" altLang="en-US" sz="1700" b="1" kern="0" dirty="0">
                      <a:solidFill>
                        <a:sysClr val="windowText" lastClr="000000"/>
                      </a:solidFill>
                      <a:latin typeface="微软雅黑" pitchFamily="34" charset="-122"/>
                      <a:ea typeface="微软雅黑" pitchFamily="34" charset="-122"/>
                    </a:rPr>
                    <a:t>合一 “手、口、脑、机” 并用</a:t>
                  </a:r>
                </a:p>
              </p:txBody>
            </p:sp>
            <p:sp>
              <p:nvSpPr>
                <p:cNvPr id="64" name="TextBox 63"/>
                <p:cNvSpPr txBox="1"/>
                <p:nvPr/>
              </p:nvSpPr>
              <p:spPr>
                <a:xfrm>
                  <a:off x="4716028" y="2259736"/>
                  <a:ext cx="1882600" cy="703018"/>
                </a:xfrm>
                <a:prstGeom prst="rect">
                  <a:avLst/>
                </a:prstGeom>
                <a:noFill/>
              </p:spPr>
              <p:txBody>
                <a:bodyPr wrap="square" rtlCol="0">
                  <a:spAutoFit/>
                </a:bodyPr>
                <a:lstStyle/>
                <a:p>
                  <a:pPr algn="ctr" defTabSz="1171972">
                    <a:defRPr/>
                  </a:pPr>
                  <a:r>
                    <a:rPr lang="zh-CN" altLang="en-US" sz="1700" b="1" kern="0" dirty="0" smtClean="0">
                      <a:solidFill>
                        <a:sysClr val="windowText" lastClr="000000"/>
                      </a:solidFill>
                      <a:latin typeface="微软雅黑" pitchFamily="34" charset="-122"/>
                      <a:ea typeface="微软雅黑" pitchFamily="34" charset="-122"/>
                    </a:rPr>
                    <a:t>打造理实一体化实</a:t>
                  </a:r>
                  <a:r>
                    <a:rPr lang="zh-CN" altLang="en-US" sz="1700" b="1" kern="0" dirty="0">
                      <a:solidFill>
                        <a:sysClr val="windowText" lastClr="000000"/>
                      </a:solidFill>
                      <a:latin typeface="微软雅黑" pitchFamily="34" charset="-122"/>
                      <a:ea typeface="微软雅黑" pitchFamily="34" charset="-122"/>
                    </a:rPr>
                    <a:t>训</a:t>
                  </a:r>
                  <a:r>
                    <a:rPr lang="zh-CN" altLang="en-US" sz="1700" b="1" kern="0" dirty="0" smtClean="0">
                      <a:solidFill>
                        <a:sysClr val="windowText" lastClr="000000"/>
                      </a:solidFill>
                      <a:latin typeface="微软雅黑" pitchFamily="34" charset="-122"/>
                      <a:ea typeface="微软雅黑" pitchFamily="34" charset="-122"/>
                    </a:rPr>
                    <a:t>室</a:t>
                  </a:r>
                  <a:endParaRPr lang="zh-CN" altLang="en-US" sz="1700" b="1" kern="0" dirty="0">
                    <a:solidFill>
                      <a:sysClr val="windowText" lastClr="000000"/>
                    </a:solidFill>
                    <a:latin typeface="微软雅黑" pitchFamily="34" charset="-122"/>
                    <a:ea typeface="微软雅黑" pitchFamily="34" charset="-122"/>
                  </a:endParaRPr>
                </a:p>
              </p:txBody>
            </p:sp>
          </p:grpSp>
          <p:pic>
            <p:nvPicPr>
              <p:cNvPr id="62" name="图片 6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43020" y="1259361"/>
                <a:ext cx="2657644" cy="1013224"/>
              </a:xfrm>
              <a:prstGeom prst="rect">
                <a:avLst/>
              </a:prstGeom>
            </p:spPr>
          </p:pic>
        </p:grpSp>
        <p:sp>
          <p:nvSpPr>
            <p:cNvPr id="65" name="TextBox 64"/>
            <p:cNvSpPr txBox="1"/>
            <p:nvPr/>
          </p:nvSpPr>
          <p:spPr>
            <a:xfrm>
              <a:off x="1917569" y="3329807"/>
              <a:ext cx="4914864" cy="521049"/>
            </a:xfrm>
            <a:prstGeom prst="rect">
              <a:avLst/>
            </a:prstGeom>
            <a:noFill/>
          </p:spPr>
          <p:txBody>
            <a:bodyPr wrap="square" lIns="150247" tIns="75125" rIns="150247" bIns="75125" rtlCol="0">
              <a:spAutoFit/>
            </a:bodyPr>
            <a:lstStyle/>
            <a:p>
              <a:pPr>
                <a:lnSpc>
                  <a:spcPct val="150000"/>
                </a:lnSpc>
                <a:buClr>
                  <a:srgbClr val="002060"/>
                </a:buClr>
              </a:pPr>
              <a:r>
                <a:rPr lang="zh-CN" altLang="en-US" sz="1600" b="1" dirty="0">
                  <a:solidFill>
                    <a:prstClr val="black"/>
                  </a:solidFill>
                  <a:latin typeface="微软雅黑" pitchFamily="34" charset="-122"/>
                  <a:ea typeface="微软雅黑" pitchFamily="34" charset="-122"/>
                </a:rPr>
                <a:t>定位创新</a:t>
              </a:r>
              <a:r>
                <a:rPr lang="zh-CN" altLang="en-US" sz="1600" dirty="0">
                  <a:solidFill>
                    <a:prstClr val="black"/>
                  </a:solidFill>
                  <a:latin typeface="微软雅黑" pitchFamily="34" charset="-122"/>
                  <a:ea typeface="微软雅黑" pitchFamily="34" charset="-122"/>
                </a:rPr>
                <a:t>：高技能→技术技能；就业→就业</a:t>
              </a:r>
              <a:r>
                <a:rPr lang="en-US" altLang="zh-CN" sz="1600" dirty="0">
                  <a:solidFill>
                    <a:prstClr val="black"/>
                  </a:solidFill>
                  <a:latin typeface="微软雅黑" pitchFamily="34" charset="-122"/>
                  <a:ea typeface="微软雅黑" pitchFamily="34" charset="-122"/>
                </a:rPr>
                <a:t>+</a:t>
              </a:r>
              <a:r>
                <a:rPr lang="zh-CN" altLang="en-US" sz="1600" dirty="0">
                  <a:solidFill>
                    <a:prstClr val="black"/>
                  </a:solidFill>
                  <a:latin typeface="微软雅黑" pitchFamily="34" charset="-122"/>
                  <a:ea typeface="微软雅黑" pitchFamily="34" charset="-122"/>
                </a:rPr>
                <a:t>创业</a:t>
              </a:r>
              <a:endParaRPr lang="en-US" altLang="zh-CN" dirty="0">
                <a:solidFill>
                  <a:prstClr val="black"/>
                </a:solidFill>
                <a:latin typeface="微软雅黑" pitchFamily="34" charset="-122"/>
                <a:ea typeface="微软雅黑" pitchFamily="34" charset="-122"/>
              </a:endParaRPr>
            </a:p>
          </p:txBody>
        </p:sp>
        <p:sp>
          <p:nvSpPr>
            <p:cNvPr id="66" name="矩形 65"/>
            <p:cNvSpPr/>
            <p:nvPr/>
          </p:nvSpPr>
          <p:spPr>
            <a:xfrm>
              <a:off x="1917569" y="4494670"/>
              <a:ext cx="5873876" cy="487674"/>
            </a:xfrm>
            <a:prstGeom prst="rect">
              <a:avLst/>
            </a:prstGeom>
          </p:spPr>
          <p:txBody>
            <a:bodyPr wrap="square" lIns="117197" tIns="58599" rIns="117197" bIns="58599">
              <a:spAutoFit/>
            </a:bodyPr>
            <a:lstStyle/>
            <a:p>
              <a:pPr>
                <a:lnSpc>
                  <a:spcPct val="150000"/>
                </a:lnSpc>
                <a:buClr>
                  <a:srgbClr val="002060"/>
                </a:buClr>
              </a:pPr>
              <a:r>
                <a:rPr lang="zh-CN" altLang="en-US" sz="1600" b="1" dirty="0">
                  <a:solidFill>
                    <a:prstClr val="black"/>
                  </a:solidFill>
                  <a:latin typeface="微软雅黑" pitchFamily="34" charset="-122"/>
                  <a:ea typeface="微软雅黑" pitchFamily="34" charset="-122"/>
                </a:rPr>
                <a:t>教学方式创新：</a:t>
              </a:r>
              <a:r>
                <a:rPr lang="zh-CN" altLang="en-US" sz="1600" dirty="0">
                  <a:solidFill>
                    <a:prstClr val="black"/>
                  </a:solidFill>
                  <a:latin typeface="微软雅黑" pitchFamily="34" charset="-122"/>
                  <a:ea typeface="微软雅黑" pitchFamily="34" charset="-122"/>
                </a:rPr>
                <a:t>互动大屏、直播录播、</a:t>
              </a:r>
              <a:r>
                <a:rPr lang="en-US" altLang="zh-CN" sz="1600" dirty="0">
                  <a:solidFill>
                    <a:prstClr val="black"/>
                  </a:solidFill>
                  <a:latin typeface="微软雅黑" pitchFamily="34" charset="-122"/>
                  <a:ea typeface="微软雅黑" pitchFamily="34" charset="-122"/>
                </a:rPr>
                <a:t>VR</a:t>
              </a:r>
              <a:r>
                <a:rPr lang="zh-CN" altLang="en-US" sz="1600" dirty="0">
                  <a:solidFill>
                    <a:prstClr val="black"/>
                  </a:solidFill>
                  <a:latin typeface="微软雅黑" pitchFamily="34" charset="-122"/>
                  <a:ea typeface="微软雅黑" pitchFamily="34" charset="-122"/>
                </a:rPr>
                <a:t>技术、</a:t>
              </a:r>
              <a:r>
                <a:rPr lang="en-US" altLang="zh-CN" sz="1600" dirty="0">
                  <a:solidFill>
                    <a:prstClr val="black"/>
                  </a:solidFill>
                  <a:latin typeface="微软雅黑" pitchFamily="34" charset="-122"/>
                  <a:ea typeface="微软雅黑" pitchFamily="34" charset="-122"/>
                </a:rPr>
                <a:t>O2O</a:t>
              </a:r>
              <a:r>
                <a:rPr lang="zh-CN" altLang="en-US" sz="1600" dirty="0">
                  <a:solidFill>
                    <a:prstClr val="black"/>
                  </a:solidFill>
                  <a:latin typeface="微软雅黑" pitchFamily="34" charset="-122"/>
                  <a:ea typeface="微软雅黑" pitchFamily="34" charset="-122"/>
                </a:rPr>
                <a:t>教学</a:t>
              </a:r>
              <a:r>
                <a:rPr lang="zh-CN" altLang="en-US" sz="1600" dirty="0" smtClean="0">
                  <a:solidFill>
                    <a:prstClr val="black"/>
                  </a:solidFill>
                  <a:latin typeface="微软雅黑" pitchFamily="34" charset="-122"/>
                  <a:ea typeface="微软雅黑" pitchFamily="34" charset="-122"/>
                </a:rPr>
                <a:t>平台</a:t>
              </a:r>
              <a:endParaRPr lang="en-US" altLang="zh-CN" sz="1600" dirty="0">
                <a:solidFill>
                  <a:prstClr val="black"/>
                </a:solidFill>
                <a:latin typeface="微软雅黑" pitchFamily="34" charset="-122"/>
                <a:ea typeface="微软雅黑" pitchFamily="34" charset="-122"/>
              </a:endParaRPr>
            </a:p>
          </p:txBody>
        </p:sp>
        <p:sp>
          <p:nvSpPr>
            <p:cNvPr id="67" name="矩形 66"/>
            <p:cNvSpPr/>
            <p:nvPr/>
          </p:nvSpPr>
          <p:spPr>
            <a:xfrm>
              <a:off x="1917568" y="3913585"/>
              <a:ext cx="5690973" cy="484918"/>
            </a:xfrm>
            <a:prstGeom prst="rect">
              <a:avLst/>
            </a:prstGeom>
          </p:spPr>
          <p:txBody>
            <a:bodyPr wrap="square" lIns="117197" tIns="58599" rIns="117197" bIns="58599">
              <a:spAutoFit/>
            </a:bodyPr>
            <a:lstStyle/>
            <a:p>
              <a:pPr>
                <a:lnSpc>
                  <a:spcPct val="150000"/>
                </a:lnSpc>
                <a:buClr>
                  <a:srgbClr val="002060"/>
                </a:buClr>
              </a:pPr>
              <a:r>
                <a:rPr lang="zh-CN" altLang="en-US" sz="1600" b="1" dirty="0">
                  <a:solidFill>
                    <a:prstClr val="black"/>
                  </a:solidFill>
                  <a:latin typeface="微软雅黑" pitchFamily="34" charset="-122"/>
                  <a:ea typeface="微软雅黑" pitchFamily="34" charset="-122"/>
                </a:rPr>
                <a:t>内容创新</a:t>
              </a:r>
              <a:r>
                <a:rPr lang="zh-CN" altLang="en-US" sz="1600" dirty="0">
                  <a:solidFill>
                    <a:prstClr val="black"/>
                  </a:solidFill>
                  <a:latin typeface="微软雅黑" pitchFamily="34" charset="-122"/>
                  <a:ea typeface="微软雅黑" pitchFamily="34" charset="-122"/>
                </a:rPr>
                <a:t>：精品视频课程、创新项目设计、</a:t>
              </a:r>
              <a:r>
                <a:rPr lang="en-US" altLang="zh-CN" sz="1600" dirty="0">
                  <a:solidFill>
                    <a:prstClr val="black"/>
                  </a:solidFill>
                  <a:latin typeface="微软雅黑" pitchFamily="34" charset="-122"/>
                  <a:ea typeface="微软雅黑" pitchFamily="34" charset="-122"/>
                </a:rPr>
                <a:t>VR</a:t>
              </a:r>
              <a:r>
                <a:rPr lang="zh-CN" altLang="en-US" sz="1600" dirty="0">
                  <a:solidFill>
                    <a:prstClr val="black"/>
                  </a:solidFill>
                  <a:latin typeface="微软雅黑" pitchFamily="34" charset="-122"/>
                  <a:ea typeface="微软雅黑" pitchFamily="34" charset="-122"/>
                </a:rPr>
                <a:t>虚拟现实</a:t>
              </a:r>
              <a:r>
                <a:rPr lang="zh-CN" altLang="en-US" sz="1600" dirty="0" smtClean="0">
                  <a:solidFill>
                    <a:prstClr val="black"/>
                  </a:solidFill>
                  <a:latin typeface="微软雅黑" pitchFamily="34" charset="-122"/>
                  <a:ea typeface="微软雅黑" pitchFamily="34" charset="-122"/>
                </a:rPr>
                <a:t>资源</a:t>
              </a:r>
              <a:endParaRPr lang="en-US" altLang="zh-CN" sz="1600" dirty="0">
                <a:solidFill>
                  <a:prstClr val="black"/>
                </a:solidFill>
                <a:latin typeface="微软雅黑" pitchFamily="34" charset="-122"/>
                <a:ea typeface="微软雅黑" pitchFamily="34" charset="-122"/>
              </a:endParaRPr>
            </a:p>
          </p:txBody>
        </p:sp>
        <p:sp>
          <p:nvSpPr>
            <p:cNvPr id="68" name="矩形 67"/>
            <p:cNvSpPr/>
            <p:nvPr/>
          </p:nvSpPr>
          <p:spPr>
            <a:xfrm>
              <a:off x="1917568" y="5028511"/>
              <a:ext cx="5545829" cy="484918"/>
            </a:xfrm>
            <a:prstGeom prst="rect">
              <a:avLst/>
            </a:prstGeom>
          </p:spPr>
          <p:txBody>
            <a:bodyPr wrap="none" lIns="117197" tIns="58599" rIns="117197" bIns="58599">
              <a:spAutoFit/>
            </a:bodyPr>
            <a:lstStyle/>
            <a:p>
              <a:pPr>
                <a:lnSpc>
                  <a:spcPct val="150000"/>
                </a:lnSpc>
                <a:buClr>
                  <a:srgbClr val="002060"/>
                </a:buClr>
              </a:pPr>
              <a:r>
                <a:rPr lang="zh-CN" altLang="en-US" sz="1600" b="1" dirty="0">
                  <a:solidFill>
                    <a:prstClr val="black"/>
                  </a:solidFill>
                  <a:latin typeface="微软雅黑" pitchFamily="34" charset="-122"/>
                  <a:ea typeface="微软雅黑" pitchFamily="34" charset="-122"/>
                </a:rPr>
                <a:t>实训管理创新</a:t>
              </a:r>
              <a:r>
                <a:rPr lang="zh-CN" altLang="en-US" sz="1600" dirty="0">
                  <a:solidFill>
                    <a:prstClr val="black"/>
                  </a:solidFill>
                  <a:latin typeface="微软雅黑" pitchFamily="34" charset="-122"/>
                  <a:ea typeface="微软雅黑" pitchFamily="34" charset="-122"/>
                </a:rPr>
                <a:t>：教学实训信息化管理平台；数据分析工具</a:t>
              </a:r>
              <a:endParaRPr lang="zh-CN" altLang="zh-CN" sz="1600" dirty="0">
                <a:solidFill>
                  <a:prstClr val="black"/>
                </a:solidFill>
                <a:latin typeface="微软雅黑" pitchFamily="34" charset="-122"/>
                <a:ea typeface="微软雅黑" pitchFamily="34" charset="-122"/>
              </a:endParaRPr>
            </a:p>
          </p:txBody>
        </p:sp>
      </p:grpSp>
      <p:graphicFrame>
        <p:nvGraphicFramePr>
          <p:cNvPr id="31" name="图示 30"/>
          <p:cNvGraphicFramePr>
            <a:graphicFrameLocks noChangeAspect="1"/>
          </p:cNvGraphicFramePr>
          <p:nvPr>
            <p:extLst>
              <p:ext uri="{D42A27DB-BD31-4B8C-83A1-F6EECF244321}">
                <p14:modId xmlns:p14="http://schemas.microsoft.com/office/powerpoint/2010/main" val="3187743109"/>
              </p:ext>
            </p:extLst>
          </p:nvPr>
        </p:nvGraphicFramePr>
        <p:xfrm>
          <a:off x="7584831" y="2062136"/>
          <a:ext cx="3096344" cy="285181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2" name="矩形 31"/>
          <p:cNvSpPr/>
          <p:nvPr/>
        </p:nvSpPr>
        <p:spPr>
          <a:xfrm>
            <a:off x="984430" y="5482028"/>
            <a:ext cx="10294223" cy="830997"/>
          </a:xfrm>
          <a:prstGeom prst="rect">
            <a:avLst/>
          </a:prstGeom>
        </p:spPr>
        <p:txBody>
          <a:bodyPr wrap="square">
            <a:spAutoFit/>
          </a:bodyPr>
          <a:lstStyle/>
          <a:p>
            <a:pPr>
              <a:lnSpc>
                <a:spcPct val="150000"/>
              </a:lnSpc>
            </a:pPr>
            <a:r>
              <a:rPr lang="zh-CN" altLang="en-US" sz="1600" dirty="0">
                <a:latin typeface="微软雅黑" panose="020B0503020204020204" pitchFamily="34" charset="-122"/>
                <a:ea typeface="微软雅黑" panose="020B0503020204020204" pitchFamily="34" charset="-122"/>
              </a:rPr>
              <a:t>“教学做训</a:t>
            </a:r>
            <a:r>
              <a:rPr lang="zh-CN" altLang="en-US" sz="1600" dirty="0" smtClean="0">
                <a:latin typeface="微软雅黑" panose="020B0503020204020204" pitchFamily="34" charset="-122"/>
                <a:ea typeface="微软雅黑" panose="020B0503020204020204" pitchFamily="34" charset="-122"/>
              </a:rPr>
              <a:t>创”</a:t>
            </a:r>
            <a:r>
              <a:rPr lang="zh-CN" altLang="en-US" sz="1600" dirty="0">
                <a:latin typeface="微软雅黑" panose="020B0503020204020204" pitchFamily="34" charset="-122"/>
                <a:ea typeface="微软雅黑" panose="020B0503020204020204" pitchFamily="34" charset="-122"/>
              </a:rPr>
              <a:t>一体化教学</a:t>
            </a:r>
            <a:r>
              <a:rPr lang="zh-CN" altLang="zh-CN" sz="1600" dirty="0" smtClean="0">
                <a:latin typeface="微软雅黑" panose="020B0503020204020204" pitchFamily="34" charset="-122"/>
                <a:ea typeface="微软雅黑" panose="020B0503020204020204" pitchFamily="34" charset="-122"/>
              </a:rPr>
              <a:t>从</a:t>
            </a:r>
            <a:r>
              <a:rPr lang="zh-CN" altLang="zh-CN" sz="1600" dirty="0">
                <a:latin typeface="微软雅黑" panose="020B0503020204020204" pitchFamily="34" charset="-122"/>
                <a:ea typeface="微软雅黑" panose="020B0503020204020204" pitchFamily="34" charset="-122"/>
              </a:rPr>
              <a:t>根本上改变传统教学“重理论、轻实践、缺实战”的弊端，</a:t>
            </a:r>
            <a:r>
              <a:rPr lang="zh-CN" altLang="zh-CN" sz="1600" dirty="0" smtClean="0">
                <a:latin typeface="微软雅黑" panose="020B0503020204020204" pitchFamily="34" charset="-122"/>
                <a:ea typeface="微软雅黑" panose="020B0503020204020204" pitchFamily="34" charset="-122"/>
              </a:rPr>
              <a:t>将</a:t>
            </a:r>
            <a:r>
              <a:rPr lang="zh-CN" altLang="en-US" sz="1600" dirty="0" smtClean="0">
                <a:latin typeface="微软雅黑" panose="020B0503020204020204" pitchFamily="34" charset="-122"/>
                <a:ea typeface="微软雅黑" panose="020B0503020204020204" pitchFamily="34" charset="-122"/>
              </a:rPr>
              <a:t>创新理念、</a:t>
            </a:r>
            <a:r>
              <a:rPr lang="zh-CN" altLang="zh-CN" sz="1600" dirty="0" smtClean="0">
                <a:latin typeface="微软雅黑" panose="020B0503020204020204" pitchFamily="34" charset="-122"/>
                <a:ea typeface="微软雅黑" panose="020B0503020204020204" pitchFamily="34" charset="-122"/>
              </a:rPr>
              <a:t>实</a:t>
            </a:r>
            <a:r>
              <a:rPr lang="zh-CN" altLang="zh-CN" sz="1600" dirty="0">
                <a:latin typeface="微软雅黑" panose="020B0503020204020204" pitchFamily="34" charset="-122"/>
                <a:ea typeface="微软雅黑" panose="020B0503020204020204" pitchFamily="34" charset="-122"/>
              </a:rPr>
              <a:t>训教学与专业课程紧密</a:t>
            </a:r>
            <a:r>
              <a:rPr lang="zh-CN" altLang="zh-CN" sz="1600" dirty="0" smtClean="0">
                <a:latin typeface="微软雅黑" panose="020B0503020204020204" pitchFamily="34" charset="-122"/>
                <a:ea typeface="微软雅黑" panose="020B0503020204020204" pitchFamily="34" charset="-122"/>
              </a:rPr>
              <a:t>结合</a:t>
            </a:r>
            <a:r>
              <a:rPr lang="zh-CN" altLang="en-US" sz="1600" dirty="0">
                <a:latin typeface="微软雅黑" panose="020B0503020204020204" pitchFamily="34" charset="-122"/>
                <a:ea typeface="微软雅黑" panose="020B0503020204020204" pitchFamily="34" charset="-122"/>
              </a:rPr>
              <a:t>，</a:t>
            </a:r>
            <a:r>
              <a:rPr lang="zh-CN" altLang="zh-CN" sz="1600" dirty="0" smtClean="0">
                <a:latin typeface="微软雅黑" panose="020B0503020204020204" pitchFamily="34" charset="-122"/>
                <a:ea typeface="微软雅黑" panose="020B0503020204020204" pitchFamily="34" charset="-122"/>
              </a:rPr>
              <a:t>将</a:t>
            </a:r>
            <a:r>
              <a:rPr lang="zh-CN" altLang="zh-CN" sz="1600" dirty="0">
                <a:latin typeface="微软雅黑" panose="020B0503020204020204" pitchFamily="34" charset="-122"/>
                <a:ea typeface="微软雅黑" panose="020B0503020204020204" pitchFamily="34" charset="-122"/>
              </a:rPr>
              <a:t>知识融于实践并在实践中深入</a:t>
            </a:r>
            <a:r>
              <a:rPr lang="zh-CN" altLang="zh-CN" sz="1600" dirty="0" smtClean="0">
                <a:latin typeface="微软雅黑" panose="020B0503020204020204" pitchFamily="34" charset="-122"/>
                <a:ea typeface="微软雅黑" panose="020B0503020204020204" pitchFamily="34" charset="-122"/>
              </a:rPr>
              <a:t>理解</a:t>
            </a:r>
            <a:r>
              <a:rPr lang="zh-CN" altLang="en-US" sz="1600" dirty="0" smtClean="0">
                <a:latin typeface="微软雅黑" panose="020B0503020204020204" pitchFamily="34" charset="-122"/>
                <a:ea typeface="微软雅黑" panose="020B0503020204020204" pitchFamily="34" charset="-122"/>
              </a:rPr>
              <a:t>，全面培养</a:t>
            </a:r>
            <a:r>
              <a:rPr lang="zh-CN" altLang="en-US" sz="1600" dirty="0">
                <a:latin typeface="微软雅黑" panose="020B0503020204020204" pitchFamily="34" charset="-122"/>
                <a:ea typeface="微软雅黑" panose="020B0503020204020204" pitchFamily="34" charset="-122"/>
              </a:rPr>
              <a:t>创新</a:t>
            </a:r>
            <a:r>
              <a:rPr lang="zh-CN" altLang="en-US" sz="1600" dirty="0" smtClean="0">
                <a:latin typeface="微软雅黑" panose="020B0503020204020204" pitchFamily="34" charset="-122"/>
                <a:ea typeface="微软雅黑" panose="020B0503020204020204" pitchFamily="34" charset="-122"/>
              </a:rPr>
              <a:t>应用型人才。</a:t>
            </a:r>
            <a:endParaRPr lang="zh-CN" altLang="zh-CN" sz="1600" dirty="0">
              <a:latin typeface="微软雅黑" panose="020B0503020204020204" pitchFamily="34" charset="-122"/>
              <a:ea typeface="微软雅黑" panose="020B0503020204020204" pitchFamily="34" charset="-122"/>
            </a:endParaRPr>
          </a:p>
        </p:txBody>
      </p:sp>
      <p:grpSp>
        <p:nvGrpSpPr>
          <p:cNvPr id="36" name="组合 35"/>
          <p:cNvGrpSpPr/>
          <p:nvPr/>
        </p:nvGrpSpPr>
        <p:grpSpPr>
          <a:xfrm>
            <a:off x="1" y="404813"/>
            <a:ext cx="1768415" cy="241230"/>
            <a:chOff x="0" y="404813"/>
            <a:chExt cx="1794013" cy="241230"/>
          </a:xfrm>
        </p:grpSpPr>
        <p:cxnSp>
          <p:nvCxnSpPr>
            <p:cNvPr id="37" name="直接连接符 3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cxnSp>
        <p:nvCxnSpPr>
          <p:cNvPr id="28" name="直接连接符 27"/>
          <p:cNvCxnSpPr/>
          <p:nvPr/>
        </p:nvCxnSpPr>
        <p:spPr>
          <a:xfrm>
            <a:off x="1768416" y="404813"/>
            <a:ext cx="976445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矩形 23"/>
          <p:cNvSpPr/>
          <p:nvPr/>
        </p:nvSpPr>
        <p:spPr>
          <a:xfrm>
            <a:off x="-176021" y="670294"/>
            <a:ext cx="2908497" cy="507831"/>
          </a:xfrm>
          <a:prstGeom prst="rect">
            <a:avLst/>
          </a:prstGeom>
        </p:spPr>
        <p:txBody>
          <a:bodyPr wrap="square">
            <a:spAutoFit/>
          </a:bodyPr>
          <a:lstStyle/>
          <a:p>
            <a:pPr indent="355600">
              <a:lnSpc>
                <a:spcPct val="150000"/>
              </a:lnSpc>
            </a:pPr>
            <a:r>
              <a:rPr lang="en-US" altLang="zh-CN" b="1" dirty="0" smtClean="0">
                <a:solidFill>
                  <a:srgbClr val="C00000"/>
                </a:solidFill>
                <a:latin typeface="微软雅黑" pitchFamily="34" charset="-122"/>
                <a:ea typeface="微软雅黑" pitchFamily="34" charset="-122"/>
              </a:rPr>
              <a:t>2</a:t>
            </a:r>
            <a:r>
              <a:rPr lang="zh-CN" altLang="en-US" b="1" dirty="0" smtClean="0">
                <a:solidFill>
                  <a:srgbClr val="C00000"/>
                </a:solidFill>
                <a:latin typeface="微软雅黑" pitchFamily="34" charset="-122"/>
                <a:ea typeface="微软雅黑" pitchFamily="34" charset="-122"/>
              </a:rPr>
              <a:t>、理实一体新形式</a:t>
            </a:r>
            <a:endParaRPr lang="zh-CN" altLang="en-US" b="1" dirty="0">
              <a:solidFill>
                <a:srgbClr val="C00000"/>
              </a:solidFill>
              <a:latin typeface="微软雅黑" pitchFamily="34" charset="-122"/>
              <a:ea typeface="微软雅黑" pitchFamily="34" charset="-122"/>
            </a:endParaRPr>
          </a:p>
        </p:txBody>
      </p:sp>
    </p:spTree>
    <p:extLst>
      <p:ext uri="{BB962C8B-B14F-4D97-AF65-F5344CB8AC3E}">
        <p14:creationId xmlns:p14="http://schemas.microsoft.com/office/powerpoint/2010/main" val="39543228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404813"/>
            <a:ext cx="1768415" cy="241230"/>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sp>
        <p:nvSpPr>
          <p:cNvPr id="45" name="文本框 2"/>
          <p:cNvSpPr txBox="1"/>
          <p:nvPr/>
        </p:nvSpPr>
        <p:spPr>
          <a:xfrm>
            <a:off x="11850701" y="235536"/>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solidFill>
                  <a:prstClr val="white"/>
                </a:solidFill>
                <a:latin typeface="微软雅黑" pitchFamily="34" charset="-122"/>
                <a:ea typeface="微软雅黑" pitchFamily="34" charset="-122"/>
              </a:rPr>
              <a:t>30</a:t>
            </a:r>
            <a:endParaRPr lang="zh-CN" altLang="en-US" sz="1600" b="1" dirty="0">
              <a:solidFill>
                <a:prstClr val="white"/>
              </a:solidFill>
              <a:latin typeface="微软雅黑" pitchFamily="34" charset="-122"/>
              <a:ea typeface="微软雅黑" pitchFamily="34" charset="-122"/>
            </a:endParaRPr>
          </a:p>
        </p:txBody>
      </p:sp>
      <p:cxnSp>
        <p:nvCxnSpPr>
          <p:cNvPr id="32" name="直接连接符 31"/>
          <p:cNvCxnSpPr/>
          <p:nvPr/>
        </p:nvCxnSpPr>
        <p:spPr>
          <a:xfrm>
            <a:off x="1768416" y="404813"/>
            <a:ext cx="987020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MH_Other_1"/>
          <p:cNvCxnSpPr>
            <a:cxnSpLocks noChangeShapeType="1"/>
          </p:cNvCxnSpPr>
          <p:nvPr>
            <p:custDataLst>
              <p:tags r:id="rId1"/>
            </p:custDataLst>
          </p:nvPr>
        </p:nvCxnSpPr>
        <p:spPr bwMode="auto">
          <a:xfrm rot="5400000" flipH="1" flipV="1">
            <a:off x="3077105" y="4599518"/>
            <a:ext cx="409575" cy="2117"/>
          </a:xfrm>
          <a:prstGeom prst="line">
            <a:avLst/>
          </a:prstGeom>
          <a:noFill/>
          <a:ln w="25400">
            <a:solidFill>
              <a:schemeClr val="accent1"/>
            </a:solidFill>
            <a:round/>
            <a:headEnd/>
            <a:tailEnd/>
          </a:ln>
          <a:extLst>
            <a:ext uri="{909E8E84-426E-40DD-AFC4-6F175D3DCCD1}">
              <a14:hiddenFill xmlns:a14="http://schemas.microsoft.com/office/drawing/2010/main">
                <a:noFill/>
              </a14:hiddenFill>
            </a:ext>
          </a:extLst>
        </p:spPr>
      </p:cxnSp>
      <p:cxnSp>
        <p:nvCxnSpPr>
          <p:cNvPr id="41" name="MH_Other_2"/>
          <p:cNvCxnSpPr>
            <a:cxnSpLocks noChangeShapeType="1"/>
          </p:cNvCxnSpPr>
          <p:nvPr>
            <p:custDataLst>
              <p:tags r:id="rId2"/>
            </p:custDataLst>
          </p:nvPr>
        </p:nvCxnSpPr>
        <p:spPr bwMode="auto">
          <a:xfrm rot="5400000" flipH="1" flipV="1">
            <a:off x="5718705" y="4599518"/>
            <a:ext cx="409575" cy="2117"/>
          </a:xfrm>
          <a:prstGeom prst="line">
            <a:avLst/>
          </a:prstGeom>
          <a:noFill/>
          <a:ln w="25400">
            <a:solidFill>
              <a:schemeClr val="accent1"/>
            </a:solidFill>
            <a:round/>
            <a:headEnd/>
            <a:tailEnd/>
          </a:ln>
          <a:extLst>
            <a:ext uri="{909E8E84-426E-40DD-AFC4-6F175D3DCCD1}">
              <a14:hiddenFill xmlns:a14="http://schemas.microsoft.com/office/drawing/2010/main">
                <a:noFill/>
              </a14:hiddenFill>
            </a:ext>
          </a:extLst>
        </p:spPr>
      </p:cxnSp>
      <p:cxnSp>
        <p:nvCxnSpPr>
          <p:cNvPr id="42" name="MH_Other_3"/>
          <p:cNvCxnSpPr>
            <a:cxnSpLocks noChangeShapeType="1"/>
          </p:cNvCxnSpPr>
          <p:nvPr>
            <p:custDataLst>
              <p:tags r:id="rId3"/>
            </p:custDataLst>
          </p:nvPr>
        </p:nvCxnSpPr>
        <p:spPr bwMode="auto">
          <a:xfrm rot="5400000" flipH="1" flipV="1">
            <a:off x="8258705" y="4599518"/>
            <a:ext cx="409575" cy="2117"/>
          </a:xfrm>
          <a:prstGeom prst="line">
            <a:avLst/>
          </a:prstGeom>
          <a:noFill/>
          <a:ln w="25400">
            <a:solidFill>
              <a:schemeClr val="accent1"/>
            </a:solidFill>
            <a:round/>
            <a:headEnd/>
            <a:tailEnd/>
          </a:ln>
          <a:extLst>
            <a:ext uri="{909E8E84-426E-40DD-AFC4-6F175D3DCCD1}">
              <a14:hiddenFill xmlns:a14="http://schemas.microsoft.com/office/drawing/2010/main">
                <a:noFill/>
              </a14:hiddenFill>
            </a:ext>
          </a:extLst>
        </p:spPr>
      </p:cxnSp>
      <p:cxnSp>
        <p:nvCxnSpPr>
          <p:cNvPr id="43" name="MH_Other_4"/>
          <p:cNvCxnSpPr>
            <a:cxnSpLocks noChangeShapeType="1"/>
          </p:cNvCxnSpPr>
          <p:nvPr>
            <p:custDataLst>
              <p:tags r:id="rId4"/>
            </p:custDataLst>
          </p:nvPr>
        </p:nvCxnSpPr>
        <p:spPr bwMode="auto">
          <a:xfrm rot="5400000" flipH="1" flipV="1">
            <a:off x="4397111" y="3182674"/>
            <a:ext cx="411163" cy="2117"/>
          </a:xfrm>
          <a:prstGeom prst="line">
            <a:avLst/>
          </a:prstGeom>
          <a:noFill/>
          <a:ln w="25400">
            <a:solidFill>
              <a:schemeClr val="accent1"/>
            </a:solidFill>
            <a:round/>
            <a:headEnd/>
            <a:tailEnd/>
          </a:ln>
          <a:extLst>
            <a:ext uri="{909E8E84-426E-40DD-AFC4-6F175D3DCCD1}">
              <a14:hiddenFill xmlns:a14="http://schemas.microsoft.com/office/drawing/2010/main">
                <a:noFill/>
              </a14:hiddenFill>
            </a:ext>
          </a:extLst>
        </p:spPr>
      </p:cxnSp>
      <p:cxnSp>
        <p:nvCxnSpPr>
          <p:cNvPr id="44" name="MH_Other_5"/>
          <p:cNvCxnSpPr>
            <a:cxnSpLocks noChangeShapeType="1"/>
          </p:cNvCxnSpPr>
          <p:nvPr>
            <p:custDataLst>
              <p:tags r:id="rId5"/>
            </p:custDataLst>
          </p:nvPr>
        </p:nvCxnSpPr>
        <p:spPr bwMode="auto">
          <a:xfrm rot="5400000" flipH="1" flipV="1">
            <a:off x="6937110" y="3182674"/>
            <a:ext cx="411163" cy="2117"/>
          </a:xfrm>
          <a:prstGeom prst="line">
            <a:avLst/>
          </a:prstGeom>
          <a:noFill/>
          <a:ln w="25400">
            <a:solidFill>
              <a:schemeClr val="accent1"/>
            </a:solidFill>
            <a:round/>
            <a:headEnd/>
            <a:tailEnd/>
          </a:ln>
          <a:extLst>
            <a:ext uri="{909E8E84-426E-40DD-AFC4-6F175D3DCCD1}">
              <a14:hiddenFill xmlns:a14="http://schemas.microsoft.com/office/drawing/2010/main">
                <a:noFill/>
              </a14:hiddenFill>
            </a:ext>
          </a:extLst>
        </p:spPr>
      </p:cxnSp>
      <p:cxnSp>
        <p:nvCxnSpPr>
          <p:cNvPr id="46" name="MH_Other_6"/>
          <p:cNvCxnSpPr>
            <a:cxnSpLocks noChangeShapeType="1"/>
          </p:cNvCxnSpPr>
          <p:nvPr>
            <p:custDataLst>
              <p:tags r:id="rId6"/>
            </p:custDataLst>
          </p:nvPr>
        </p:nvCxnSpPr>
        <p:spPr bwMode="auto">
          <a:xfrm rot="5400000" flipH="1" flipV="1">
            <a:off x="1754453" y="3181616"/>
            <a:ext cx="411163" cy="4233"/>
          </a:xfrm>
          <a:prstGeom prst="line">
            <a:avLst/>
          </a:prstGeom>
          <a:noFill/>
          <a:ln w="25400">
            <a:solidFill>
              <a:schemeClr val="accent1"/>
            </a:solidFill>
            <a:round/>
            <a:headEnd/>
            <a:tailEnd/>
          </a:ln>
          <a:extLst>
            <a:ext uri="{909E8E84-426E-40DD-AFC4-6F175D3DCCD1}">
              <a14:hiddenFill xmlns:a14="http://schemas.microsoft.com/office/drawing/2010/main">
                <a:noFill/>
              </a14:hiddenFill>
            </a:ext>
          </a:extLst>
        </p:spPr>
      </p:cxnSp>
      <p:sp>
        <p:nvSpPr>
          <p:cNvPr id="47" name="MH_Other_7"/>
          <p:cNvSpPr>
            <a:spLocks noChangeArrowheads="1"/>
          </p:cNvSpPr>
          <p:nvPr>
            <p:custDataLst>
              <p:tags r:id="rId7"/>
            </p:custDataLst>
          </p:nvPr>
        </p:nvSpPr>
        <p:spPr bwMode="auto">
          <a:xfrm>
            <a:off x="1096433" y="3236913"/>
            <a:ext cx="1727200" cy="1295400"/>
          </a:xfrm>
          <a:prstGeom prst="ellipse">
            <a:avLst/>
          </a:prstGeom>
          <a:solidFill>
            <a:schemeClr val="accent1"/>
          </a:solidFill>
          <a:ln w="9525">
            <a:noFill/>
            <a:round/>
            <a:headEnd/>
            <a:tailEnd/>
          </a:ln>
          <a:effectLst>
            <a:outerShdw blurRad="40000" dist="23000" dir="5400000" rotWithShape="0">
              <a:srgbClr val="808080">
                <a:alpha val="34999"/>
              </a:srgbClr>
            </a:outerShdw>
          </a:effectLst>
        </p:spPr>
        <p:txBody>
          <a:bodyPr anchor="ctr"/>
          <a:lstStyle/>
          <a:p>
            <a:pPr algn="ctr" eaLnBrk="1" fontAlgn="auto" hangingPunct="1">
              <a:spcBef>
                <a:spcPts val="0"/>
              </a:spcBef>
              <a:spcAft>
                <a:spcPts val="0"/>
              </a:spcAft>
              <a:defRPr/>
            </a:pPr>
            <a:r>
              <a:rPr lang="en-US" altLang="zh-CN" sz="4800" dirty="0">
                <a:solidFill>
                  <a:srgbClr val="FFFFFF"/>
                </a:solidFill>
                <a:latin typeface="微软雅黑" panose="020B0503020204020204" pitchFamily="34" charset="-122"/>
                <a:ea typeface="微软雅黑" panose="020B0503020204020204" pitchFamily="34" charset="-122"/>
              </a:rPr>
              <a:t>1</a:t>
            </a:r>
            <a:endParaRPr lang="zh-CN" altLang="zh-CN" sz="4800" dirty="0">
              <a:solidFill>
                <a:srgbClr val="FFFFFF"/>
              </a:solidFill>
              <a:latin typeface="微软雅黑" panose="020B0503020204020204" pitchFamily="34" charset="-122"/>
              <a:ea typeface="微软雅黑" panose="020B0503020204020204" pitchFamily="34" charset="-122"/>
            </a:endParaRPr>
          </a:p>
        </p:txBody>
      </p:sp>
      <p:sp>
        <p:nvSpPr>
          <p:cNvPr id="48" name="MH_Other_8"/>
          <p:cNvSpPr>
            <a:spLocks noChangeArrowheads="1"/>
          </p:cNvSpPr>
          <p:nvPr>
            <p:custDataLst>
              <p:tags r:id="rId8"/>
            </p:custDataLst>
          </p:nvPr>
        </p:nvSpPr>
        <p:spPr bwMode="auto">
          <a:xfrm>
            <a:off x="2692401" y="3236913"/>
            <a:ext cx="1452033" cy="1295400"/>
          </a:xfrm>
          <a:custGeom>
            <a:avLst/>
            <a:gdLst>
              <a:gd name="connsiteX0" fmla="*/ 441458 w 1089158"/>
              <a:gd name="connsiteY0" fmla="*/ 0 h 1295400"/>
              <a:gd name="connsiteX1" fmla="*/ 1089158 w 1089158"/>
              <a:gd name="connsiteY1" fmla="*/ 647700 h 1295400"/>
              <a:gd name="connsiteX2" fmla="*/ 441458 w 1089158"/>
              <a:gd name="connsiteY2" fmla="*/ 1295400 h 1295400"/>
              <a:gd name="connsiteX3" fmla="*/ 79323 w 1089158"/>
              <a:gd name="connsiteY3" fmla="*/ 1184783 h 1295400"/>
              <a:gd name="connsiteX4" fmla="*/ 0 w 1089158"/>
              <a:gd name="connsiteY4" fmla="*/ 1119336 h 1295400"/>
              <a:gd name="connsiteX5" fmla="*/ 53741 w 1089158"/>
              <a:gd name="connsiteY5" fmla="*/ 1054202 h 1295400"/>
              <a:gd name="connsiteX6" fmla="*/ 177910 w 1089158"/>
              <a:gd name="connsiteY6" fmla="*/ 647700 h 1295400"/>
              <a:gd name="connsiteX7" fmla="*/ 53741 w 1089158"/>
              <a:gd name="connsiteY7" fmla="*/ 241198 h 1295400"/>
              <a:gd name="connsiteX8" fmla="*/ 0 w 1089158"/>
              <a:gd name="connsiteY8" fmla="*/ 176064 h 1295400"/>
              <a:gd name="connsiteX9" fmla="*/ 79323 w 1089158"/>
              <a:gd name="connsiteY9" fmla="*/ 110617 h 1295400"/>
              <a:gd name="connsiteX10" fmla="*/ 441458 w 1089158"/>
              <a:gd name="connsiteY10" fmla="*/ 0 h 129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9158" h="1295400">
                <a:moveTo>
                  <a:pt x="441458" y="0"/>
                </a:moveTo>
                <a:cubicBezTo>
                  <a:pt x="799173" y="0"/>
                  <a:pt x="1089158" y="289985"/>
                  <a:pt x="1089158" y="647700"/>
                </a:cubicBezTo>
                <a:cubicBezTo>
                  <a:pt x="1089158" y="1005415"/>
                  <a:pt x="799173" y="1295400"/>
                  <a:pt x="441458" y="1295400"/>
                </a:cubicBezTo>
                <a:cubicBezTo>
                  <a:pt x="307315" y="1295400"/>
                  <a:pt x="182696" y="1254621"/>
                  <a:pt x="79323" y="1184783"/>
                </a:cubicBezTo>
                <a:lnTo>
                  <a:pt x="0" y="1119336"/>
                </a:lnTo>
                <a:lnTo>
                  <a:pt x="53741" y="1054202"/>
                </a:lnTo>
                <a:cubicBezTo>
                  <a:pt x="132135" y="938164"/>
                  <a:pt x="177910" y="798278"/>
                  <a:pt x="177910" y="647700"/>
                </a:cubicBezTo>
                <a:cubicBezTo>
                  <a:pt x="177910" y="497123"/>
                  <a:pt x="132135" y="357237"/>
                  <a:pt x="53741" y="241198"/>
                </a:cubicBezTo>
                <a:lnTo>
                  <a:pt x="0" y="176064"/>
                </a:lnTo>
                <a:lnTo>
                  <a:pt x="79323" y="110617"/>
                </a:lnTo>
                <a:cubicBezTo>
                  <a:pt x="182696" y="40779"/>
                  <a:pt x="307315" y="0"/>
                  <a:pt x="441458" y="0"/>
                </a:cubicBezTo>
                <a:close/>
              </a:path>
            </a:pathLst>
          </a:custGeom>
          <a:solidFill>
            <a:srgbClr val="F2F2F2"/>
          </a:solidFill>
          <a:ln w="9525">
            <a:noFill/>
            <a:round/>
            <a:headEnd/>
            <a:tailEnd/>
          </a:ln>
          <a:effectLst>
            <a:outerShdw blurRad="40000" dist="23000" dir="5400000" rotWithShape="0">
              <a:srgbClr val="808080">
                <a:alpha val="34999"/>
              </a:srgbClr>
            </a:outerShdw>
          </a:effectLst>
        </p:spPr>
        <p:txBody>
          <a:bodyPr anchor="ctr"/>
          <a:lstStyle/>
          <a:p>
            <a:pPr algn="ctr" eaLnBrk="1" fontAlgn="auto" hangingPunct="1">
              <a:spcBef>
                <a:spcPts val="0"/>
              </a:spcBef>
              <a:spcAft>
                <a:spcPts val="0"/>
              </a:spcAft>
              <a:defRPr/>
            </a:pPr>
            <a:r>
              <a:rPr lang="en-US" altLang="zh-CN" sz="4800" dirty="0">
                <a:solidFill>
                  <a:schemeClr val="accent1"/>
                </a:solidFill>
                <a:latin typeface="微软雅黑" panose="020B0503020204020204" pitchFamily="34" charset="-122"/>
                <a:ea typeface="微软雅黑" panose="020B0503020204020204" pitchFamily="34" charset="-122"/>
              </a:rPr>
              <a:t>2</a:t>
            </a:r>
            <a:endParaRPr lang="zh-CN" altLang="zh-CN" sz="4800" dirty="0">
              <a:solidFill>
                <a:schemeClr val="accent1"/>
              </a:solidFill>
              <a:latin typeface="微软雅黑" panose="020B0503020204020204" pitchFamily="34" charset="-122"/>
              <a:ea typeface="微软雅黑" panose="020B0503020204020204" pitchFamily="34" charset="-122"/>
            </a:endParaRPr>
          </a:p>
        </p:txBody>
      </p:sp>
      <p:sp>
        <p:nvSpPr>
          <p:cNvPr id="49" name="MH_Other_9"/>
          <p:cNvSpPr>
            <a:spLocks noChangeArrowheads="1"/>
          </p:cNvSpPr>
          <p:nvPr>
            <p:custDataLst>
              <p:tags r:id="rId9"/>
            </p:custDataLst>
          </p:nvPr>
        </p:nvSpPr>
        <p:spPr bwMode="auto">
          <a:xfrm>
            <a:off x="4013201" y="3236913"/>
            <a:ext cx="1452033" cy="1295400"/>
          </a:xfrm>
          <a:custGeom>
            <a:avLst/>
            <a:gdLst>
              <a:gd name="connsiteX0" fmla="*/ 441458 w 1089158"/>
              <a:gd name="connsiteY0" fmla="*/ 0 h 1295400"/>
              <a:gd name="connsiteX1" fmla="*/ 1089158 w 1089158"/>
              <a:gd name="connsiteY1" fmla="*/ 647700 h 1295400"/>
              <a:gd name="connsiteX2" fmla="*/ 441458 w 1089158"/>
              <a:gd name="connsiteY2" fmla="*/ 1295400 h 1295400"/>
              <a:gd name="connsiteX3" fmla="*/ 79323 w 1089158"/>
              <a:gd name="connsiteY3" fmla="*/ 1184783 h 1295400"/>
              <a:gd name="connsiteX4" fmla="*/ 0 w 1089158"/>
              <a:gd name="connsiteY4" fmla="*/ 1119336 h 1295400"/>
              <a:gd name="connsiteX5" fmla="*/ 53741 w 1089158"/>
              <a:gd name="connsiteY5" fmla="*/ 1054202 h 1295400"/>
              <a:gd name="connsiteX6" fmla="*/ 177910 w 1089158"/>
              <a:gd name="connsiteY6" fmla="*/ 647700 h 1295400"/>
              <a:gd name="connsiteX7" fmla="*/ 53741 w 1089158"/>
              <a:gd name="connsiteY7" fmla="*/ 241198 h 1295400"/>
              <a:gd name="connsiteX8" fmla="*/ 0 w 1089158"/>
              <a:gd name="connsiteY8" fmla="*/ 176064 h 1295400"/>
              <a:gd name="connsiteX9" fmla="*/ 79323 w 1089158"/>
              <a:gd name="connsiteY9" fmla="*/ 110617 h 1295400"/>
              <a:gd name="connsiteX10" fmla="*/ 441458 w 1089158"/>
              <a:gd name="connsiteY10" fmla="*/ 0 h 129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9158" h="1295400">
                <a:moveTo>
                  <a:pt x="441458" y="0"/>
                </a:moveTo>
                <a:cubicBezTo>
                  <a:pt x="799173" y="0"/>
                  <a:pt x="1089158" y="289985"/>
                  <a:pt x="1089158" y="647700"/>
                </a:cubicBezTo>
                <a:cubicBezTo>
                  <a:pt x="1089158" y="1005415"/>
                  <a:pt x="799173" y="1295400"/>
                  <a:pt x="441458" y="1295400"/>
                </a:cubicBezTo>
                <a:cubicBezTo>
                  <a:pt x="307315" y="1295400"/>
                  <a:pt x="182696" y="1254621"/>
                  <a:pt x="79323" y="1184783"/>
                </a:cubicBezTo>
                <a:lnTo>
                  <a:pt x="0" y="1119336"/>
                </a:lnTo>
                <a:lnTo>
                  <a:pt x="53741" y="1054202"/>
                </a:lnTo>
                <a:cubicBezTo>
                  <a:pt x="132135" y="938164"/>
                  <a:pt x="177910" y="798278"/>
                  <a:pt x="177910" y="647700"/>
                </a:cubicBezTo>
                <a:cubicBezTo>
                  <a:pt x="177910" y="497123"/>
                  <a:pt x="132135" y="357237"/>
                  <a:pt x="53741" y="241198"/>
                </a:cubicBezTo>
                <a:lnTo>
                  <a:pt x="0" y="176064"/>
                </a:lnTo>
                <a:lnTo>
                  <a:pt x="79323" y="110617"/>
                </a:lnTo>
                <a:cubicBezTo>
                  <a:pt x="182696" y="40779"/>
                  <a:pt x="307315" y="0"/>
                  <a:pt x="441458" y="0"/>
                </a:cubicBezTo>
                <a:close/>
              </a:path>
            </a:pathLst>
          </a:custGeom>
          <a:solidFill>
            <a:schemeClr val="accent1"/>
          </a:solidFill>
          <a:ln w="9525">
            <a:noFill/>
            <a:round/>
            <a:headEnd/>
            <a:tailEnd/>
          </a:ln>
          <a:effectLst>
            <a:outerShdw blurRad="40000" dist="23000" dir="5400000" rotWithShape="0">
              <a:srgbClr val="808080">
                <a:alpha val="34999"/>
              </a:srgbClr>
            </a:outerShdw>
          </a:effectLst>
        </p:spPr>
        <p:txBody>
          <a:bodyPr anchor="ctr"/>
          <a:lstStyle/>
          <a:p>
            <a:pPr algn="ctr" eaLnBrk="1" fontAlgn="auto" hangingPunct="1">
              <a:spcBef>
                <a:spcPts val="0"/>
              </a:spcBef>
              <a:spcAft>
                <a:spcPts val="0"/>
              </a:spcAft>
              <a:defRPr/>
            </a:pPr>
            <a:r>
              <a:rPr lang="en-US" altLang="zh-CN" sz="4800" dirty="0">
                <a:solidFill>
                  <a:srgbClr val="FFFFFF"/>
                </a:solidFill>
                <a:latin typeface="微软雅黑" panose="020B0503020204020204" pitchFamily="34" charset="-122"/>
                <a:ea typeface="微软雅黑" panose="020B0503020204020204" pitchFamily="34" charset="-122"/>
              </a:rPr>
              <a:t>3</a:t>
            </a:r>
            <a:endParaRPr lang="zh-CN" altLang="zh-CN" sz="4800" dirty="0">
              <a:solidFill>
                <a:srgbClr val="FFFFFF"/>
              </a:solidFill>
              <a:latin typeface="微软雅黑" panose="020B0503020204020204" pitchFamily="34" charset="-122"/>
              <a:ea typeface="微软雅黑" panose="020B0503020204020204" pitchFamily="34" charset="-122"/>
            </a:endParaRPr>
          </a:p>
        </p:txBody>
      </p:sp>
      <p:sp>
        <p:nvSpPr>
          <p:cNvPr id="50" name="MH_Other_10"/>
          <p:cNvSpPr>
            <a:spLocks noChangeArrowheads="1"/>
          </p:cNvSpPr>
          <p:nvPr>
            <p:custDataLst>
              <p:tags r:id="rId10"/>
            </p:custDataLst>
          </p:nvPr>
        </p:nvSpPr>
        <p:spPr bwMode="auto">
          <a:xfrm>
            <a:off x="5334001" y="3236913"/>
            <a:ext cx="1452033" cy="1295400"/>
          </a:xfrm>
          <a:custGeom>
            <a:avLst/>
            <a:gdLst>
              <a:gd name="connsiteX0" fmla="*/ 441457 w 1089157"/>
              <a:gd name="connsiteY0" fmla="*/ 0 h 1295400"/>
              <a:gd name="connsiteX1" fmla="*/ 1089157 w 1089157"/>
              <a:gd name="connsiteY1" fmla="*/ 647700 h 1295400"/>
              <a:gd name="connsiteX2" fmla="*/ 441457 w 1089157"/>
              <a:gd name="connsiteY2" fmla="*/ 1295400 h 1295400"/>
              <a:gd name="connsiteX3" fmla="*/ 79322 w 1089157"/>
              <a:gd name="connsiteY3" fmla="*/ 1184783 h 1295400"/>
              <a:gd name="connsiteX4" fmla="*/ 0 w 1089157"/>
              <a:gd name="connsiteY4" fmla="*/ 1119336 h 1295400"/>
              <a:gd name="connsiteX5" fmla="*/ 53740 w 1089157"/>
              <a:gd name="connsiteY5" fmla="*/ 1054202 h 1295400"/>
              <a:gd name="connsiteX6" fmla="*/ 177909 w 1089157"/>
              <a:gd name="connsiteY6" fmla="*/ 647700 h 1295400"/>
              <a:gd name="connsiteX7" fmla="*/ 53740 w 1089157"/>
              <a:gd name="connsiteY7" fmla="*/ 241198 h 1295400"/>
              <a:gd name="connsiteX8" fmla="*/ 0 w 1089157"/>
              <a:gd name="connsiteY8" fmla="*/ 176064 h 1295400"/>
              <a:gd name="connsiteX9" fmla="*/ 79322 w 1089157"/>
              <a:gd name="connsiteY9" fmla="*/ 110617 h 1295400"/>
              <a:gd name="connsiteX10" fmla="*/ 441457 w 1089157"/>
              <a:gd name="connsiteY10" fmla="*/ 0 h 129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9157" h="1295400">
                <a:moveTo>
                  <a:pt x="441457" y="0"/>
                </a:moveTo>
                <a:cubicBezTo>
                  <a:pt x="799172" y="0"/>
                  <a:pt x="1089157" y="289985"/>
                  <a:pt x="1089157" y="647700"/>
                </a:cubicBezTo>
                <a:cubicBezTo>
                  <a:pt x="1089157" y="1005415"/>
                  <a:pt x="799172" y="1295400"/>
                  <a:pt x="441457" y="1295400"/>
                </a:cubicBezTo>
                <a:cubicBezTo>
                  <a:pt x="307314" y="1295400"/>
                  <a:pt x="182696" y="1254621"/>
                  <a:pt x="79322" y="1184783"/>
                </a:cubicBezTo>
                <a:lnTo>
                  <a:pt x="0" y="1119336"/>
                </a:lnTo>
                <a:lnTo>
                  <a:pt x="53740" y="1054202"/>
                </a:lnTo>
                <a:cubicBezTo>
                  <a:pt x="132134" y="938164"/>
                  <a:pt x="177909" y="798278"/>
                  <a:pt x="177909" y="647700"/>
                </a:cubicBezTo>
                <a:cubicBezTo>
                  <a:pt x="177909" y="497123"/>
                  <a:pt x="132134" y="357237"/>
                  <a:pt x="53740" y="241198"/>
                </a:cubicBezTo>
                <a:lnTo>
                  <a:pt x="0" y="176064"/>
                </a:lnTo>
                <a:lnTo>
                  <a:pt x="79322" y="110617"/>
                </a:lnTo>
                <a:cubicBezTo>
                  <a:pt x="182696" y="40779"/>
                  <a:pt x="307314" y="0"/>
                  <a:pt x="441457" y="0"/>
                </a:cubicBezTo>
                <a:close/>
              </a:path>
            </a:pathLst>
          </a:custGeom>
          <a:solidFill>
            <a:srgbClr val="F2F2F2"/>
          </a:solidFill>
          <a:ln w="9525">
            <a:noFill/>
            <a:round/>
            <a:headEnd/>
            <a:tailEnd/>
          </a:ln>
          <a:effectLst>
            <a:outerShdw blurRad="40000" dist="23000" dir="5400000" rotWithShape="0">
              <a:srgbClr val="808080">
                <a:alpha val="34999"/>
              </a:srgbClr>
            </a:outerShdw>
          </a:effectLst>
        </p:spPr>
        <p:txBody>
          <a:bodyPr anchor="ctr"/>
          <a:lstStyle/>
          <a:p>
            <a:pPr algn="ctr" eaLnBrk="1" fontAlgn="auto" hangingPunct="1">
              <a:spcBef>
                <a:spcPts val="0"/>
              </a:spcBef>
              <a:spcAft>
                <a:spcPts val="0"/>
              </a:spcAft>
              <a:defRPr/>
            </a:pPr>
            <a:r>
              <a:rPr lang="en-US" altLang="zh-CN" sz="4800" dirty="0">
                <a:solidFill>
                  <a:schemeClr val="accent1"/>
                </a:solidFill>
                <a:latin typeface="微软雅黑" panose="020B0503020204020204" pitchFamily="34" charset="-122"/>
                <a:ea typeface="微软雅黑" panose="020B0503020204020204" pitchFamily="34" charset="-122"/>
              </a:rPr>
              <a:t>4</a:t>
            </a:r>
            <a:endParaRPr lang="zh-CN" altLang="zh-CN" sz="4800" dirty="0">
              <a:solidFill>
                <a:schemeClr val="accent1"/>
              </a:solidFill>
              <a:latin typeface="微软雅黑" panose="020B0503020204020204" pitchFamily="34" charset="-122"/>
              <a:ea typeface="微软雅黑" panose="020B0503020204020204" pitchFamily="34" charset="-122"/>
            </a:endParaRPr>
          </a:p>
        </p:txBody>
      </p:sp>
      <p:sp>
        <p:nvSpPr>
          <p:cNvPr id="51" name="MH_Other_11"/>
          <p:cNvSpPr>
            <a:spLocks noChangeArrowheads="1"/>
          </p:cNvSpPr>
          <p:nvPr>
            <p:custDataLst>
              <p:tags r:id="rId11"/>
            </p:custDataLst>
          </p:nvPr>
        </p:nvSpPr>
        <p:spPr bwMode="auto">
          <a:xfrm>
            <a:off x="6614585" y="3236913"/>
            <a:ext cx="1390649" cy="1295400"/>
          </a:xfrm>
          <a:custGeom>
            <a:avLst/>
            <a:gdLst>
              <a:gd name="connsiteX0" fmla="*/ 396121 w 1043821"/>
              <a:gd name="connsiteY0" fmla="*/ 0 h 1295400"/>
              <a:gd name="connsiteX1" fmla="*/ 1043821 w 1043821"/>
              <a:gd name="connsiteY1" fmla="*/ 647700 h 1295400"/>
              <a:gd name="connsiteX2" fmla="*/ 396121 w 1043821"/>
              <a:gd name="connsiteY2" fmla="*/ 1295400 h 1295400"/>
              <a:gd name="connsiteX3" fmla="*/ 33986 w 1043821"/>
              <a:gd name="connsiteY3" fmla="*/ 1184783 h 1295400"/>
              <a:gd name="connsiteX4" fmla="*/ 0 w 1043821"/>
              <a:gd name="connsiteY4" fmla="*/ 1156743 h 1295400"/>
              <a:gd name="connsiteX5" fmla="*/ 84604 w 1043821"/>
              <a:gd name="connsiteY5" fmla="*/ 1054202 h 1295400"/>
              <a:gd name="connsiteX6" fmla="*/ 208773 w 1043821"/>
              <a:gd name="connsiteY6" fmla="*/ 647700 h 1295400"/>
              <a:gd name="connsiteX7" fmla="*/ 84604 w 1043821"/>
              <a:gd name="connsiteY7" fmla="*/ 241198 h 1295400"/>
              <a:gd name="connsiteX8" fmla="*/ 0 w 1043821"/>
              <a:gd name="connsiteY8" fmla="*/ 138658 h 1295400"/>
              <a:gd name="connsiteX9" fmla="*/ 33986 w 1043821"/>
              <a:gd name="connsiteY9" fmla="*/ 110617 h 1295400"/>
              <a:gd name="connsiteX10" fmla="*/ 396121 w 1043821"/>
              <a:gd name="connsiteY10" fmla="*/ 0 h 129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43821" h="1295400">
                <a:moveTo>
                  <a:pt x="396121" y="0"/>
                </a:moveTo>
                <a:cubicBezTo>
                  <a:pt x="753836" y="0"/>
                  <a:pt x="1043821" y="289985"/>
                  <a:pt x="1043821" y="647700"/>
                </a:cubicBezTo>
                <a:cubicBezTo>
                  <a:pt x="1043821" y="1005415"/>
                  <a:pt x="753836" y="1295400"/>
                  <a:pt x="396121" y="1295400"/>
                </a:cubicBezTo>
                <a:cubicBezTo>
                  <a:pt x="261978" y="1295400"/>
                  <a:pt x="137360" y="1254621"/>
                  <a:pt x="33986" y="1184783"/>
                </a:cubicBezTo>
                <a:lnTo>
                  <a:pt x="0" y="1156743"/>
                </a:lnTo>
                <a:lnTo>
                  <a:pt x="84604" y="1054202"/>
                </a:lnTo>
                <a:cubicBezTo>
                  <a:pt x="162998" y="938164"/>
                  <a:pt x="208773" y="798278"/>
                  <a:pt x="208773" y="647700"/>
                </a:cubicBezTo>
                <a:cubicBezTo>
                  <a:pt x="208773" y="497123"/>
                  <a:pt x="162998" y="357237"/>
                  <a:pt x="84604" y="241198"/>
                </a:cubicBezTo>
                <a:lnTo>
                  <a:pt x="0" y="138658"/>
                </a:lnTo>
                <a:lnTo>
                  <a:pt x="33986" y="110617"/>
                </a:lnTo>
                <a:cubicBezTo>
                  <a:pt x="137360" y="40779"/>
                  <a:pt x="261978" y="0"/>
                  <a:pt x="396121" y="0"/>
                </a:cubicBezTo>
                <a:close/>
              </a:path>
            </a:pathLst>
          </a:custGeom>
          <a:solidFill>
            <a:schemeClr val="accent1"/>
          </a:solidFill>
          <a:ln w="9525">
            <a:noFill/>
            <a:round/>
            <a:headEnd/>
            <a:tailEnd/>
          </a:ln>
          <a:effectLst>
            <a:outerShdw blurRad="40000" dist="23000" dir="5400000" rotWithShape="0">
              <a:srgbClr val="808080">
                <a:alpha val="34999"/>
              </a:srgbClr>
            </a:outerShdw>
          </a:effectLst>
        </p:spPr>
        <p:txBody>
          <a:bodyPr anchor="ctr"/>
          <a:lstStyle/>
          <a:p>
            <a:pPr algn="ctr" eaLnBrk="1" fontAlgn="auto" hangingPunct="1">
              <a:spcBef>
                <a:spcPts val="0"/>
              </a:spcBef>
              <a:spcAft>
                <a:spcPts val="0"/>
              </a:spcAft>
              <a:defRPr/>
            </a:pPr>
            <a:r>
              <a:rPr lang="en-US" altLang="zh-CN" sz="4800" dirty="0">
                <a:solidFill>
                  <a:srgbClr val="FFFFFF"/>
                </a:solidFill>
                <a:latin typeface="微软雅黑" panose="020B0503020204020204" pitchFamily="34" charset="-122"/>
                <a:ea typeface="微软雅黑" panose="020B0503020204020204" pitchFamily="34" charset="-122"/>
              </a:rPr>
              <a:t>5</a:t>
            </a:r>
            <a:endParaRPr lang="zh-CN" altLang="zh-CN" sz="4800" dirty="0">
              <a:solidFill>
                <a:srgbClr val="FFFFFF"/>
              </a:solidFill>
              <a:latin typeface="微软雅黑" panose="020B0503020204020204" pitchFamily="34" charset="-122"/>
              <a:ea typeface="微软雅黑" panose="020B0503020204020204" pitchFamily="34" charset="-122"/>
            </a:endParaRPr>
          </a:p>
        </p:txBody>
      </p:sp>
      <p:sp>
        <p:nvSpPr>
          <p:cNvPr id="52" name="MH_Other_12"/>
          <p:cNvSpPr>
            <a:spLocks noChangeArrowheads="1"/>
          </p:cNvSpPr>
          <p:nvPr>
            <p:custDataLst>
              <p:tags r:id="rId12"/>
            </p:custDataLst>
          </p:nvPr>
        </p:nvSpPr>
        <p:spPr bwMode="auto">
          <a:xfrm>
            <a:off x="7874001" y="3236913"/>
            <a:ext cx="1452033" cy="1295400"/>
          </a:xfrm>
          <a:custGeom>
            <a:avLst/>
            <a:gdLst>
              <a:gd name="connsiteX0" fmla="*/ 441457 w 1089157"/>
              <a:gd name="connsiteY0" fmla="*/ 0 h 1295400"/>
              <a:gd name="connsiteX1" fmla="*/ 1089157 w 1089157"/>
              <a:gd name="connsiteY1" fmla="*/ 647700 h 1295400"/>
              <a:gd name="connsiteX2" fmla="*/ 441457 w 1089157"/>
              <a:gd name="connsiteY2" fmla="*/ 1295400 h 1295400"/>
              <a:gd name="connsiteX3" fmla="*/ 79322 w 1089157"/>
              <a:gd name="connsiteY3" fmla="*/ 1184783 h 1295400"/>
              <a:gd name="connsiteX4" fmla="*/ 0 w 1089157"/>
              <a:gd name="connsiteY4" fmla="*/ 1119336 h 1295400"/>
              <a:gd name="connsiteX5" fmla="*/ 53740 w 1089157"/>
              <a:gd name="connsiteY5" fmla="*/ 1054202 h 1295400"/>
              <a:gd name="connsiteX6" fmla="*/ 177909 w 1089157"/>
              <a:gd name="connsiteY6" fmla="*/ 647700 h 1295400"/>
              <a:gd name="connsiteX7" fmla="*/ 53740 w 1089157"/>
              <a:gd name="connsiteY7" fmla="*/ 241198 h 1295400"/>
              <a:gd name="connsiteX8" fmla="*/ 0 w 1089157"/>
              <a:gd name="connsiteY8" fmla="*/ 176064 h 1295400"/>
              <a:gd name="connsiteX9" fmla="*/ 79322 w 1089157"/>
              <a:gd name="connsiteY9" fmla="*/ 110617 h 1295400"/>
              <a:gd name="connsiteX10" fmla="*/ 441457 w 1089157"/>
              <a:gd name="connsiteY10" fmla="*/ 0 h 129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9157" h="1295400">
                <a:moveTo>
                  <a:pt x="441457" y="0"/>
                </a:moveTo>
                <a:cubicBezTo>
                  <a:pt x="799172" y="0"/>
                  <a:pt x="1089157" y="289985"/>
                  <a:pt x="1089157" y="647700"/>
                </a:cubicBezTo>
                <a:cubicBezTo>
                  <a:pt x="1089157" y="1005415"/>
                  <a:pt x="799172" y="1295400"/>
                  <a:pt x="441457" y="1295400"/>
                </a:cubicBezTo>
                <a:cubicBezTo>
                  <a:pt x="307314" y="1295400"/>
                  <a:pt x="182696" y="1254621"/>
                  <a:pt x="79322" y="1184783"/>
                </a:cubicBezTo>
                <a:lnTo>
                  <a:pt x="0" y="1119336"/>
                </a:lnTo>
                <a:lnTo>
                  <a:pt x="53740" y="1054202"/>
                </a:lnTo>
                <a:cubicBezTo>
                  <a:pt x="132134" y="938164"/>
                  <a:pt x="177909" y="798278"/>
                  <a:pt x="177909" y="647700"/>
                </a:cubicBezTo>
                <a:cubicBezTo>
                  <a:pt x="177909" y="497123"/>
                  <a:pt x="132134" y="357237"/>
                  <a:pt x="53740" y="241198"/>
                </a:cubicBezTo>
                <a:lnTo>
                  <a:pt x="0" y="176064"/>
                </a:lnTo>
                <a:lnTo>
                  <a:pt x="79322" y="110617"/>
                </a:lnTo>
                <a:cubicBezTo>
                  <a:pt x="182696" y="40779"/>
                  <a:pt x="307314" y="0"/>
                  <a:pt x="441457" y="0"/>
                </a:cubicBezTo>
                <a:close/>
              </a:path>
            </a:pathLst>
          </a:custGeom>
          <a:solidFill>
            <a:srgbClr val="F2F2F2"/>
          </a:solidFill>
          <a:ln w="9525">
            <a:noFill/>
            <a:round/>
            <a:headEnd/>
            <a:tailEnd/>
          </a:ln>
          <a:effectLst>
            <a:outerShdw blurRad="40000" dist="23000" dir="5400000" rotWithShape="0">
              <a:srgbClr val="808080">
                <a:alpha val="34999"/>
              </a:srgbClr>
            </a:outerShdw>
          </a:effectLst>
        </p:spPr>
        <p:txBody>
          <a:bodyPr anchor="ctr"/>
          <a:lstStyle/>
          <a:p>
            <a:pPr algn="ctr" eaLnBrk="1" fontAlgn="auto" hangingPunct="1">
              <a:spcBef>
                <a:spcPts val="0"/>
              </a:spcBef>
              <a:spcAft>
                <a:spcPts val="0"/>
              </a:spcAft>
              <a:defRPr/>
            </a:pPr>
            <a:r>
              <a:rPr lang="en-US" altLang="zh-CN" sz="4800" dirty="0">
                <a:solidFill>
                  <a:schemeClr val="accent1"/>
                </a:solidFill>
                <a:latin typeface="微软雅黑" panose="020B0503020204020204" pitchFamily="34" charset="-122"/>
                <a:ea typeface="微软雅黑" panose="020B0503020204020204" pitchFamily="34" charset="-122"/>
              </a:rPr>
              <a:t>6</a:t>
            </a:r>
            <a:endParaRPr lang="zh-CN" altLang="zh-CN" sz="4800" dirty="0">
              <a:solidFill>
                <a:schemeClr val="accent1"/>
              </a:solidFill>
              <a:latin typeface="微软雅黑" panose="020B0503020204020204" pitchFamily="34" charset="-122"/>
              <a:ea typeface="微软雅黑" panose="020B0503020204020204" pitchFamily="34" charset="-122"/>
            </a:endParaRPr>
          </a:p>
        </p:txBody>
      </p:sp>
      <p:sp>
        <p:nvSpPr>
          <p:cNvPr id="53" name="MH_SubTitle_1"/>
          <p:cNvSpPr txBox="1">
            <a:spLocks noChangeArrowheads="1"/>
          </p:cNvSpPr>
          <p:nvPr>
            <p:custDataLst>
              <p:tags r:id="rId13"/>
            </p:custDataLst>
          </p:nvPr>
        </p:nvSpPr>
        <p:spPr bwMode="auto">
          <a:xfrm>
            <a:off x="1119717" y="1624013"/>
            <a:ext cx="1775883" cy="1327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norm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algn="ctr" eaLnBrk="1" fontAlgn="auto" hangingPunct="1">
              <a:lnSpc>
                <a:spcPct val="130000"/>
              </a:lnSpc>
              <a:spcBef>
                <a:spcPts val="0"/>
              </a:spcBef>
              <a:spcAft>
                <a:spcPts val="0"/>
              </a:spcAft>
              <a:defRPr/>
            </a:pPr>
            <a:r>
              <a:rPr lang="zh-CN" altLang="en-US" sz="1400" b="1" dirty="0" smtClean="0">
                <a:solidFill>
                  <a:schemeClr val="tx1">
                    <a:lumMod val="75000"/>
                    <a:lumOff val="25000"/>
                  </a:schemeClr>
                </a:solidFill>
                <a:latin typeface="微软雅黑" panose="020B0503020204020204" pitchFamily="34" charset="-122"/>
                <a:ea typeface="微软雅黑" panose="020B0503020204020204" pitchFamily="34" charset="-122"/>
              </a:rPr>
              <a:t>汽车运用与维修专业虚拟仿真实</a:t>
            </a:r>
            <a:r>
              <a:rPr lang="zh-CN" altLang="en-US" sz="1400" b="1" dirty="0">
                <a:solidFill>
                  <a:schemeClr val="tx1">
                    <a:lumMod val="75000"/>
                    <a:lumOff val="25000"/>
                  </a:schemeClr>
                </a:solidFill>
                <a:latin typeface="微软雅黑" panose="020B0503020204020204" pitchFamily="34" charset="-122"/>
                <a:ea typeface="微软雅黑" panose="020B0503020204020204" pitchFamily="34" charset="-122"/>
              </a:rPr>
              <a:t>训室</a:t>
            </a:r>
            <a:endParaRPr lang="en-US" altLang="zh-CN" sz="1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54" name="MH_SubTitle_3"/>
          <p:cNvSpPr txBox="1">
            <a:spLocks noChangeArrowheads="1"/>
          </p:cNvSpPr>
          <p:nvPr>
            <p:custDataLst>
              <p:tags r:id="rId14"/>
            </p:custDataLst>
          </p:nvPr>
        </p:nvSpPr>
        <p:spPr bwMode="auto">
          <a:xfrm>
            <a:off x="3765551" y="1624013"/>
            <a:ext cx="1775883" cy="1327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norm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algn="ctr" eaLnBrk="1" fontAlgn="auto" hangingPunct="1">
              <a:lnSpc>
                <a:spcPct val="130000"/>
              </a:lnSpc>
              <a:spcBef>
                <a:spcPts val="0"/>
              </a:spcBef>
              <a:spcAft>
                <a:spcPts val="0"/>
              </a:spcAft>
              <a:defRPr/>
            </a:pPr>
            <a:r>
              <a:rPr lang="zh-CN" altLang="en-US" sz="1400" b="1" dirty="0" smtClean="0">
                <a:solidFill>
                  <a:schemeClr val="tx1">
                    <a:lumMod val="75000"/>
                    <a:lumOff val="25000"/>
                  </a:schemeClr>
                </a:solidFill>
                <a:latin typeface="微软雅黑" panose="020B0503020204020204" pitchFamily="34" charset="-122"/>
                <a:ea typeface="微软雅黑" panose="020B0503020204020204" pitchFamily="34" charset="-122"/>
              </a:rPr>
              <a:t>汽车电器设备检测与维修实</a:t>
            </a:r>
            <a:r>
              <a:rPr lang="zh-CN" altLang="en-US" sz="1400" b="1" dirty="0">
                <a:solidFill>
                  <a:schemeClr val="tx1">
                    <a:lumMod val="75000"/>
                    <a:lumOff val="25000"/>
                  </a:schemeClr>
                </a:solidFill>
                <a:latin typeface="微软雅黑" panose="020B0503020204020204" pitchFamily="34" charset="-122"/>
                <a:ea typeface="微软雅黑" panose="020B0503020204020204" pitchFamily="34" charset="-122"/>
              </a:rPr>
              <a:t>训室</a:t>
            </a:r>
            <a:endParaRPr lang="en-US" altLang="zh-CN" sz="1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55" name="MH_SubTitle_5"/>
          <p:cNvSpPr txBox="1">
            <a:spLocks noChangeArrowheads="1"/>
          </p:cNvSpPr>
          <p:nvPr>
            <p:custDataLst>
              <p:tags r:id="rId15"/>
            </p:custDataLst>
          </p:nvPr>
        </p:nvSpPr>
        <p:spPr bwMode="auto">
          <a:xfrm>
            <a:off x="6284384" y="1624013"/>
            <a:ext cx="1775883" cy="1327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norm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algn="ctr" eaLnBrk="1" fontAlgn="auto" hangingPunct="1">
              <a:lnSpc>
                <a:spcPct val="130000"/>
              </a:lnSpc>
              <a:spcBef>
                <a:spcPts val="0"/>
              </a:spcBef>
              <a:spcAft>
                <a:spcPts val="0"/>
              </a:spcAft>
              <a:defRPr/>
            </a:pPr>
            <a:r>
              <a:rPr lang="zh-CN" altLang="en-US" sz="1400" b="1" dirty="0">
                <a:solidFill>
                  <a:schemeClr val="tx1">
                    <a:lumMod val="75000"/>
                    <a:lumOff val="25000"/>
                  </a:schemeClr>
                </a:solidFill>
                <a:latin typeface="微软雅黑" panose="020B0503020204020204" pitchFamily="34" charset="-122"/>
                <a:ea typeface="微软雅黑" panose="020B0503020204020204" pitchFamily="34" charset="-122"/>
              </a:rPr>
              <a:t>电动汽车辅助系统实训室</a:t>
            </a:r>
            <a:endParaRPr lang="en-US" altLang="zh-CN" sz="1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56" name="MH_SubTitle_2"/>
          <p:cNvSpPr txBox="1">
            <a:spLocks noChangeArrowheads="1"/>
          </p:cNvSpPr>
          <p:nvPr>
            <p:custDataLst>
              <p:tags r:id="rId16"/>
            </p:custDataLst>
          </p:nvPr>
        </p:nvSpPr>
        <p:spPr bwMode="auto">
          <a:xfrm>
            <a:off x="2425701" y="4822825"/>
            <a:ext cx="1775884" cy="1328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algn="ctr" eaLnBrk="1" fontAlgn="auto" hangingPunct="1">
              <a:lnSpc>
                <a:spcPct val="130000"/>
              </a:lnSpc>
              <a:spcBef>
                <a:spcPts val="0"/>
              </a:spcBef>
              <a:spcAft>
                <a:spcPts val="0"/>
              </a:spcAft>
              <a:defRPr/>
            </a:pPr>
            <a:r>
              <a:rPr lang="zh-CN" altLang="en-US" sz="1400" b="1" dirty="0" smtClean="0">
                <a:solidFill>
                  <a:schemeClr val="tx1">
                    <a:lumMod val="75000"/>
                    <a:lumOff val="25000"/>
                  </a:schemeClr>
                </a:solidFill>
                <a:latin typeface="微软雅黑" panose="020B0503020204020204" pitchFamily="34" charset="-122"/>
                <a:ea typeface="微软雅黑" panose="020B0503020204020204" pitchFamily="34" charset="-122"/>
              </a:rPr>
              <a:t>汽车底盘检测</a:t>
            </a:r>
            <a:r>
              <a:rPr lang="zh-CN" altLang="en-US" sz="1400" b="1" dirty="0">
                <a:solidFill>
                  <a:schemeClr val="tx1">
                    <a:lumMod val="75000"/>
                    <a:lumOff val="25000"/>
                  </a:schemeClr>
                </a:solidFill>
                <a:latin typeface="微软雅黑" panose="020B0503020204020204" pitchFamily="34" charset="-122"/>
                <a:ea typeface="微软雅黑" panose="020B0503020204020204" pitchFamily="34" charset="-122"/>
              </a:rPr>
              <a:t>与维修实训室</a:t>
            </a:r>
            <a:endParaRPr lang="en-US" altLang="zh-CN" sz="1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57" name="MH_SubTitle_4"/>
          <p:cNvSpPr txBox="1">
            <a:spLocks noChangeArrowheads="1"/>
          </p:cNvSpPr>
          <p:nvPr>
            <p:custDataLst>
              <p:tags r:id="rId17"/>
            </p:custDataLst>
          </p:nvPr>
        </p:nvSpPr>
        <p:spPr bwMode="auto">
          <a:xfrm>
            <a:off x="5080001" y="4822825"/>
            <a:ext cx="1775884" cy="1328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algn="ctr" eaLnBrk="1" fontAlgn="auto" hangingPunct="1">
              <a:lnSpc>
                <a:spcPct val="130000"/>
              </a:lnSpc>
              <a:spcBef>
                <a:spcPts val="0"/>
              </a:spcBef>
              <a:spcAft>
                <a:spcPts val="0"/>
              </a:spcAft>
              <a:defRPr/>
            </a:pPr>
            <a:r>
              <a:rPr lang="zh-CN" altLang="en-US" sz="1400" b="1" dirty="0" smtClean="0">
                <a:solidFill>
                  <a:schemeClr val="tx1">
                    <a:lumMod val="75000"/>
                    <a:lumOff val="25000"/>
                  </a:schemeClr>
                </a:solidFill>
                <a:latin typeface="微软雅黑" panose="020B0503020204020204" pitchFamily="34" charset="-122"/>
                <a:ea typeface="微软雅黑" panose="020B0503020204020204" pitchFamily="34" charset="-122"/>
              </a:rPr>
              <a:t>汽车故障检测</a:t>
            </a:r>
            <a:r>
              <a:rPr lang="zh-CN" altLang="en-US" sz="1400" b="1" dirty="0">
                <a:solidFill>
                  <a:schemeClr val="tx1">
                    <a:lumMod val="75000"/>
                    <a:lumOff val="25000"/>
                  </a:schemeClr>
                </a:solidFill>
                <a:latin typeface="微软雅黑" panose="020B0503020204020204" pitchFamily="34" charset="-122"/>
                <a:ea typeface="微软雅黑" panose="020B0503020204020204" pitchFamily="34" charset="-122"/>
              </a:rPr>
              <a:t>诊断实训室</a:t>
            </a:r>
            <a:endParaRPr lang="en-US" altLang="zh-CN" sz="1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58" name="MH_SubTitle_6"/>
          <p:cNvSpPr txBox="1">
            <a:spLocks noChangeArrowheads="1"/>
          </p:cNvSpPr>
          <p:nvPr>
            <p:custDataLst>
              <p:tags r:id="rId18"/>
            </p:custDataLst>
          </p:nvPr>
        </p:nvSpPr>
        <p:spPr bwMode="auto">
          <a:xfrm>
            <a:off x="7615767" y="4822825"/>
            <a:ext cx="1775884" cy="1328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algn="ctr" eaLnBrk="1" fontAlgn="auto" hangingPunct="1">
              <a:lnSpc>
                <a:spcPct val="130000"/>
              </a:lnSpc>
              <a:spcBef>
                <a:spcPts val="0"/>
              </a:spcBef>
              <a:spcAft>
                <a:spcPts val="0"/>
              </a:spcAft>
              <a:defRPr/>
            </a:pPr>
            <a:r>
              <a:rPr lang="zh-CN" altLang="en-US" sz="1400" b="1" dirty="0" smtClean="0">
                <a:solidFill>
                  <a:schemeClr val="tx1">
                    <a:lumMod val="75000"/>
                    <a:lumOff val="25000"/>
                  </a:schemeClr>
                </a:solidFill>
                <a:latin typeface="微软雅黑" panose="020B0503020204020204" pitchFamily="34" charset="-122"/>
                <a:ea typeface="微软雅黑" panose="020B0503020204020204" pitchFamily="34" charset="-122"/>
              </a:rPr>
              <a:t>汽车转向系统检测与维修实</a:t>
            </a:r>
            <a:r>
              <a:rPr lang="zh-CN" altLang="en-US" sz="1400" b="1" dirty="0">
                <a:solidFill>
                  <a:schemeClr val="tx1">
                    <a:lumMod val="75000"/>
                    <a:lumOff val="25000"/>
                  </a:schemeClr>
                </a:solidFill>
                <a:latin typeface="微软雅黑" panose="020B0503020204020204" pitchFamily="34" charset="-122"/>
                <a:ea typeface="微软雅黑" panose="020B0503020204020204" pitchFamily="34" charset="-122"/>
              </a:rPr>
              <a:t>训室</a:t>
            </a:r>
            <a:endParaRPr lang="en-US" altLang="zh-CN" sz="1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cxnSp>
        <p:nvCxnSpPr>
          <p:cNvPr id="59" name="MH_Other_5"/>
          <p:cNvCxnSpPr>
            <a:cxnSpLocks noChangeShapeType="1"/>
          </p:cNvCxnSpPr>
          <p:nvPr>
            <p:custDataLst>
              <p:tags r:id="rId19"/>
            </p:custDataLst>
          </p:nvPr>
        </p:nvCxnSpPr>
        <p:spPr bwMode="auto">
          <a:xfrm rot="5400000" flipH="1" flipV="1">
            <a:off x="9705710" y="3182674"/>
            <a:ext cx="411163" cy="2117"/>
          </a:xfrm>
          <a:prstGeom prst="line">
            <a:avLst/>
          </a:prstGeom>
          <a:noFill/>
          <a:ln w="25400">
            <a:solidFill>
              <a:schemeClr val="accent1"/>
            </a:solidFill>
            <a:round/>
            <a:headEnd/>
            <a:tailEnd/>
          </a:ln>
          <a:extLst>
            <a:ext uri="{909E8E84-426E-40DD-AFC4-6F175D3DCCD1}">
              <a14:hiddenFill xmlns:a14="http://schemas.microsoft.com/office/drawing/2010/main">
                <a:noFill/>
              </a14:hiddenFill>
            </a:ext>
          </a:extLst>
        </p:spPr>
      </p:cxnSp>
      <p:sp>
        <p:nvSpPr>
          <p:cNvPr id="60" name="MH_SubTitle_5"/>
          <p:cNvSpPr txBox="1">
            <a:spLocks noChangeArrowheads="1"/>
          </p:cNvSpPr>
          <p:nvPr>
            <p:custDataLst>
              <p:tags r:id="rId20"/>
            </p:custDataLst>
          </p:nvPr>
        </p:nvSpPr>
        <p:spPr bwMode="auto">
          <a:xfrm>
            <a:off x="9052984" y="1624013"/>
            <a:ext cx="1775883" cy="1327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norm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algn="ctr" eaLnBrk="1" fontAlgn="auto" hangingPunct="1">
              <a:lnSpc>
                <a:spcPct val="130000"/>
              </a:lnSpc>
              <a:spcBef>
                <a:spcPts val="0"/>
              </a:spcBef>
              <a:spcAft>
                <a:spcPts val="0"/>
              </a:spcAft>
              <a:defRPr/>
            </a:pPr>
            <a:r>
              <a:rPr lang="zh-CN" altLang="en-US" sz="1400" b="1" dirty="0">
                <a:solidFill>
                  <a:schemeClr val="tx1">
                    <a:lumMod val="75000"/>
                    <a:lumOff val="25000"/>
                  </a:schemeClr>
                </a:solidFill>
                <a:latin typeface="微软雅黑" panose="020B0503020204020204" pitchFamily="34" charset="-122"/>
                <a:ea typeface="微软雅黑" panose="020B0503020204020204" pitchFamily="34" charset="-122"/>
              </a:rPr>
              <a:t>新能源汽车认知检测诊断实训室</a:t>
            </a:r>
            <a:endParaRPr lang="en-US" altLang="zh-CN" sz="1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61" name="MH_Other_9"/>
          <p:cNvSpPr>
            <a:spLocks noChangeArrowheads="1"/>
          </p:cNvSpPr>
          <p:nvPr>
            <p:custDataLst>
              <p:tags r:id="rId21"/>
            </p:custDataLst>
          </p:nvPr>
        </p:nvSpPr>
        <p:spPr bwMode="auto">
          <a:xfrm>
            <a:off x="9214908" y="3236913"/>
            <a:ext cx="1452033" cy="1295400"/>
          </a:xfrm>
          <a:custGeom>
            <a:avLst/>
            <a:gdLst>
              <a:gd name="connsiteX0" fmla="*/ 441458 w 1089158"/>
              <a:gd name="connsiteY0" fmla="*/ 0 h 1295400"/>
              <a:gd name="connsiteX1" fmla="*/ 1089158 w 1089158"/>
              <a:gd name="connsiteY1" fmla="*/ 647700 h 1295400"/>
              <a:gd name="connsiteX2" fmla="*/ 441458 w 1089158"/>
              <a:gd name="connsiteY2" fmla="*/ 1295400 h 1295400"/>
              <a:gd name="connsiteX3" fmla="*/ 79323 w 1089158"/>
              <a:gd name="connsiteY3" fmla="*/ 1184783 h 1295400"/>
              <a:gd name="connsiteX4" fmla="*/ 0 w 1089158"/>
              <a:gd name="connsiteY4" fmla="*/ 1119336 h 1295400"/>
              <a:gd name="connsiteX5" fmla="*/ 53741 w 1089158"/>
              <a:gd name="connsiteY5" fmla="*/ 1054202 h 1295400"/>
              <a:gd name="connsiteX6" fmla="*/ 177910 w 1089158"/>
              <a:gd name="connsiteY6" fmla="*/ 647700 h 1295400"/>
              <a:gd name="connsiteX7" fmla="*/ 53741 w 1089158"/>
              <a:gd name="connsiteY7" fmla="*/ 241198 h 1295400"/>
              <a:gd name="connsiteX8" fmla="*/ 0 w 1089158"/>
              <a:gd name="connsiteY8" fmla="*/ 176064 h 1295400"/>
              <a:gd name="connsiteX9" fmla="*/ 79323 w 1089158"/>
              <a:gd name="connsiteY9" fmla="*/ 110617 h 1295400"/>
              <a:gd name="connsiteX10" fmla="*/ 441458 w 1089158"/>
              <a:gd name="connsiteY10" fmla="*/ 0 h 129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9158" h="1295400">
                <a:moveTo>
                  <a:pt x="441458" y="0"/>
                </a:moveTo>
                <a:cubicBezTo>
                  <a:pt x="799173" y="0"/>
                  <a:pt x="1089158" y="289985"/>
                  <a:pt x="1089158" y="647700"/>
                </a:cubicBezTo>
                <a:cubicBezTo>
                  <a:pt x="1089158" y="1005415"/>
                  <a:pt x="799173" y="1295400"/>
                  <a:pt x="441458" y="1295400"/>
                </a:cubicBezTo>
                <a:cubicBezTo>
                  <a:pt x="307315" y="1295400"/>
                  <a:pt x="182696" y="1254621"/>
                  <a:pt x="79323" y="1184783"/>
                </a:cubicBezTo>
                <a:lnTo>
                  <a:pt x="0" y="1119336"/>
                </a:lnTo>
                <a:lnTo>
                  <a:pt x="53741" y="1054202"/>
                </a:lnTo>
                <a:cubicBezTo>
                  <a:pt x="132135" y="938164"/>
                  <a:pt x="177910" y="798278"/>
                  <a:pt x="177910" y="647700"/>
                </a:cubicBezTo>
                <a:cubicBezTo>
                  <a:pt x="177910" y="497123"/>
                  <a:pt x="132135" y="357237"/>
                  <a:pt x="53741" y="241198"/>
                </a:cubicBezTo>
                <a:lnTo>
                  <a:pt x="0" y="176064"/>
                </a:lnTo>
                <a:lnTo>
                  <a:pt x="79323" y="110617"/>
                </a:lnTo>
                <a:cubicBezTo>
                  <a:pt x="182696" y="40779"/>
                  <a:pt x="307315" y="0"/>
                  <a:pt x="441458" y="0"/>
                </a:cubicBezTo>
                <a:close/>
              </a:path>
            </a:pathLst>
          </a:custGeom>
          <a:solidFill>
            <a:schemeClr val="accent1"/>
          </a:solidFill>
          <a:ln w="9525">
            <a:noFill/>
            <a:round/>
            <a:headEnd/>
            <a:tailEnd/>
          </a:ln>
          <a:effectLst>
            <a:outerShdw blurRad="40000" dist="23000" dir="5400000" rotWithShape="0">
              <a:srgbClr val="808080">
                <a:alpha val="34999"/>
              </a:srgbClr>
            </a:outerShdw>
          </a:effectLst>
        </p:spPr>
        <p:txBody>
          <a:bodyPr anchor="ctr"/>
          <a:lstStyle/>
          <a:p>
            <a:pPr algn="ctr" eaLnBrk="1" fontAlgn="auto" hangingPunct="1">
              <a:spcBef>
                <a:spcPts val="0"/>
              </a:spcBef>
              <a:spcAft>
                <a:spcPts val="0"/>
              </a:spcAft>
              <a:defRPr/>
            </a:pPr>
            <a:r>
              <a:rPr lang="en-US" altLang="zh-CN" sz="4800" dirty="0" smtClean="0">
                <a:solidFill>
                  <a:srgbClr val="FFFFFF"/>
                </a:solidFill>
                <a:latin typeface="微软雅黑" panose="020B0503020204020204" pitchFamily="34" charset="-122"/>
                <a:ea typeface="微软雅黑" panose="020B0503020204020204" pitchFamily="34" charset="-122"/>
              </a:rPr>
              <a:t>7</a:t>
            </a:r>
            <a:endParaRPr lang="zh-CN" altLang="zh-CN" sz="4800" dirty="0">
              <a:solidFill>
                <a:srgbClr val="FFFFFF"/>
              </a:solidFill>
              <a:latin typeface="微软雅黑" panose="020B0503020204020204" pitchFamily="34" charset="-122"/>
              <a:ea typeface="微软雅黑" panose="020B0503020204020204" pitchFamily="34" charset="-122"/>
            </a:endParaRPr>
          </a:p>
        </p:txBody>
      </p:sp>
      <p:sp>
        <p:nvSpPr>
          <p:cNvPr id="37" name="矩形 36"/>
          <p:cNvSpPr/>
          <p:nvPr/>
        </p:nvSpPr>
        <p:spPr>
          <a:xfrm>
            <a:off x="-238707" y="613144"/>
            <a:ext cx="2908497" cy="507831"/>
          </a:xfrm>
          <a:prstGeom prst="rect">
            <a:avLst/>
          </a:prstGeom>
        </p:spPr>
        <p:txBody>
          <a:bodyPr wrap="square">
            <a:spAutoFit/>
          </a:bodyPr>
          <a:lstStyle/>
          <a:p>
            <a:pPr indent="355600">
              <a:lnSpc>
                <a:spcPct val="150000"/>
              </a:lnSpc>
            </a:pPr>
            <a:r>
              <a:rPr lang="en-US" altLang="zh-CN" b="1" dirty="0" smtClean="0">
                <a:solidFill>
                  <a:srgbClr val="C00000"/>
                </a:solidFill>
                <a:latin typeface="微软雅黑" pitchFamily="34" charset="-122"/>
                <a:ea typeface="微软雅黑" pitchFamily="34" charset="-122"/>
              </a:rPr>
              <a:t>3</a:t>
            </a:r>
            <a:r>
              <a:rPr lang="zh-CN" altLang="en-US" b="1" dirty="0" smtClean="0">
                <a:solidFill>
                  <a:srgbClr val="C00000"/>
                </a:solidFill>
                <a:latin typeface="微软雅黑" pitchFamily="34" charset="-122"/>
                <a:ea typeface="微软雅黑" pitchFamily="34" charset="-122"/>
              </a:rPr>
              <a:t>、专业实训体系构成</a:t>
            </a:r>
            <a:endParaRPr lang="zh-CN" altLang="en-US" b="1" dirty="0">
              <a:solidFill>
                <a:srgbClr val="C00000"/>
              </a:solidFill>
              <a:latin typeface="微软雅黑" pitchFamily="34" charset="-122"/>
              <a:ea typeface="微软雅黑" pitchFamily="34" charset="-122"/>
            </a:endParaRPr>
          </a:p>
        </p:txBody>
      </p:sp>
    </p:spTree>
    <p:extLst>
      <p:ext uri="{BB962C8B-B14F-4D97-AF65-F5344CB8AC3E}">
        <p14:creationId xmlns:p14="http://schemas.microsoft.com/office/powerpoint/2010/main" val="32016129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404813"/>
            <a:ext cx="1768415" cy="241230"/>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sp>
        <p:nvSpPr>
          <p:cNvPr id="45" name="文本框 2"/>
          <p:cNvSpPr txBox="1"/>
          <p:nvPr/>
        </p:nvSpPr>
        <p:spPr>
          <a:xfrm>
            <a:off x="11850701" y="235536"/>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solidFill>
                  <a:prstClr val="white"/>
                </a:solidFill>
                <a:latin typeface="微软雅黑" pitchFamily="34" charset="-122"/>
                <a:ea typeface="微软雅黑" pitchFamily="34" charset="-122"/>
              </a:rPr>
              <a:t>31</a:t>
            </a:r>
            <a:endParaRPr lang="zh-CN" altLang="en-US" sz="1600" b="1" dirty="0">
              <a:solidFill>
                <a:prstClr val="white"/>
              </a:solidFill>
              <a:latin typeface="微软雅黑" pitchFamily="34" charset="-122"/>
              <a:ea typeface="微软雅黑" pitchFamily="34" charset="-122"/>
            </a:endParaRPr>
          </a:p>
        </p:txBody>
      </p:sp>
      <p:cxnSp>
        <p:nvCxnSpPr>
          <p:cNvPr id="32" name="直接连接符 31"/>
          <p:cNvCxnSpPr/>
          <p:nvPr/>
        </p:nvCxnSpPr>
        <p:spPr>
          <a:xfrm>
            <a:off x="1768416" y="404813"/>
            <a:ext cx="984255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9" name="Freeform 6"/>
          <p:cNvSpPr>
            <a:spLocks/>
          </p:cNvSpPr>
          <p:nvPr/>
        </p:nvSpPr>
        <p:spPr bwMode="auto">
          <a:xfrm>
            <a:off x="4617516" y="4383601"/>
            <a:ext cx="49973" cy="56372"/>
          </a:xfrm>
          <a:custGeom>
            <a:avLst/>
            <a:gdLst>
              <a:gd name="T0" fmla="*/ 0 w 4763"/>
              <a:gd name="T1" fmla="*/ 11113 h 1"/>
              <a:gd name="T2" fmla="*/ 0 w 4763"/>
              <a:gd name="T3" fmla="*/ 0 h 1"/>
              <a:gd name="T4" fmla="*/ 0 w 4763"/>
              <a:gd name="T5" fmla="*/ 11113 h 1"/>
              <a:gd name="T6" fmla="*/ 0 60000 65536"/>
              <a:gd name="T7" fmla="*/ 0 60000 65536"/>
              <a:gd name="T8" fmla="*/ 0 60000 65536"/>
            </a:gdLst>
            <a:ahLst/>
            <a:cxnLst>
              <a:cxn ang="T6">
                <a:pos x="T0" y="T1"/>
              </a:cxn>
              <a:cxn ang="T7">
                <a:pos x="T2" y="T3"/>
              </a:cxn>
              <a:cxn ang="T8">
                <a:pos x="T4" y="T5"/>
              </a:cxn>
            </a:cxnLst>
            <a:rect l="0" t="0" r="r" b="b"/>
            <a:pathLst>
              <a:path w="4763" h="1">
                <a:moveTo>
                  <a:pt x="0" y="1"/>
                </a:moveTo>
                <a:cubicBezTo>
                  <a:pt x="0" y="1"/>
                  <a:pt x="0" y="1"/>
                  <a:pt x="0" y="0"/>
                </a:cubicBezTo>
                <a:cubicBezTo>
                  <a:pt x="0" y="1"/>
                  <a:pt x="0" y="1"/>
                  <a:pt x="0" y="1"/>
                </a:cubicBezTo>
                <a:close/>
              </a:path>
            </a:pathLst>
          </a:custGeom>
          <a:gradFill rotWithShape="1">
            <a:gsLst>
              <a:gs pos="0">
                <a:srgbClr val="FF0517"/>
              </a:gs>
              <a:gs pos="100000">
                <a:srgbClr val="3A0004"/>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50" name="Freeform 3"/>
          <p:cNvSpPr>
            <a:spLocks/>
          </p:cNvSpPr>
          <p:nvPr/>
        </p:nvSpPr>
        <p:spPr bwMode="auto">
          <a:xfrm>
            <a:off x="7176540" y="5877548"/>
            <a:ext cx="49973" cy="56372"/>
          </a:xfrm>
          <a:custGeom>
            <a:avLst/>
            <a:gdLst>
              <a:gd name="T0" fmla="*/ 0 w 1"/>
              <a:gd name="T1" fmla="*/ 0 h 4763"/>
              <a:gd name="T2" fmla="*/ 0 w 1"/>
              <a:gd name="T3" fmla="*/ 0 h 4763"/>
              <a:gd name="T4" fmla="*/ 9525 w 1"/>
              <a:gd name="T5" fmla="*/ 0 h 4763"/>
              <a:gd name="T6" fmla="*/ 0 w 1"/>
              <a:gd name="T7" fmla="*/ 0 h 476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 h="4763">
                <a:moveTo>
                  <a:pt x="0" y="0"/>
                </a:moveTo>
                <a:cubicBezTo>
                  <a:pt x="0" y="0"/>
                  <a:pt x="0" y="0"/>
                  <a:pt x="0" y="0"/>
                </a:cubicBezTo>
                <a:cubicBezTo>
                  <a:pt x="0" y="0"/>
                  <a:pt x="1" y="0"/>
                  <a:pt x="1" y="0"/>
                </a:cubicBezTo>
                <a:lnTo>
                  <a:pt x="0" y="0"/>
                </a:lnTo>
                <a:close/>
              </a:path>
            </a:pathLst>
          </a:custGeom>
          <a:gradFill rotWithShape="1">
            <a:gsLst>
              <a:gs pos="0">
                <a:srgbClr val="FF0517"/>
              </a:gs>
              <a:gs pos="100000">
                <a:srgbClr val="3A0004"/>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cxnSp>
        <p:nvCxnSpPr>
          <p:cNvPr id="51" name="MH_Other_1"/>
          <p:cNvCxnSpPr/>
          <p:nvPr>
            <p:custDataLst>
              <p:tags r:id="rId1"/>
            </p:custDataLst>
          </p:nvPr>
        </p:nvCxnSpPr>
        <p:spPr>
          <a:xfrm>
            <a:off x="7483025" y="3958415"/>
            <a:ext cx="1809313" cy="0"/>
          </a:xfrm>
          <a:prstGeom prst="line">
            <a:avLst/>
          </a:prstGeom>
          <a:ln w="6350">
            <a:solidFill>
              <a:schemeClr val="accent2">
                <a:lumMod val="60000"/>
                <a:lumOff val="40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2" name="MH_Other_2"/>
          <p:cNvCxnSpPr/>
          <p:nvPr>
            <p:custDataLst>
              <p:tags r:id="rId2"/>
            </p:custDataLst>
          </p:nvPr>
        </p:nvCxnSpPr>
        <p:spPr>
          <a:xfrm>
            <a:off x="7483025" y="4502133"/>
            <a:ext cx="1809313" cy="0"/>
          </a:xfrm>
          <a:prstGeom prst="line">
            <a:avLst/>
          </a:prstGeom>
          <a:ln w="6350">
            <a:solidFill>
              <a:schemeClr val="accent2">
                <a:lumMod val="60000"/>
                <a:lumOff val="40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3" name="MH_Other_3"/>
          <p:cNvCxnSpPr/>
          <p:nvPr>
            <p:custDataLst>
              <p:tags r:id="rId3"/>
            </p:custDataLst>
          </p:nvPr>
        </p:nvCxnSpPr>
        <p:spPr>
          <a:xfrm>
            <a:off x="7483025" y="5047175"/>
            <a:ext cx="1809313" cy="0"/>
          </a:xfrm>
          <a:prstGeom prst="line">
            <a:avLst/>
          </a:prstGeom>
          <a:ln w="6350">
            <a:solidFill>
              <a:schemeClr val="accent2">
                <a:lumMod val="60000"/>
                <a:lumOff val="40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4" name="MH_Other_4"/>
          <p:cNvCxnSpPr/>
          <p:nvPr>
            <p:custDataLst>
              <p:tags r:id="rId4"/>
            </p:custDataLst>
          </p:nvPr>
        </p:nvCxnSpPr>
        <p:spPr>
          <a:xfrm>
            <a:off x="7483025" y="5590894"/>
            <a:ext cx="1809313" cy="0"/>
          </a:xfrm>
          <a:prstGeom prst="line">
            <a:avLst/>
          </a:prstGeom>
          <a:ln w="6350">
            <a:solidFill>
              <a:schemeClr val="accent2">
                <a:lumMod val="60000"/>
                <a:lumOff val="40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5" name="MH_Other_5"/>
          <p:cNvCxnSpPr/>
          <p:nvPr>
            <p:custDataLst>
              <p:tags r:id="rId5"/>
            </p:custDataLst>
          </p:nvPr>
        </p:nvCxnSpPr>
        <p:spPr>
          <a:xfrm>
            <a:off x="4627140" y="3958415"/>
            <a:ext cx="133119" cy="0"/>
          </a:xfrm>
          <a:prstGeom prst="line">
            <a:avLst/>
          </a:prstGeom>
          <a:ln w="6350">
            <a:solidFill>
              <a:schemeClr val="accent1">
                <a:lumMod val="60000"/>
                <a:lumOff val="40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6" name="MH_Other_6"/>
          <p:cNvCxnSpPr/>
          <p:nvPr>
            <p:custDataLst>
              <p:tags r:id="rId6"/>
            </p:custDataLst>
          </p:nvPr>
        </p:nvCxnSpPr>
        <p:spPr>
          <a:xfrm>
            <a:off x="4627140" y="4502133"/>
            <a:ext cx="133119" cy="0"/>
          </a:xfrm>
          <a:prstGeom prst="line">
            <a:avLst/>
          </a:prstGeom>
          <a:ln w="6350">
            <a:solidFill>
              <a:schemeClr val="accent1">
                <a:lumMod val="60000"/>
                <a:lumOff val="40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7" name="MH_Other_7"/>
          <p:cNvCxnSpPr/>
          <p:nvPr>
            <p:custDataLst>
              <p:tags r:id="rId7"/>
            </p:custDataLst>
          </p:nvPr>
        </p:nvCxnSpPr>
        <p:spPr>
          <a:xfrm>
            <a:off x="4627140" y="5047175"/>
            <a:ext cx="133119" cy="0"/>
          </a:xfrm>
          <a:prstGeom prst="line">
            <a:avLst/>
          </a:prstGeom>
          <a:ln w="6350">
            <a:solidFill>
              <a:schemeClr val="accent1">
                <a:lumMod val="60000"/>
                <a:lumOff val="40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8" name="MH_Other_8"/>
          <p:cNvCxnSpPr/>
          <p:nvPr>
            <p:custDataLst>
              <p:tags r:id="rId8"/>
            </p:custDataLst>
          </p:nvPr>
        </p:nvCxnSpPr>
        <p:spPr>
          <a:xfrm>
            <a:off x="4627140" y="5590894"/>
            <a:ext cx="133119" cy="0"/>
          </a:xfrm>
          <a:prstGeom prst="line">
            <a:avLst/>
          </a:prstGeom>
          <a:ln w="6350">
            <a:solidFill>
              <a:schemeClr val="accent1">
                <a:lumMod val="60000"/>
                <a:lumOff val="40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9" name="MH_SubTitle_1"/>
          <p:cNvSpPr/>
          <p:nvPr>
            <p:custDataLst>
              <p:tags r:id="rId9"/>
            </p:custDataLst>
          </p:nvPr>
        </p:nvSpPr>
        <p:spPr>
          <a:xfrm flipH="1">
            <a:off x="4625548" y="3627479"/>
            <a:ext cx="1460937" cy="488363"/>
          </a:xfrm>
          <a:prstGeom prst="roundRect">
            <a:avLst>
              <a:gd name="adj" fmla="val 38412"/>
            </a:avLst>
          </a:prstGeom>
          <a:solidFill>
            <a:srgbClr val="66CCFF"/>
          </a:solidFill>
          <a:ln w="3175">
            <a:no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ormAutofit/>
          </a:bodyPr>
          <a:lstStyle/>
          <a:p>
            <a:pPr algn="ctr" eaLnBrk="1" fontAlgn="auto" hangingPunct="1">
              <a:spcBef>
                <a:spcPts val="0"/>
              </a:spcBef>
              <a:spcAft>
                <a:spcPts val="0"/>
              </a:spcAft>
              <a:defRPr/>
            </a:pPr>
            <a:r>
              <a:rPr lang="zh-CN" altLang="en-US" sz="1600" dirty="0">
                <a:solidFill>
                  <a:srgbClr val="FFFFFF"/>
                </a:solidFill>
                <a:latin typeface="微软雅黑" panose="020B0503020204020204" pitchFamily="34" charset="-122"/>
                <a:ea typeface="微软雅黑" panose="020B0503020204020204" pitchFamily="34" charset="-122"/>
              </a:rPr>
              <a:t>汽车</a:t>
            </a:r>
            <a:r>
              <a:rPr lang="zh-CN" altLang="en-US" sz="1600" dirty="0" smtClean="0">
                <a:solidFill>
                  <a:srgbClr val="FFFFFF"/>
                </a:solidFill>
                <a:latin typeface="微软雅黑" panose="020B0503020204020204" pitchFamily="34" charset="-122"/>
                <a:ea typeface="微软雅黑" panose="020B0503020204020204" pitchFamily="34" charset="-122"/>
              </a:rPr>
              <a:t>电气</a:t>
            </a:r>
            <a:endParaRPr lang="zh-CN" altLang="en-US" sz="1600" dirty="0">
              <a:solidFill>
                <a:srgbClr val="FFFFFF"/>
              </a:solidFill>
              <a:latin typeface="微软雅黑" panose="020B0503020204020204" pitchFamily="34" charset="-122"/>
              <a:ea typeface="微软雅黑" panose="020B0503020204020204" pitchFamily="34" charset="-122"/>
            </a:endParaRPr>
          </a:p>
        </p:txBody>
      </p:sp>
      <p:sp>
        <p:nvSpPr>
          <p:cNvPr id="60" name="MH_SubTitle_2"/>
          <p:cNvSpPr/>
          <p:nvPr>
            <p:custDataLst>
              <p:tags r:id="rId10"/>
            </p:custDataLst>
          </p:nvPr>
        </p:nvSpPr>
        <p:spPr>
          <a:xfrm flipH="1">
            <a:off x="4625548" y="4171197"/>
            <a:ext cx="1460937" cy="488364"/>
          </a:xfrm>
          <a:prstGeom prst="roundRect">
            <a:avLst>
              <a:gd name="adj" fmla="val 36859"/>
            </a:avLst>
          </a:prstGeom>
          <a:solidFill>
            <a:schemeClr val="accent5"/>
          </a:solidFill>
          <a:ln w="3175">
            <a:no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ormAutofit/>
          </a:bodyPr>
          <a:lstStyle/>
          <a:p>
            <a:pPr algn="ctr" eaLnBrk="1" fontAlgn="auto" hangingPunct="1">
              <a:spcBef>
                <a:spcPts val="0"/>
              </a:spcBef>
              <a:spcAft>
                <a:spcPts val="0"/>
              </a:spcAft>
              <a:defRPr/>
            </a:pPr>
            <a:r>
              <a:rPr lang="zh-CN" altLang="en-US" sz="1600" dirty="0">
                <a:solidFill>
                  <a:srgbClr val="FFFFFF"/>
                </a:solidFill>
                <a:latin typeface="微软雅黑" panose="020B0503020204020204" pitchFamily="34" charset="-122"/>
                <a:ea typeface="微软雅黑" panose="020B0503020204020204" pitchFamily="34" charset="-122"/>
              </a:rPr>
              <a:t>汽车底盘</a:t>
            </a:r>
          </a:p>
        </p:txBody>
      </p:sp>
      <p:sp>
        <p:nvSpPr>
          <p:cNvPr id="61" name="MH_SubTitle_3"/>
          <p:cNvSpPr/>
          <p:nvPr>
            <p:custDataLst>
              <p:tags r:id="rId11"/>
            </p:custDataLst>
          </p:nvPr>
        </p:nvSpPr>
        <p:spPr>
          <a:xfrm flipH="1">
            <a:off x="4625548" y="4714917"/>
            <a:ext cx="1460937" cy="488363"/>
          </a:xfrm>
          <a:prstGeom prst="roundRect">
            <a:avLst>
              <a:gd name="adj" fmla="val 45273"/>
            </a:avLst>
          </a:prstGeom>
          <a:solidFill>
            <a:srgbClr val="0070C0"/>
          </a:solidFill>
          <a:ln w="3175">
            <a:no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oAutofit/>
          </a:bodyPr>
          <a:lstStyle/>
          <a:p>
            <a:pPr algn="ctr" fontAlgn="auto">
              <a:spcBef>
                <a:spcPts val="0"/>
              </a:spcBef>
              <a:spcAft>
                <a:spcPts val="0"/>
              </a:spcAft>
              <a:defRPr/>
            </a:pPr>
            <a:r>
              <a:rPr lang="zh-CN" altLang="en-US" sz="1600" dirty="0">
                <a:solidFill>
                  <a:srgbClr val="FFFFFF"/>
                </a:solidFill>
                <a:latin typeface="微软雅黑" panose="020B0503020204020204" pitchFamily="34" charset="-122"/>
                <a:ea typeface="微软雅黑" panose="020B0503020204020204" pitchFamily="34" charset="-122"/>
              </a:rPr>
              <a:t>汽车发动机</a:t>
            </a:r>
          </a:p>
        </p:txBody>
      </p:sp>
      <p:sp>
        <p:nvSpPr>
          <p:cNvPr id="62" name="MH_SubTitle_4"/>
          <p:cNvSpPr/>
          <p:nvPr>
            <p:custDataLst>
              <p:tags r:id="rId12"/>
            </p:custDataLst>
          </p:nvPr>
        </p:nvSpPr>
        <p:spPr>
          <a:xfrm flipH="1">
            <a:off x="4625548" y="5258634"/>
            <a:ext cx="1460937" cy="488364"/>
          </a:xfrm>
          <a:prstGeom prst="roundRect">
            <a:avLst>
              <a:gd name="adj" fmla="val 48638"/>
            </a:avLst>
          </a:prstGeom>
          <a:solidFill>
            <a:schemeClr val="accent5">
              <a:lumMod val="60000"/>
              <a:lumOff val="40000"/>
            </a:schemeClr>
          </a:solidFill>
          <a:ln w="3175">
            <a:no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oAutofit/>
          </a:bodyPr>
          <a:lstStyle/>
          <a:p>
            <a:pPr algn="ctr" eaLnBrk="1" fontAlgn="auto" hangingPunct="1">
              <a:spcBef>
                <a:spcPts val="0"/>
              </a:spcBef>
              <a:spcAft>
                <a:spcPts val="0"/>
              </a:spcAft>
              <a:defRPr/>
            </a:pPr>
            <a:r>
              <a:rPr lang="zh-CN" altLang="en-US" sz="1600" dirty="0">
                <a:solidFill>
                  <a:srgbClr val="FFFFFF"/>
                </a:solidFill>
                <a:latin typeface="微软雅黑" panose="020B0503020204020204" pitchFamily="34" charset="-122"/>
                <a:ea typeface="微软雅黑" panose="020B0503020204020204" pitchFamily="34" charset="-122"/>
              </a:rPr>
              <a:t>汽车空调</a:t>
            </a:r>
          </a:p>
        </p:txBody>
      </p:sp>
      <p:sp>
        <p:nvSpPr>
          <p:cNvPr id="63" name="MH_SubTitle_5"/>
          <p:cNvSpPr/>
          <p:nvPr>
            <p:custDataLst>
              <p:tags r:id="rId13"/>
            </p:custDataLst>
          </p:nvPr>
        </p:nvSpPr>
        <p:spPr>
          <a:xfrm>
            <a:off x="6235248" y="3627479"/>
            <a:ext cx="1460937" cy="488363"/>
          </a:xfrm>
          <a:prstGeom prst="roundRect">
            <a:avLst>
              <a:gd name="adj" fmla="val 34335"/>
            </a:avLst>
          </a:prstGeom>
          <a:solidFill>
            <a:srgbClr val="003399"/>
          </a:solidFill>
          <a:ln w="3175">
            <a:no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ormAutofit/>
          </a:bodyPr>
          <a:lstStyle/>
          <a:p>
            <a:pPr algn="ctr" eaLnBrk="1" fontAlgn="auto" hangingPunct="1">
              <a:spcBef>
                <a:spcPts val="0"/>
              </a:spcBef>
              <a:spcAft>
                <a:spcPts val="0"/>
              </a:spcAft>
              <a:defRPr/>
            </a:pPr>
            <a:r>
              <a:rPr lang="zh-CN" altLang="en-US" sz="1600" dirty="0">
                <a:solidFill>
                  <a:srgbClr val="FFFFFF"/>
                </a:solidFill>
                <a:latin typeface="微软雅黑" panose="020B0503020204020204" pitchFamily="34" charset="-122"/>
                <a:ea typeface="微软雅黑" panose="020B0503020204020204" pitchFamily="34" charset="-122"/>
              </a:rPr>
              <a:t>整车构造</a:t>
            </a:r>
          </a:p>
        </p:txBody>
      </p:sp>
      <p:sp>
        <p:nvSpPr>
          <p:cNvPr id="64" name="MH_SubTitle_6"/>
          <p:cNvSpPr/>
          <p:nvPr>
            <p:custDataLst>
              <p:tags r:id="rId14"/>
            </p:custDataLst>
          </p:nvPr>
        </p:nvSpPr>
        <p:spPr>
          <a:xfrm>
            <a:off x="6235248" y="4171197"/>
            <a:ext cx="1460937" cy="488364"/>
          </a:xfrm>
          <a:prstGeom prst="roundRect">
            <a:avLst>
              <a:gd name="adj" fmla="val 38121"/>
            </a:avLst>
          </a:prstGeom>
          <a:solidFill>
            <a:schemeClr val="bg1">
              <a:lumMod val="65000"/>
            </a:schemeClr>
          </a:solidFill>
          <a:ln w="3175">
            <a:no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oAutofit/>
          </a:bodyPr>
          <a:lstStyle/>
          <a:p>
            <a:pPr algn="ctr" fontAlgn="auto">
              <a:spcBef>
                <a:spcPts val="0"/>
              </a:spcBef>
              <a:spcAft>
                <a:spcPts val="0"/>
              </a:spcAft>
              <a:defRPr/>
            </a:pPr>
            <a:r>
              <a:rPr lang="zh-CN" altLang="en-US" sz="1600" dirty="0">
                <a:solidFill>
                  <a:srgbClr val="FFFFFF"/>
                </a:solidFill>
                <a:latin typeface="微软雅黑" panose="020B0503020204020204" pitchFamily="34" charset="-122"/>
                <a:ea typeface="微软雅黑" panose="020B0503020204020204" pitchFamily="34" charset="-122"/>
              </a:rPr>
              <a:t>汽车钣金</a:t>
            </a:r>
          </a:p>
        </p:txBody>
      </p:sp>
      <p:sp>
        <p:nvSpPr>
          <p:cNvPr id="65" name="MH_SubTitle_7"/>
          <p:cNvSpPr/>
          <p:nvPr>
            <p:custDataLst>
              <p:tags r:id="rId15"/>
            </p:custDataLst>
          </p:nvPr>
        </p:nvSpPr>
        <p:spPr>
          <a:xfrm>
            <a:off x="6235248" y="4714917"/>
            <a:ext cx="1460937" cy="488363"/>
          </a:xfrm>
          <a:prstGeom prst="roundRect">
            <a:avLst>
              <a:gd name="adj" fmla="val 43169"/>
            </a:avLst>
          </a:prstGeom>
          <a:solidFill>
            <a:srgbClr val="7030A0"/>
          </a:solidFill>
          <a:ln w="3175">
            <a:no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oAutofit/>
          </a:bodyPr>
          <a:lstStyle/>
          <a:p>
            <a:pPr algn="ctr" eaLnBrk="1" fontAlgn="auto" hangingPunct="1">
              <a:spcBef>
                <a:spcPts val="0"/>
              </a:spcBef>
              <a:spcAft>
                <a:spcPts val="0"/>
              </a:spcAft>
              <a:defRPr/>
            </a:pPr>
            <a:r>
              <a:rPr lang="zh-CN" altLang="en-US" sz="1600" dirty="0">
                <a:solidFill>
                  <a:srgbClr val="FFFFFF"/>
                </a:solidFill>
                <a:latin typeface="微软雅黑" panose="020B0503020204020204" pitchFamily="34" charset="-122"/>
                <a:ea typeface="微软雅黑" panose="020B0503020204020204" pitchFamily="34" charset="-122"/>
              </a:rPr>
              <a:t>汽车喷漆</a:t>
            </a:r>
          </a:p>
        </p:txBody>
      </p:sp>
      <p:sp>
        <p:nvSpPr>
          <p:cNvPr id="66" name="MH_SubTitle_8"/>
          <p:cNvSpPr/>
          <p:nvPr>
            <p:custDataLst>
              <p:tags r:id="rId16"/>
            </p:custDataLst>
          </p:nvPr>
        </p:nvSpPr>
        <p:spPr>
          <a:xfrm>
            <a:off x="6235248" y="5258634"/>
            <a:ext cx="1460937" cy="488364"/>
          </a:xfrm>
          <a:prstGeom prst="roundRect">
            <a:avLst>
              <a:gd name="adj" fmla="val 43169"/>
            </a:avLst>
          </a:prstGeom>
          <a:solidFill>
            <a:schemeClr val="tx1">
              <a:lumMod val="75000"/>
              <a:lumOff val="25000"/>
            </a:schemeClr>
          </a:solidFill>
          <a:ln w="3175">
            <a:no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oAutofit/>
          </a:bodyPr>
          <a:lstStyle/>
          <a:p>
            <a:pPr algn="ctr" fontAlgn="auto">
              <a:spcBef>
                <a:spcPts val="0"/>
              </a:spcBef>
              <a:spcAft>
                <a:spcPts val="0"/>
              </a:spcAft>
              <a:defRPr/>
            </a:pPr>
            <a:r>
              <a:rPr lang="zh-CN" altLang="en-US" sz="1600" dirty="0">
                <a:solidFill>
                  <a:srgbClr val="FFFFFF"/>
                </a:solidFill>
                <a:latin typeface="微软雅黑" panose="020B0503020204020204" pitchFamily="34" charset="-122"/>
                <a:ea typeface="微软雅黑" panose="020B0503020204020204" pitchFamily="34" charset="-122"/>
              </a:rPr>
              <a:t>汽车美容</a:t>
            </a:r>
          </a:p>
        </p:txBody>
      </p:sp>
      <p:sp>
        <p:nvSpPr>
          <p:cNvPr id="67" name="MH_Other_9"/>
          <p:cNvSpPr/>
          <p:nvPr>
            <p:custDataLst>
              <p:tags r:id="rId17"/>
            </p:custDataLst>
          </p:nvPr>
        </p:nvSpPr>
        <p:spPr>
          <a:xfrm flipH="1">
            <a:off x="2609425" y="4095645"/>
            <a:ext cx="546914" cy="599634"/>
          </a:xfrm>
          <a:prstGeom prst="ellipse">
            <a:avLst/>
          </a:prstGeom>
          <a:noFill/>
          <a:ln w="6350">
            <a:solidFill>
              <a:schemeClr val="accent1">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90000" anchor="ctr"/>
          <a:lstStyle/>
          <a:p>
            <a:pPr algn="ctr" eaLnBrk="1" fontAlgn="auto" hangingPunct="1">
              <a:spcBef>
                <a:spcPts val="0"/>
              </a:spcBef>
              <a:spcAft>
                <a:spcPts val="0"/>
              </a:spcAft>
              <a:defRPr/>
            </a:pPr>
            <a:r>
              <a:rPr lang="en-US" altLang="zh-CN" sz="2000" b="1" dirty="0">
                <a:solidFill>
                  <a:srgbClr val="C00000"/>
                </a:solidFill>
                <a:latin typeface="微软雅黑" panose="020B0503020204020204" pitchFamily="34" charset="-122"/>
                <a:ea typeface="微软雅黑" panose="020B0503020204020204" pitchFamily="34" charset="-122"/>
              </a:rPr>
              <a:t>2</a:t>
            </a:r>
            <a:endParaRPr lang="zh-CN" altLang="en-US" sz="2000" b="1" dirty="0">
              <a:solidFill>
                <a:srgbClr val="C00000"/>
              </a:solidFill>
              <a:latin typeface="微软雅黑" panose="020B0503020204020204" pitchFamily="34" charset="-122"/>
              <a:ea typeface="微软雅黑" panose="020B0503020204020204" pitchFamily="34" charset="-122"/>
            </a:endParaRPr>
          </a:p>
        </p:txBody>
      </p:sp>
      <p:sp>
        <p:nvSpPr>
          <p:cNvPr id="68" name="MH_Other_10"/>
          <p:cNvSpPr/>
          <p:nvPr>
            <p:custDataLst>
              <p:tags r:id="rId18"/>
            </p:custDataLst>
          </p:nvPr>
        </p:nvSpPr>
        <p:spPr>
          <a:xfrm flipH="1">
            <a:off x="2609425" y="4646561"/>
            <a:ext cx="546914" cy="601697"/>
          </a:xfrm>
          <a:prstGeom prst="ellipse">
            <a:avLst/>
          </a:prstGeom>
          <a:noFill/>
          <a:ln w="6350">
            <a:solidFill>
              <a:schemeClr val="accent1">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90000" anchor="ctr"/>
          <a:lstStyle/>
          <a:p>
            <a:pPr algn="ctr" eaLnBrk="1" fontAlgn="auto" hangingPunct="1">
              <a:spcBef>
                <a:spcPts val="0"/>
              </a:spcBef>
              <a:spcAft>
                <a:spcPts val="0"/>
              </a:spcAft>
              <a:defRPr/>
            </a:pPr>
            <a:r>
              <a:rPr lang="en-US" altLang="zh-CN" sz="2000" b="1" dirty="0">
                <a:solidFill>
                  <a:srgbClr val="C00000"/>
                </a:solidFill>
                <a:latin typeface="微软雅黑" panose="020B0503020204020204" pitchFamily="34" charset="-122"/>
                <a:ea typeface="微软雅黑" panose="020B0503020204020204" pitchFamily="34" charset="-122"/>
              </a:rPr>
              <a:t>3</a:t>
            </a:r>
            <a:endParaRPr lang="zh-CN" altLang="en-US" sz="2000" b="1" dirty="0">
              <a:solidFill>
                <a:srgbClr val="C00000"/>
              </a:solidFill>
              <a:latin typeface="微软雅黑" panose="020B0503020204020204" pitchFamily="34" charset="-122"/>
              <a:ea typeface="微软雅黑" panose="020B0503020204020204" pitchFamily="34" charset="-122"/>
            </a:endParaRPr>
          </a:p>
        </p:txBody>
      </p:sp>
      <p:sp>
        <p:nvSpPr>
          <p:cNvPr id="69" name="MH_Other_11"/>
          <p:cNvSpPr/>
          <p:nvPr>
            <p:custDataLst>
              <p:tags r:id="rId19"/>
            </p:custDataLst>
          </p:nvPr>
        </p:nvSpPr>
        <p:spPr>
          <a:xfrm flipH="1">
            <a:off x="2609425" y="5179697"/>
            <a:ext cx="546914" cy="601697"/>
          </a:xfrm>
          <a:prstGeom prst="ellipse">
            <a:avLst/>
          </a:prstGeom>
          <a:noFill/>
          <a:ln w="6350">
            <a:solidFill>
              <a:schemeClr val="accent1">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90000" anchor="ctr"/>
          <a:lstStyle/>
          <a:p>
            <a:pPr algn="ctr" eaLnBrk="1" fontAlgn="auto" hangingPunct="1">
              <a:spcBef>
                <a:spcPts val="0"/>
              </a:spcBef>
              <a:spcAft>
                <a:spcPts val="0"/>
              </a:spcAft>
              <a:defRPr/>
            </a:pPr>
            <a:r>
              <a:rPr lang="en-US" altLang="zh-CN" sz="2000" b="1" dirty="0">
                <a:solidFill>
                  <a:srgbClr val="C00000"/>
                </a:solidFill>
                <a:latin typeface="微软雅黑" panose="020B0503020204020204" pitchFamily="34" charset="-122"/>
                <a:ea typeface="微软雅黑" panose="020B0503020204020204" pitchFamily="34" charset="-122"/>
              </a:rPr>
              <a:t>4</a:t>
            </a:r>
            <a:endParaRPr lang="zh-CN" altLang="en-US" sz="2000" b="1" dirty="0">
              <a:solidFill>
                <a:srgbClr val="C00000"/>
              </a:solidFill>
              <a:latin typeface="微软雅黑" panose="020B0503020204020204" pitchFamily="34" charset="-122"/>
              <a:ea typeface="微软雅黑" panose="020B0503020204020204" pitchFamily="34" charset="-122"/>
            </a:endParaRPr>
          </a:p>
        </p:txBody>
      </p:sp>
      <p:sp>
        <p:nvSpPr>
          <p:cNvPr id="70" name="MH_Other_12"/>
          <p:cNvSpPr/>
          <p:nvPr>
            <p:custDataLst>
              <p:tags r:id="rId20"/>
            </p:custDataLst>
          </p:nvPr>
        </p:nvSpPr>
        <p:spPr>
          <a:xfrm flipH="1">
            <a:off x="9013374" y="3541926"/>
            <a:ext cx="546914" cy="601697"/>
          </a:xfrm>
          <a:prstGeom prst="ellipse">
            <a:avLst/>
          </a:prstGeom>
          <a:noFill/>
          <a:ln w="6350">
            <a:solidFill>
              <a:schemeClr val="accent2">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90000" anchor="ctr"/>
          <a:lstStyle/>
          <a:p>
            <a:pPr algn="ctr" eaLnBrk="1" fontAlgn="auto" hangingPunct="1">
              <a:spcBef>
                <a:spcPts val="0"/>
              </a:spcBef>
              <a:spcAft>
                <a:spcPts val="0"/>
              </a:spcAft>
              <a:defRPr/>
            </a:pPr>
            <a:r>
              <a:rPr lang="en-US" altLang="zh-CN" sz="2000" b="1" dirty="0">
                <a:solidFill>
                  <a:srgbClr val="C00000"/>
                </a:solidFill>
                <a:latin typeface="微软雅黑" panose="020B0503020204020204" pitchFamily="34" charset="-122"/>
                <a:ea typeface="微软雅黑" panose="020B0503020204020204" pitchFamily="34" charset="-122"/>
              </a:rPr>
              <a:t>5</a:t>
            </a:r>
            <a:endParaRPr lang="zh-CN" altLang="en-US" sz="2000" b="1" dirty="0">
              <a:solidFill>
                <a:srgbClr val="C00000"/>
              </a:solidFill>
              <a:latin typeface="微软雅黑" panose="020B0503020204020204" pitchFamily="34" charset="-122"/>
              <a:ea typeface="微软雅黑" panose="020B0503020204020204" pitchFamily="34" charset="-122"/>
            </a:endParaRPr>
          </a:p>
        </p:txBody>
      </p:sp>
      <p:sp>
        <p:nvSpPr>
          <p:cNvPr id="71" name="MH_Other_13"/>
          <p:cNvSpPr/>
          <p:nvPr>
            <p:custDataLst>
              <p:tags r:id="rId21"/>
            </p:custDataLst>
          </p:nvPr>
        </p:nvSpPr>
        <p:spPr>
          <a:xfrm flipH="1">
            <a:off x="9013374" y="4095645"/>
            <a:ext cx="546914" cy="599634"/>
          </a:xfrm>
          <a:prstGeom prst="ellipse">
            <a:avLst/>
          </a:prstGeom>
          <a:noFill/>
          <a:ln w="6350">
            <a:solidFill>
              <a:schemeClr val="accent2">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90000" anchor="ctr"/>
          <a:lstStyle/>
          <a:p>
            <a:pPr algn="ctr" eaLnBrk="1" fontAlgn="auto" hangingPunct="1">
              <a:spcBef>
                <a:spcPts val="0"/>
              </a:spcBef>
              <a:spcAft>
                <a:spcPts val="0"/>
              </a:spcAft>
              <a:defRPr/>
            </a:pPr>
            <a:r>
              <a:rPr lang="en-US" altLang="zh-CN" sz="2000" b="1" dirty="0">
                <a:solidFill>
                  <a:srgbClr val="C00000"/>
                </a:solidFill>
                <a:latin typeface="微软雅黑" panose="020B0503020204020204" pitchFamily="34" charset="-122"/>
                <a:ea typeface="微软雅黑" panose="020B0503020204020204" pitchFamily="34" charset="-122"/>
              </a:rPr>
              <a:t>6</a:t>
            </a:r>
            <a:endParaRPr lang="zh-CN" altLang="en-US" sz="2000" b="1" dirty="0">
              <a:solidFill>
                <a:srgbClr val="C00000"/>
              </a:solidFill>
              <a:latin typeface="微软雅黑" panose="020B0503020204020204" pitchFamily="34" charset="-122"/>
              <a:ea typeface="微软雅黑" panose="020B0503020204020204" pitchFamily="34" charset="-122"/>
            </a:endParaRPr>
          </a:p>
        </p:txBody>
      </p:sp>
      <p:sp>
        <p:nvSpPr>
          <p:cNvPr id="72" name="MH_Other_14"/>
          <p:cNvSpPr/>
          <p:nvPr>
            <p:custDataLst>
              <p:tags r:id="rId22"/>
            </p:custDataLst>
          </p:nvPr>
        </p:nvSpPr>
        <p:spPr>
          <a:xfrm flipH="1">
            <a:off x="9013374" y="4646561"/>
            <a:ext cx="546914" cy="601697"/>
          </a:xfrm>
          <a:prstGeom prst="ellipse">
            <a:avLst/>
          </a:prstGeom>
          <a:noFill/>
          <a:ln w="6350">
            <a:solidFill>
              <a:schemeClr val="accent2">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90000" anchor="ctr"/>
          <a:lstStyle/>
          <a:p>
            <a:pPr algn="ctr" eaLnBrk="1" fontAlgn="auto" hangingPunct="1">
              <a:spcBef>
                <a:spcPts val="0"/>
              </a:spcBef>
              <a:spcAft>
                <a:spcPts val="0"/>
              </a:spcAft>
              <a:defRPr/>
            </a:pPr>
            <a:r>
              <a:rPr lang="en-US" altLang="zh-CN" sz="2000" b="1" dirty="0">
                <a:solidFill>
                  <a:srgbClr val="C00000"/>
                </a:solidFill>
                <a:latin typeface="微软雅黑" panose="020B0503020204020204" pitchFamily="34" charset="-122"/>
                <a:ea typeface="微软雅黑" panose="020B0503020204020204" pitchFamily="34" charset="-122"/>
              </a:rPr>
              <a:t>7</a:t>
            </a:r>
            <a:endParaRPr lang="zh-CN" altLang="en-US" sz="2000" b="1" dirty="0">
              <a:solidFill>
                <a:srgbClr val="C00000"/>
              </a:solidFill>
              <a:latin typeface="微软雅黑" panose="020B0503020204020204" pitchFamily="34" charset="-122"/>
              <a:ea typeface="微软雅黑" panose="020B0503020204020204" pitchFamily="34" charset="-122"/>
            </a:endParaRPr>
          </a:p>
        </p:txBody>
      </p:sp>
      <p:sp>
        <p:nvSpPr>
          <p:cNvPr id="73" name="MH_Other_15"/>
          <p:cNvSpPr/>
          <p:nvPr>
            <p:custDataLst>
              <p:tags r:id="rId23"/>
            </p:custDataLst>
          </p:nvPr>
        </p:nvSpPr>
        <p:spPr>
          <a:xfrm flipH="1">
            <a:off x="9013374" y="5179697"/>
            <a:ext cx="546914" cy="601697"/>
          </a:xfrm>
          <a:prstGeom prst="ellipse">
            <a:avLst/>
          </a:prstGeom>
          <a:noFill/>
          <a:ln w="6350">
            <a:solidFill>
              <a:schemeClr val="accent2">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90000" anchor="ctr"/>
          <a:lstStyle/>
          <a:p>
            <a:pPr algn="ctr" eaLnBrk="1" fontAlgn="auto" hangingPunct="1">
              <a:spcBef>
                <a:spcPts val="0"/>
              </a:spcBef>
              <a:spcAft>
                <a:spcPts val="0"/>
              </a:spcAft>
              <a:defRPr/>
            </a:pPr>
            <a:r>
              <a:rPr lang="en-US" altLang="zh-CN" sz="2000" b="1" dirty="0">
                <a:solidFill>
                  <a:srgbClr val="C00000"/>
                </a:solidFill>
                <a:latin typeface="微软雅黑" panose="020B0503020204020204" pitchFamily="34" charset="-122"/>
                <a:ea typeface="微软雅黑" panose="020B0503020204020204" pitchFamily="34" charset="-122"/>
              </a:rPr>
              <a:t>8</a:t>
            </a:r>
            <a:endParaRPr lang="zh-CN" altLang="en-US" sz="2000" b="1" dirty="0">
              <a:solidFill>
                <a:srgbClr val="C00000"/>
              </a:solidFill>
              <a:latin typeface="微软雅黑" panose="020B0503020204020204" pitchFamily="34" charset="-122"/>
              <a:ea typeface="微软雅黑" panose="020B0503020204020204" pitchFamily="34" charset="-122"/>
            </a:endParaRPr>
          </a:p>
        </p:txBody>
      </p:sp>
      <p:sp>
        <p:nvSpPr>
          <p:cNvPr id="74" name="MH_Other_16"/>
          <p:cNvSpPr/>
          <p:nvPr>
            <p:custDataLst>
              <p:tags r:id="rId24"/>
            </p:custDataLst>
          </p:nvPr>
        </p:nvSpPr>
        <p:spPr>
          <a:xfrm flipH="1">
            <a:off x="2609425" y="3541926"/>
            <a:ext cx="546914" cy="601697"/>
          </a:xfrm>
          <a:prstGeom prst="ellipse">
            <a:avLst/>
          </a:prstGeom>
          <a:noFill/>
          <a:ln w="6350">
            <a:solidFill>
              <a:schemeClr val="accent1">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90000" anchor="ctr"/>
          <a:lstStyle/>
          <a:p>
            <a:pPr algn="ctr" eaLnBrk="1" fontAlgn="auto" hangingPunct="1">
              <a:spcBef>
                <a:spcPts val="0"/>
              </a:spcBef>
              <a:spcAft>
                <a:spcPts val="0"/>
              </a:spcAft>
              <a:defRPr/>
            </a:pPr>
            <a:r>
              <a:rPr lang="en-US" altLang="zh-CN" sz="2000" b="1" dirty="0">
                <a:solidFill>
                  <a:srgbClr val="C00000"/>
                </a:solidFill>
                <a:latin typeface="微软雅黑" panose="020B0503020204020204" pitchFamily="34" charset="-122"/>
                <a:ea typeface="微软雅黑" panose="020B0503020204020204" pitchFamily="34" charset="-122"/>
              </a:rPr>
              <a:t>1</a:t>
            </a:r>
            <a:endParaRPr lang="zh-CN" altLang="en-US" sz="2000" b="1" dirty="0">
              <a:solidFill>
                <a:srgbClr val="C00000"/>
              </a:solidFill>
              <a:latin typeface="微软雅黑" panose="020B0503020204020204" pitchFamily="34" charset="-122"/>
              <a:ea typeface="微软雅黑" panose="020B0503020204020204" pitchFamily="34" charset="-122"/>
            </a:endParaRPr>
          </a:p>
        </p:txBody>
      </p:sp>
      <p:sp>
        <p:nvSpPr>
          <p:cNvPr id="75" name="矩形 74"/>
          <p:cNvSpPr/>
          <p:nvPr/>
        </p:nvSpPr>
        <p:spPr>
          <a:xfrm>
            <a:off x="1220443" y="2018396"/>
            <a:ext cx="9732084" cy="787523"/>
          </a:xfrm>
          <a:prstGeom prst="rect">
            <a:avLst/>
          </a:prstGeom>
        </p:spPr>
        <p:txBody>
          <a:bodyPr wrap="square">
            <a:spAutoFit/>
          </a:bodyPr>
          <a:lstStyle/>
          <a:p>
            <a:pPr>
              <a:lnSpc>
                <a:spcPct val="150000"/>
              </a:lnSpc>
            </a:pPr>
            <a:r>
              <a:rPr lang="zh-CN" altLang="zh-CN" sz="1600" dirty="0" smtClean="0">
                <a:solidFill>
                  <a:schemeClr val="tx1">
                    <a:lumMod val="75000"/>
                    <a:lumOff val="25000"/>
                  </a:schemeClr>
                </a:solidFill>
                <a:latin typeface="微软雅黑" panose="020B0503020204020204" pitchFamily="34" charset="-122"/>
                <a:ea typeface="微软雅黑" panose="020B0503020204020204" pitchFamily="34" charset="-122"/>
              </a:rPr>
              <a:t>国</a:t>
            </a:r>
            <a:r>
              <a:rPr lang="zh-CN" altLang="zh-CN" sz="1600" dirty="0">
                <a:solidFill>
                  <a:schemeClr val="tx1">
                    <a:lumMod val="75000"/>
                    <a:lumOff val="25000"/>
                  </a:schemeClr>
                </a:solidFill>
                <a:latin typeface="微软雅黑" panose="020B0503020204020204" pitchFamily="34" charset="-122"/>
                <a:ea typeface="微软雅黑" panose="020B0503020204020204" pitchFamily="34" charset="-122"/>
              </a:rPr>
              <a:t>泰安全新开发</a:t>
            </a:r>
            <a:r>
              <a:rPr lang="zh-CN" altLang="zh-CN" sz="1600" dirty="0" smtClean="0">
                <a:solidFill>
                  <a:schemeClr val="tx1">
                    <a:lumMod val="75000"/>
                    <a:lumOff val="25000"/>
                  </a:schemeClr>
                </a:solidFill>
                <a:latin typeface="微软雅黑" panose="020B0503020204020204" pitchFamily="34" charset="-122"/>
                <a:ea typeface="微软雅黑" panose="020B0503020204020204" pitchFamily="34" charset="-122"/>
              </a:rPr>
              <a:t>汽车</a:t>
            </a:r>
            <a:r>
              <a:rPr lang="zh-CN" altLang="en-US" sz="1600" dirty="0" smtClean="0">
                <a:solidFill>
                  <a:schemeClr val="tx1">
                    <a:lumMod val="75000"/>
                    <a:lumOff val="25000"/>
                  </a:schemeClr>
                </a:solidFill>
                <a:latin typeface="微软雅黑" panose="020B0503020204020204" pitchFamily="34" charset="-122"/>
                <a:ea typeface="微软雅黑" panose="020B0503020204020204" pitchFamily="34" charset="-122"/>
              </a:rPr>
              <a:t>实训</a:t>
            </a:r>
            <a:r>
              <a:rPr lang="zh-CN" altLang="zh-CN" sz="1600" dirty="0" smtClean="0">
                <a:solidFill>
                  <a:schemeClr val="tx1">
                    <a:lumMod val="75000"/>
                    <a:lumOff val="25000"/>
                  </a:schemeClr>
                </a:solidFill>
                <a:latin typeface="微软雅黑" panose="020B0503020204020204" pitchFamily="34" charset="-122"/>
                <a:ea typeface="微软雅黑" panose="020B0503020204020204" pitchFamily="34" charset="-122"/>
              </a:rPr>
              <a:t>教学产品</a:t>
            </a:r>
            <a:r>
              <a:rPr lang="zh-CN" altLang="en-US" sz="1600" dirty="0" smtClean="0">
                <a:solidFill>
                  <a:schemeClr val="tx1">
                    <a:lumMod val="75000"/>
                    <a:lumOff val="25000"/>
                  </a:schemeClr>
                </a:solidFill>
                <a:latin typeface="微软雅黑" panose="020B0503020204020204" pitchFamily="34" charset="-122"/>
                <a:ea typeface="微软雅黑" panose="020B0503020204020204" pitchFamily="34" charset="-122"/>
              </a:rPr>
              <a:t>资源</a:t>
            </a:r>
            <a:r>
              <a:rPr lang="zh-CN" altLang="zh-CN" sz="1600" dirty="0" smtClean="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zh-CN" sz="1600" dirty="0">
                <a:solidFill>
                  <a:schemeClr val="tx1">
                    <a:lumMod val="75000"/>
                    <a:lumOff val="25000"/>
                  </a:schemeClr>
                </a:solidFill>
                <a:latin typeface="微软雅黑" panose="020B0503020204020204" pitchFamily="34" charset="-122"/>
                <a:ea typeface="微软雅黑" panose="020B0503020204020204" pitchFamily="34" charset="-122"/>
              </a:rPr>
              <a:t>整合特色创新课程资源、趣味教学工具，实训和教学软件于一体，为教师提供课程教学一站式服务，改变传统枯燥的教学模式和教学</a:t>
            </a:r>
            <a:r>
              <a:rPr lang="zh-CN" altLang="zh-CN" sz="1600" dirty="0" smtClean="0">
                <a:solidFill>
                  <a:schemeClr val="tx1">
                    <a:lumMod val="75000"/>
                    <a:lumOff val="25000"/>
                  </a:schemeClr>
                </a:solidFill>
                <a:latin typeface="微软雅黑" panose="020B0503020204020204" pitchFamily="34" charset="-122"/>
                <a:ea typeface="微软雅黑" panose="020B0503020204020204" pitchFamily="34" charset="-122"/>
              </a:rPr>
              <a:t>方法</a:t>
            </a:r>
            <a:r>
              <a:rPr lang="zh-CN" altLang="en-US" sz="1600" dirty="0" smtClean="0">
                <a:solidFill>
                  <a:schemeClr val="tx1">
                    <a:lumMod val="75000"/>
                    <a:lumOff val="25000"/>
                  </a:schemeClr>
                </a:solidFill>
                <a:latin typeface="微软雅黑" panose="020B0503020204020204" pitchFamily="34" charset="-122"/>
                <a:ea typeface="微软雅黑" panose="020B0503020204020204" pitchFamily="34" charset="-122"/>
              </a:rPr>
              <a:t>。</a:t>
            </a:r>
            <a:endPar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cxnSp>
        <p:nvCxnSpPr>
          <p:cNvPr id="88" name="MH_Other_1"/>
          <p:cNvCxnSpPr/>
          <p:nvPr>
            <p:custDataLst>
              <p:tags r:id="rId25"/>
            </p:custDataLst>
          </p:nvPr>
        </p:nvCxnSpPr>
        <p:spPr>
          <a:xfrm>
            <a:off x="2884386" y="3902377"/>
            <a:ext cx="1809313" cy="0"/>
          </a:xfrm>
          <a:prstGeom prst="line">
            <a:avLst/>
          </a:prstGeom>
          <a:ln w="6350">
            <a:solidFill>
              <a:schemeClr val="accent2">
                <a:lumMod val="60000"/>
                <a:lumOff val="40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9" name="MH_Other_2"/>
          <p:cNvCxnSpPr/>
          <p:nvPr>
            <p:custDataLst>
              <p:tags r:id="rId26"/>
            </p:custDataLst>
          </p:nvPr>
        </p:nvCxnSpPr>
        <p:spPr>
          <a:xfrm>
            <a:off x="2884386" y="4446095"/>
            <a:ext cx="1809313" cy="0"/>
          </a:xfrm>
          <a:prstGeom prst="line">
            <a:avLst/>
          </a:prstGeom>
          <a:ln w="6350">
            <a:solidFill>
              <a:schemeClr val="accent2">
                <a:lumMod val="60000"/>
                <a:lumOff val="40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0" name="MH_Other_3"/>
          <p:cNvCxnSpPr/>
          <p:nvPr>
            <p:custDataLst>
              <p:tags r:id="rId27"/>
            </p:custDataLst>
          </p:nvPr>
        </p:nvCxnSpPr>
        <p:spPr>
          <a:xfrm>
            <a:off x="2884386" y="4991137"/>
            <a:ext cx="1809313" cy="0"/>
          </a:xfrm>
          <a:prstGeom prst="line">
            <a:avLst/>
          </a:prstGeom>
          <a:ln w="6350">
            <a:solidFill>
              <a:schemeClr val="accent2">
                <a:lumMod val="60000"/>
                <a:lumOff val="40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1" name="MH_Other_4"/>
          <p:cNvCxnSpPr/>
          <p:nvPr>
            <p:custDataLst>
              <p:tags r:id="rId28"/>
            </p:custDataLst>
          </p:nvPr>
        </p:nvCxnSpPr>
        <p:spPr>
          <a:xfrm>
            <a:off x="2884386" y="5534856"/>
            <a:ext cx="1809313" cy="0"/>
          </a:xfrm>
          <a:prstGeom prst="line">
            <a:avLst/>
          </a:prstGeom>
          <a:ln w="6350">
            <a:solidFill>
              <a:schemeClr val="accent2">
                <a:lumMod val="60000"/>
                <a:lumOff val="40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6" name="矩形 45"/>
          <p:cNvSpPr/>
          <p:nvPr/>
        </p:nvSpPr>
        <p:spPr>
          <a:xfrm>
            <a:off x="-192987" y="624574"/>
            <a:ext cx="2908497" cy="507831"/>
          </a:xfrm>
          <a:prstGeom prst="rect">
            <a:avLst/>
          </a:prstGeom>
        </p:spPr>
        <p:txBody>
          <a:bodyPr wrap="square">
            <a:spAutoFit/>
          </a:bodyPr>
          <a:lstStyle/>
          <a:p>
            <a:pPr indent="355600">
              <a:lnSpc>
                <a:spcPct val="150000"/>
              </a:lnSpc>
            </a:pPr>
            <a:r>
              <a:rPr lang="en-US" altLang="zh-CN" b="1" dirty="0" smtClean="0">
                <a:solidFill>
                  <a:srgbClr val="C00000"/>
                </a:solidFill>
                <a:latin typeface="微软雅黑" pitchFamily="34" charset="-122"/>
                <a:ea typeface="微软雅黑" pitchFamily="34" charset="-122"/>
              </a:rPr>
              <a:t>4</a:t>
            </a:r>
            <a:r>
              <a:rPr lang="zh-CN" altLang="en-US" b="1" dirty="0" smtClean="0">
                <a:solidFill>
                  <a:srgbClr val="C00000"/>
                </a:solidFill>
                <a:latin typeface="微软雅黑" pitchFamily="34" charset="-122"/>
                <a:ea typeface="微软雅黑" pitchFamily="34" charset="-122"/>
              </a:rPr>
              <a:t>、专业实训资源开发</a:t>
            </a:r>
            <a:endParaRPr lang="zh-CN" altLang="en-US" b="1" dirty="0">
              <a:solidFill>
                <a:srgbClr val="C00000"/>
              </a:solidFill>
              <a:latin typeface="微软雅黑" pitchFamily="34" charset="-122"/>
              <a:ea typeface="微软雅黑" pitchFamily="34" charset="-122"/>
            </a:endParaRPr>
          </a:p>
        </p:txBody>
      </p:sp>
    </p:spTree>
    <p:extLst>
      <p:ext uri="{BB962C8B-B14F-4D97-AF65-F5344CB8AC3E}">
        <p14:creationId xmlns:p14="http://schemas.microsoft.com/office/powerpoint/2010/main" val="14429631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404813"/>
            <a:ext cx="1768415" cy="241230"/>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sp>
        <p:nvSpPr>
          <p:cNvPr id="45" name="文本框 2"/>
          <p:cNvSpPr txBox="1"/>
          <p:nvPr/>
        </p:nvSpPr>
        <p:spPr>
          <a:xfrm>
            <a:off x="11850701" y="235536"/>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solidFill>
                  <a:prstClr val="white"/>
                </a:solidFill>
                <a:latin typeface="微软雅黑" pitchFamily="34" charset="-122"/>
                <a:ea typeface="微软雅黑" pitchFamily="34" charset="-122"/>
              </a:rPr>
              <a:t>32</a:t>
            </a:r>
            <a:endParaRPr lang="zh-CN" altLang="en-US" sz="1600" b="1" dirty="0">
              <a:solidFill>
                <a:prstClr val="white"/>
              </a:solidFill>
              <a:latin typeface="微软雅黑" pitchFamily="34" charset="-122"/>
              <a:ea typeface="微软雅黑" pitchFamily="34" charset="-122"/>
            </a:endParaRPr>
          </a:p>
        </p:txBody>
      </p:sp>
      <p:cxnSp>
        <p:nvCxnSpPr>
          <p:cNvPr id="32" name="直接连接符 31"/>
          <p:cNvCxnSpPr/>
          <p:nvPr/>
        </p:nvCxnSpPr>
        <p:spPr>
          <a:xfrm>
            <a:off x="1768416" y="404813"/>
            <a:ext cx="989978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1" name="组合 30"/>
          <p:cNvGrpSpPr/>
          <p:nvPr/>
        </p:nvGrpSpPr>
        <p:grpSpPr>
          <a:xfrm>
            <a:off x="4808665" y="943634"/>
            <a:ext cx="4016432" cy="590601"/>
            <a:chOff x="1657181" y="2000709"/>
            <a:chExt cx="2953675" cy="590601"/>
          </a:xfrm>
        </p:grpSpPr>
        <p:sp>
          <p:nvSpPr>
            <p:cNvPr id="33" name="矩形 32"/>
            <p:cNvSpPr/>
            <p:nvPr/>
          </p:nvSpPr>
          <p:spPr>
            <a:xfrm>
              <a:off x="1657181" y="2000709"/>
              <a:ext cx="2953674" cy="590601"/>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6" name="TextBox 35"/>
            <p:cNvSpPr txBox="1"/>
            <p:nvPr/>
          </p:nvSpPr>
          <p:spPr>
            <a:xfrm>
              <a:off x="1702808" y="2069793"/>
              <a:ext cx="2908048" cy="452432"/>
            </a:xfrm>
            <a:prstGeom prst="rect">
              <a:avLst/>
            </a:prstGeom>
            <a:noFill/>
          </p:spPr>
          <p:txBody>
            <a:bodyPr wrap="square" rtlCol="0">
              <a:spAutoFit/>
            </a:bodyPr>
            <a:lstStyle/>
            <a:p>
              <a:pPr>
                <a:lnSpc>
                  <a:spcPct val="130000"/>
                </a:lnSpc>
              </a:pPr>
              <a:r>
                <a:rPr lang="zh-CN" altLang="en-US" b="1" kern="0" dirty="0" smtClean="0">
                  <a:latin typeface="微软雅黑" panose="020B0503020204020204" pitchFamily="34" charset="-122"/>
                  <a:ea typeface="微软雅黑" panose="020B0503020204020204" pitchFamily="34" charset="-122"/>
                </a:rPr>
                <a:t>“</a:t>
              </a:r>
              <a:r>
                <a:rPr lang="zh-CN" altLang="en-US" b="1" kern="0" dirty="0">
                  <a:latin typeface="微软雅黑" panose="020B0503020204020204" pitchFamily="34" charset="-122"/>
                  <a:ea typeface="微软雅黑" panose="020B0503020204020204" pitchFamily="34" charset="-122"/>
                </a:rPr>
                <a:t>教学做创</a:t>
              </a:r>
              <a:r>
                <a:rPr lang="zh-CN" altLang="en-US" b="1" kern="0" dirty="0" smtClean="0">
                  <a:latin typeface="微软雅黑" panose="020B0503020204020204" pitchFamily="34" charset="-122"/>
                  <a:ea typeface="微软雅黑" panose="020B0503020204020204" pitchFamily="34" charset="-122"/>
                </a:rPr>
                <a:t>” 实</a:t>
              </a:r>
              <a:r>
                <a:rPr lang="zh-CN" altLang="en-US" b="1" kern="0" dirty="0">
                  <a:latin typeface="微软雅黑" panose="020B0503020204020204" pitchFamily="34" charset="-122"/>
                  <a:ea typeface="微软雅黑" panose="020B0503020204020204" pitchFamily="34" charset="-122"/>
                </a:rPr>
                <a:t>训</a:t>
              </a:r>
              <a:r>
                <a:rPr lang="zh-CN" altLang="en-US" b="1" kern="0" dirty="0" smtClean="0">
                  <a:latin typeface="微软雅黑" panose="020B0503020204020204" pitchFamily="34" charset="-122"/>
                  <a:ea typeface="微软雅黑" panose="020B0503020204020204" pitchFamily="34" charset="-122"/>
                </a:rPr>
                <a:t>室设计效果</a:t>
              </a:r>
              <a:r>
                <a:rPr lang="zh-CN" altLang="en-US" b="1" kern="0" dirty="0">
                  <a:latin typeface="微软雅黑" panose="020B0503020204020204" pitchFamily="34" charset="-122"/>
                  <a:ea typeface="微软雅黑" panose="020B0503020204020204" pitchFamily="34" charset="-122"/>
                </a:rPr>
                <a:t>图</a:t>
              </a:r>
            </a:p>
          </p:txBody>
        </p:sp>
      </p:grpSp>
      <p:pic>
        <p:nvPicPr>
          <p:cNvPr id="38"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4714" b="2713"/>
          <a:stretch/>
        </p:blipFill>
        <p:spPr bwMode="auto">
          <a:xfrm>
            <a:off x="792238" y="1534235"/>
            <a:ext cx="10875962" cy="4857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矩形 12"/>
          <p:cNvSpPr/>
          <p:nvPr/>
        </p:nvSpPr>
        <p:spPr>
          <a:xfrm>
            <a:off x="-176692" y="650512"/>
            <a:ext cx="4233116" cy="507831"/>
          </a:xfrm>
          <a:prstGeom prst="rect">
            <a:avLst/>
          </a:prstGeom>
        </p:spPr>
        <p:txBody>
          <a:bodyPr wrap="square">
            <a:spAutoFit/>
          </a:bodyPr>
          <a:lstStyle/>
          <a:p>
            <a:pPr indent="355600">
              <a:lnSpc>
                <a:spcPct val="150000"/>
              </a:lnSpc>
            </a:pPr>
            <a:r>
              <a:rPr lang="en-US" altLang="zh-CN" b="1" dirty="0" smtClean="0">
                <a:solidFill>
                  <a:srgbClr val="C00000"/>
                </a:solidFill>
                <a:latin typeface="微软雅黑" pitchFamily="34" charset="-122"/>
                <a:ea typeface="微软雅黑" pitchFamily="34" charset="-122"/>
              </a:rPr>
              <a:t>5</a:t>
            </a:r>
            <a:r>
              <a:rPr lang="zh-CN" altLang="en-US" b="1" dirty="0" smtClean="0">
                <a:solidFill>
                  <a:srgbClr val="C00000"/>
                </a:solidFill>
                <a:latin typeface="微软雅黑" pitchFamily="34" charset="-122"/>
                <a:ea typeface="微软雅黑" pitchFamily="34" charset="-122"/>
              </a:rPr>
              <a:t>、“</a:t>
            </a:r>
            <a:r>
              <a:rPr lang="zh-CN" altLang="en-US" b="1" dirty="0">
                <a:solidFill>
                  <a:srgbClr val="C00000"/>
                </a:solidFill>
                <a:latin typeface="微软雅黑" pitchFamily="34" charset="-122"/>
                <a:ea typeface="微软雅黑" pitchFamily="34" charset="-122"/>
              </a:rPr>
              <a:t>教学做创</a:t>
            </a:r>
            <a:r>
              <a:rPr lang="zh-CN" altLang="en-US" b="1" dirty="0" smtClean="0">
                <a:solidFill>
                  <a:srgbClr val="C00000"/>
                </a:solidFill>
                <a:latin typeface="微软雅黑" pitchFamily="34" charset="-122"/>
                <a:ea typeface="微软雅黑" pitchFamily="34" charset="-122"/>
              </a:rPr>
              <a:t>” 一体化实训室</a:t>
            </a:r>
            <a:endParaRPr lang="zh-CN" altLang="en-US" b="1" dirty="0">
              <a:solidFill>
                <a:srgbClr val="C00000"/>
              </a:solidFill>
              <a:latin typeface="微软雅黑" pitchFamily="34" charset="-122"/>
              <a:ea typeface="微软雅黑" pitchFamily="34" charset="-122"/>
            </a:endParaRPr>
          </a:p>
        </p:txBody>
      </p:sp>
    </p:spTree>
    <p:extLst>
      <p:ext uri="{BB962C8B-B14F-4D97-AF65-F5344CB8AC3E}">
        <p14:creationId xmlns:p14="http://schemas.microsoft.com/office/powerpoint/2010/main" val="12674060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404813"/>
            <a:ext cx="1768415" cy="241230"/>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cxnSp>
        <p:nvCxnSpPr>
          <p:cNvPr id="29" name="直接连接符 28"/>
          <p:cNvCxnSpPr/>
          <p:nvPr/>
        </p:nvCxnSpPr>
        <p:spPr>
          <a:xfrm>
            <a:off x="1768416" y="404813"/>
            <a:ext cx="978540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文本框 2"/>
          <p:cNvSpPr txBox="1"/>
          <p:nvPr/>
        </p:nvSpPr>
        <p:spPr>
          <a:xfrm>
            <a:off x="11850701" y="235536"/>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solidFill>
                  <a:prstClr val="white"/>
                </a:solidFill>
                <a:latin typeface="微软雅黑" panose="020B0503020204020204" pitchFamily="34" charset="-122"/>
                <a:ea typeface="微软雅黑" panose="020B0503020204020204" pitchFamily="34" charset="-122"/>
              </a:rPr>
              <a:t>33</a:t>
            </a:r>
            <a:endParaRPr lang="zh-CN" altLang="en-US" sz="1600" b="1" dirty="0">
              <a:solidFill>
                <a:prstClr val="white"/>
              </a:solidFill>
              <a:latin typeface="微软雅黑" panose="020B0503020204020204" pitchFamily="34" charset="-122"/>
              <a:ea typeface="微软雅黑" panose="020B0503020204020204" pitchFamily="34" charset="-122"/>
            </a:endParaRPr>
          </a:p>
        </p:txBody>
      </p:sp>
      <p:sp>
        <p:nvSpPr>
          <p:cNvPr id="9" name="矩形 8"/>
          <p:cNvSpPr/>
          <p:nvPr/>
        </p:nvSpPr>
        <p:spPr>
          <a:xfrm>
            <a:off x="228925" y="646043"/>
            <a:ext cx="3933500" cy="369332"/>
          </a:xfrm>
          <a:prstGeom prst="rect">
            <a:avLst/>
          </a:prstGeom>
        </p:spPr>
        <p:txBody>
          <a:bodyPr wrap="square">
            <a:spAutoFit/>
          </a:bodyPr>
          <a:lstStyle/>
          <a:p>
            <a:r>
              <a:rPr lang="en-US" altLang="zh-CN" b="1" dirty="0" smtClean="0">
                <a:solidFill>
                  <a:srgbClr val="C00000"/>
                </a:solidFill>
                <a:latin typeface="微软雅黑" pitchFamily="34" charset="-122"/>
                <a:ea typeface="微软雅黑" pitchFamily="34" charset="-122"/>
              </a:rPr>
              <a:t>6</a:t>
            </a:r>
            <a:r>
              <a:rPr lang="zh-CN" altLang="en-US" b="1" dirty="0" smtClean="0">
                <a:solidFill>
                  <a:srgbClr val="C00000"/>
                </a:solidFill>
                <a:latin typeface="微软雅黑" pitchFamily="34" charset="-122"/>
                <a:ea typeface="微软雅黑" pitchFamily="34" charset="-122"/>
              </a:rPr>
              <a:t>、</a:t>
            </a:r>
            <a:r>
              <a:rPr lang="zh-CN" altLang="en-US" b="1" dirty="0">
                <a:solidFill>
                  <a:srgbClr val="C00000"/>
                </a:solidFill>
                <a:latin typeface="微软雅黑" pitchFamily="34" charset="-122"/>
                <a:ea typeface="微软雅黑" pitchFamily="34" charset="-122"/>
              </a:rPr>
              <a:t>虚拟仿真实训平台</a:t>
            </a:r>
            <a:r>
              <a:rPr lang="en-US" altLang="zh-CN" b="1" dirty="0">
                <a:solidFill>
                  <a:srgbClr val="C00000"/>
                </a:solidFill>
                <a:latin typeface="微软雅黑" pitchFamily="34" charset="-122"/>
                <a:ea typeface="微软雅黑" pitchFamily="34" charset="-122"/>
              </a:rPr>
              <a:t>+</a:t>
            </a:r>
            <a:r>
              <a:rPr lang="zh-CN" altLang="en-US" b="1" dirty="0">
                <a:solidFill>
                  <a:srgbClr val="C00000"/>
                </a:solidFill>
                <a:latin typeface="微软雅黑" pitchFamily="34" charset="-122"/>
                <a:ea typeface="微软雅黑" pitchFamily="34" charset="-122"/>
              </a:rPr>
              <a:t>软件建设</a:t>
            </a:r>
          </a:p>
        </p:txBody>
      </p:sp>
      <p:pic>
        <p:nvPicPr>
          <p:cNvPr id="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6817" y="1308110"/>
            <a:ext cx="5680134" cy="42866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图片 10" descr="C:\Users\zechuan.wu\Desktop\水印\总体.jpg"/>
          <p:cNvPicPr/>
          <p:nvPr/>
        </p:nvPicPr>
        <p:blipFill>
          <a:blip r:embed="rId3" cstate="email">
            <a:extLst>
              <a:ext uri="{28A0092B-C50C-407E-A947-70E740481C1C}">
                <a14:useLocalDpi xmlns:a14="http://schemas.microsoft.com/office/drawing/2010/main"/>
              </a:ext>
            </a:extLst>
          </a:blip>
          <a:srcRect/>
          <a:stretch>
            <a:fillRect/>
          </a:stretch>
        </p:blipFill>
        <p:spPr bwMode="auto">
          <a:xfrm>
            <a:off x="6934200" y="846098"/>
            <a:ext cx="4552949" cy="2672712"/>
          </a:xfrm>
          <a:prstGeom prst="rect">
            <a:avLst/>
          </a:prstGeom>
          <a:noFill/>
          <a:ln>
            <a:noFill/>
          </a:ln>
        </p:spPr>
      </p:pic>
      <p:pic>
        <p:nvPicPr>
          <p:cNvPr id="12" name="图片 11"/>
          <p:cNvPicPr/>
          <p:nvPr/>
        </p:nvPicPr>
        <p:blipFill>
          <a:blip r:embed="rId4">
            <a:extLst>
              <a:ext uri="{28A0092B-C50C-407E-A947-70E740481C1C}">
                <a14:useLocalDpi xmlns:a14="http://schemas.microsoft.com/office/drawing/2010/main" val="0"/>
              </a:ext>
            </a:extLst>
          </a:blip>
          <a:srcRect/>
          <a:stretch>
            <a:fillRect/>
          </a:stretch>
        </p:blipFill>
        <p:spPr bwMode="auto">
          <a:xfrm>
            <a:off x="6219824" y="3676650"/>
            <a:ext cx="5838855" cy="2221856"/>
          </a:xfrm>
          <a:prstGeom prst="rect">
            <a:avLst/>
          </a:prstGeom>
          <a:noFill/>
        </p:spPr>
      </p:pic>
      <p:sp>
        <p:nvSpPr>
          <p:cNvPr id="2" name="TextBox 1"/>
          <p:cNvSpPr txBox="1"/>
          <p:nvPr/>
        </p:nvSpPr>
        <p:spPr>
          <a:xfrm>
            <a:off x="8362950" y="5981700"/>
            <a:ext cx="2409825" cy="369332"/>
          </a:xfrm>
          <a:prstGeom prst="rect">
            <a:avLst/>
          </a:prstGeom>
          <a:noFill/>
        </p:spPr>
        <p:txBody>
          <a:bodyPr wrap="square" rtlCol="0">
            <a:spAutoFit/>
          </a:bodyPr>
          <a:lstStyle/>
          <a:p>
            <a:r>
              <a:rPr lang="en-US" altLang="zh-CN" b="1" dirty="0" smtClean="0">
                <a:solidFill>
                  <a:srgbClr val="FF0000"/>
                </a:solidFill>
              </a:rPr>
              <a:t>VR</a:t>
            </a:r>
            <a:r>
              <a:rPr lang="zh-CN" altLang="en-US" b="1" dirty="0" smtClean="0">
                <a:solidFill>
                  <a:srgbClr val="FF0000"/>
                </a:solidFill>
              </a:rPr>
              <a:t>教学实训设备</a:t>
            </a:r>
            <a:endParaRPr lang="zh-CN" altLang="en-US" b="1" dirty="0">
              <a:solidFill>
                <a:srgbClr val="FF0000"/>
              </a:solidFill>
            </a:endParaRPr>
          </a:p>
        </p:txBody>
      </p:sp>
    </p:spTree>
    <p:extLst>
      <p:ext uri="{BB962C8B-B14F-4D97-AF65-F5344CB8AC3E}">
        <p14:creationId xmlns:p14="http://schemas.microsoft.com/office/powerpoint/2010/main" val="26704457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404813"/>
            <a:ext cx="1768415" cy="241230"/>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sp>
        <p:nvSpPr>
          <p:cNvPr id="45" name="文本框 2"/>
          <p:cNvSpPr txBox="1"/>
          <p:nvPr/>
        </p:nvSpPr>
        <p:spPr>
          <a:xfrm>
            <a:off x="11850701" y="235536"/>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solidFill>
                  <a:prstClr val="white"/>
                </a:solidFill>
                <a:latin typeface="微软雅黑" pitchFamily="34" charset="-122"/>
                <a:ea typeface="微软雅黑" pitchFamily="34" charset="-122"/>
              </a:rPr>
              <a:t>34</a:t>
            </a:r>
            <a:endParaRPr lang="zh-CN" altLang="en-US" sz="1600" b="1" dirty="0">
              <a:solidFill>
                <a:prstClr val="white"/>
              </a:solidFill>
              <a:latin typeface="微软雅黑" pitchFamily="34" charset="-122"/>
              <a:ea typeface="微软雅黑" pitchFamily="34" charset="-122"/>
            </a:endParaRPr>
          </a:p>
        </p:txBody>
      </p:sp>
      <p:cxnSp>
        <p:nvCxnSpPr>
          <p:cNvPr id="32" name="直接连接符 31"/>
          <p:cNvCxnSpPr/>
          <p:nvPr/>
        </p:nvCxnSpPr>
        <p:spPr>
          <a:xfrm>
            <a:off x="1768416" y="404813"/>
            <a:ext cx="979493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3" name="组合 22"/>
          <p:cNvGrpSpPr/>
          <p:nvPr/>
        </p:nvGrpSpPr>
        <p:grpSpPr>
          <a:xfrm>
            <a:off x="1454055" y="4446446"/>
            <a:ext cx="9149715" cy="1996440"/>
            <a:chOff x="1365" y="6662"/>
            <a:chExt cx="14409" cy="3144"/>
          </a:xfrm>
        </p:grpSpPr>
        <p:pic>
          <p:nvPicPr>
            <p:cNvPr id="24" name="图片 23"/>
            <p:cNvPicPr>
              <a:picLocks noChangeAspect="1"/>
            </p:cNvPicPr>
            <p:nvPr/>
          </p:nvPicPr>
          <p:blipFill>
            <a:blip r:embed="rId2"/>
            <a:srcRect t="15" b="15"/>
            <a:stretch>
              <a:fillRect/>
            </a:stretch>
          </p:blipFill>
          <p:spPr>
            <a:xfrm>
              <a:off x="1365" y="6670"/>
              <a:ext cx="3793" cy="2599"/>
            </a:xfrm>
            <a:prstGeom prst="roundRect">
              <a:avLst/>
            </a:prstGeom>
            <a:effectLst>
              <a:outerShdw blurRad="50800" dist="38100" dir="2700000" algn="tl" rotWithShape="0">
                <a:prstClr val="black">
                  <a:alpha val="40000"/>
                </a:prstClr>
              </a:outerShdw>
            </a:effectLst>
          </p:spPr>
        </p:pic>
        <p:pic>
          <p:nvPicPr>
            <p:cNvPr id="25" name="图片 24"/>
            <p:cNvPicPr>
              <a:picLocks noChangeAspect="1"/>
            </p:cNvPicPr>
            <p:nvPr/>
          </p:nvPicPr>
          <p:blipFill>
            <a:blip r:embed="rId3"/>
            <a:stretch>
              <a:fillRect/>
            </a:stretch>
          </p:blipFill>
          <p:spPr>
            <a:xfrm>
              <a:off x="6769" y="6670"/>
              <a:ext cx="3626" cy="2513"/>
            </a:xfrm>
            <a:prstGeom prst="roundRect">
              <a:avLst/>
            </a:prstGeom>
            <a:effectLst>
              <a:outerShdw blurRad="50800" dist="38100" dir="2700000" algn="tl" rotWithShape="0">
                <a:prstClr val="black">
                  <a:alpha val="40000"/>
                </a:prstClr>
              </a:outerShdw>
            </a:effectLst>
          </p:spPr>
        </p:pic>
        <p:pic>
          <p:nvPicPr>
            <p:cNvPr id="29" name="图片 28" descr="图片1"/>
            <p:cNvPicPr>
              <a:picLocks noChangeAspect="1"/>
            </p:cNvPicPr>
            <p:nvPr/>
          </p:nvPicPr>
          <p:blipFill>
            <a:blip r:embed="rId4"/>
            <a:stretch>
              <a:fillRect/>
            </a:stretch>
          </p:blipFill>
          <p:spPr>
            <a:xfrm>
              <a:off x="11978" y="6662"/>
              <a:ext cx="3796" cy="2521"/>
            </a:xfrm>
            <a:prstGeom prst="roundRect">
              <a:avLst/>
            </a:prstGeom>
            <a:effectLst>
              <a:outerShdw blurRad="50800" dist="38100" dir="2700000" algn="tl" rotWithShape="0">
                <a:prstClr val="black">
                  <a:alpha val="40000"/>
                </a:prstClr>
              </a:outerShdw>
            </a:effectLst>
          </p:spPr>
        </p:pic>
        <p:sp>
          <p:nvSpPr>
            <p:cNvPr id="34" name="燕尾形 33"/>
            <p:cNvSpPr/>
            <p:nvPr/>
          </p:nvSpPr>
          <p:spPr>
            <a:xfrm>
              <a:off x="5766" y="7749"/>
              <a:ext cx="359" cy="355"/>
            </a:xfrm>
            <a:prstGeom prst="chevron">
              <a:avLst/>
            </a:prstGeom>
            <a:solidFill>
              <a:srgbClr val="FCC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35" name="燕尾形 34"/>
            <p:cNvSpPr/>
            <p:nvPr/>
          </p:nvSpPr>
          <p:spPr>
            <a:xfrm>
              <a:off x="10930" y="7745"/>
              <a:ext cx="359" cy="355"/>
            </a:xfrm>
            <a:prstGeom prst="chevron">
              <a:avLst/>
            </a:prstGeom>
            <a:solidFill>
              <a:srgbClr val="FCC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39" name="文本框 24"/>
            <p:cNvSpPr txBox="1"/>
            <p:nvPr/>
          </p:nvSpPr>
          <p:spPr>
            <a:xfrm>
              <a:off x="2261" y="9323"/>
              <a:ext cx="2001" cy="483"/>
            </a:xfrm>
            <a:prstGeom prst="rect">
              <a:avLst/>
            </a:prstGeom>
            <a:noFill/>
          </p:spPr>
          <p:txBody>
            <a:bodyPr wrap="square" rtlCol="0">
              <a:spAutoFit/>
            </a:bodyPr>
            <a:lstStyle/>
            <a:p>
              <a:pPr algn="ctr"/>
              <a:r>
                <a:rPr lang="zh-CN" altLang="en-US" sz="1400" b="1">
                  <a:effectLst>
                    <a:outerShdw blurRad="38100" dist="38100" dir="2700000" algn="tl">
                      <a:srgbClr val="000000">
                        <a:alpha val="43137"/>
                      </a:srgbClr>
                    </a:outerShdw>
                    <a:reflection blurRad="6350" stA="55000" endA="50" endPos="85000" dir="5400000" sy="-100000" algn="bl" rotWithShape="0"/>
                  </a:effectLst>
                  <a:latin typeface="微软雅黑" panose="020B0503020204020204" pitchFamily="34" charset="-122"/>
                  <a:ea typeface="微软雅黑" panose="020B0503020204020204" pitchFamily="34" charset="-122"/>
                </a:rPr>
                <a:t>传统实训</a:t>
              </a:r>
            </a:p>
          </p:txBody>
        </p:sp>
        <p:sp>
          <p:nvSpPr>
            <p:cNvPr id="40" name="文本框 28"/>
            <p:cNvSpPr txBox="1"/>
            <p:nvPr/>
          </p:nvSpPr>
          <p:spPr>
            <a:xfrm>
              <a:off x="12617" y="9323"/>
              <a:ext cx="2519" cy="483"/>
            </a:xfrm>
            <a:prstGeom prst="rect">
              <a:avLst/>
            </a:prstGeom>
            <a:noFill/>
          </p:spPr>
          <p:txBody>
            <a:bodyPr wrap="square" rtlCol="0">
              <a:spAutoFit/>
            </a:bodyPr>
            <a:lstStyle/>
            <a:p>
              <a:pPr algn="ctr"/>
              <a:r>
                <a:rPr lang="zh-CN" altLang="en-US" sz="1400" b="1">
                  <a:effectLst>
                    <a:outerShdw blurRad="38100" dist="38100" dir="2700000" algn="tl">
                      <a:srgbClr val="000000">
                        <a:alpha val="43137"/>
                      </a:srgbClr>
                    </a:outerShdw>
                    <a:reflection blurRad="6350" stA="55000" endA="50" endPos="85000" dir="5400000" sy="-100000" algn="bl" rotWithShape="0"/>
                  </a:effectLst>
                  <a:latin typeface="微软雅黑" panose="020B0503020204020204" pitchFamily="34" charset="-122"/>
                  <a:ea typeface="微软雅黑" panose="020B0503020204020204" pitchFamily="34" charset="-122"/>
                </a:rPr>
                <a:t>国泰安</a:t>
              </a:r>
              <a:r>
                <a:rPr lang="en-US" altLang="zh-CN" sz="1400" b="1">
                  <a:effectLst>
                    <a:outerShdw blurRad="38100" dist="38100" dir="2700000" algn="tl">
                      <a:srgbClr val="000000">
                        <a:alpha val="43137"/>
                      </a:srgbClr>
                    </a:outerShdw>
                    <a:reflection blurRad="6350" stA="55000" endA="50" endPos="85000" dir="5400000" sy="-100000" algn="bl" rotWithShape="0"/>
                  </a:effectLst>
                  <a:latin typeface="微软雅黑" panose="020B0503020204020204" pitchFamily="34" charset="-122"/>
                  <a:ea typeface="微软雅黑" panose="020B0503020204020204" pitchFamily="34" charset="-122"/>
                </a:rPr>
                <a:t>VR</a:t>
              </a:r>
              <a:r>
                <a:rPr lang="zh-CN" altLang="en-US" sz="1400" b="1">
                  <a:effectLst>
                    <a:outerShdw blurRad="38100" dist="38100" dir="2700000" algn="tl">
                      <a:srgbClr val="000000">
                        <a:alpha val="43137"/>
                      </a:srgbClr>
                    </a:outerShdw>
                    <a:reflection blurRad="6350" stA="55000" endA="50" endPos="85000" dir="5400000" sy="-100000" algn="bl" rotWithShape="0"/>
                  </a:effectLst>
                  <a:latin typeface="微软雅黑" panose="020B0503020204020204" pitchFamily="34" charset="-122"/>
                  <a:ea typeface="微软雅黑" panose="020B0503020204020204" pitchFamily="34" charset="-122"/>
                </a:rPr>
                <a:t>实训</a:t>
              </a:r>
            </a:p>
          </p:txBody>
        </p:sp>
        <p:sp>
          <p:nvSpPr>
            <p:cNvPr id="41" name="文本框 36"/>
            <p:cNvSpPr txBox="1"/>
            <p:nvPr/>
          </p:nvSpPr>
          <p:spPr>
            <a:xfrm>
              <a:off x="7512" y="9323"/>
              <a:ext cx="2001" cy="483"/>
            </a:xfrm>
            <a:prstGeom prst="rect">
              <a:avLst/>
            </a:prstGeom>
            <a:noFill/>
          </p:spPr>
          <p:txBody>
            <a:bodyPr wrap="square" rtlCol="0">
              <a:spAutoFit/>
            </a:bodyPr>
            <a:lstStyle/>
            <a:p>
              <a:pPr algn="ctr"/>
              <a:r>
                <a:rPr lang="zh-CN" altLang="en-US" sz="1400" b="1">
                  <a:effectLst>
                    <a:outerShdw blurRad="38100" dist="38100" dir="2700000" algn="tl">
                      <a:srgbClr val="000000">
                        <a:alpha val="43137"/>
                      </a:srgbClr>
                    </a:outerShdw>
                    <a:reflection blurRad="6350" stA="55000" endA="50" endPos="85000" dir="5400000" sy="-100000" algn="bl" rotWithShape="0"/>
                  </a:effectLst>
                  <a:latin typeface="微软雅黑" panose="020B0503020204020204" pitchFamily="34" charset="-122"/>
                  <a:ea typeface="微软雅黑" panose="020B0503020204020204" pitchFamily="34" charset="-122"/>
                </a:rPr>
                <a:t>虚拟仿真实训</a:t>
              </a:r>
            </a:p>
          </p:txBody>
        </p:sp>
      </p:grpSp>
      <p:grpSp>
        <p:nvGrpSpPr>
          <p:cNvPr id="42" name="组合 41"/>
          <p:cNvGrpSpPr/>
          <p:nvPr/>
        </p:nvGrpSpPr>
        <p:grpSpPr>
          <a:xfrm>
            <a:off x="1178615" y="1743038"/>
            <a:ext cx="9579882" cy="2351510"/>
            <a:chOff x="1645" y="2788"/>
            <a:chExt cx="16532" cy="4058"/>
          </a:xfrm>
          <a:effectLst/>
        </p:grpSpPr>
        <p:sp>
          <p:nvSpPr>
            <p:cNvPr id="43" name="文本框 38"/>
            <p:cNvSpPr txBox="1"/>
            <p:nvPr/>
          </p:nvSpPr>
          <p:spPr>
            <a:xfrm>
              <a:off x="6673" y="3412"/>
              <a:ext cx="6183" cy="1073"/>
            </a:xfrm>
            <a:prstGeom prst="rect">
              <a:avLst/>
            </a:prstGeom>
            <a:noFill/>
          </p:spPr>
          <p:txBody>
            <a:bodyPr wrap="square" rtlCol="0" anchor="t">
              <a:spAutoFit/>
            </a:bodyPr>
            <a:lstStyle/>
            <a:p>
              <a:pPr marL="171450" indent="-171450" eaLnBrk="1" latinLnBrk="0" hangingPunct="1">
                <a:lnSpc>
                  <a:spcPct val="120000"/>
                </a:lnSpc>
                <a:buFont typeface="Wingdings" panose="05000000000000000000" charset="0"/>
                <a:buChar char=""/>
              </a:pPr>
              <a:r>
                <a:rPr lang="zh-CN" altLang="en-US" sz="1200" b="1" dirty="0">
                  <a:effectLst/>
                  <a:latin typeface="微软雅黑" panose="020B0503020204020204" pitchFamily="34" charset="-122"/>
                  <a:ea typeface="微软雅黑" panose="020B0503020204020204" pitchFamily="34" charset="-122"/>
                </a:rPr>
                <a:t>采用</a:t>
              </a:r>
              <a:r>
                <a:rPr lang="zh-CN" altLang="en-US" sz="1600" b="1" dirty="0">
                  <a:effectLst/>
                  <a:latin typeface="微软雅黑" panose="020B0503020204020204" pitchFamily="34" charset="-122"/>
                  <a:ea typeface="微软雅黑" panose="020B0503020204020204" pitchFamily="34" charset="-122"/>
                </a:rPr>
                <a:t>“</a:t>
              </a:r>
              <a:r>
                <a:rPr lang="zh-CN" altLang="en-US" sz="16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VR-AR技术+国泰安VR教学系统+裸眼3D技术</a:t>
              </a:r>
              <a:r>
                <a:rPr lang="zh-CN" altLang="en-US" sz="1600" b="1" dirty="0">
                  <a:effectLst/>
                  <a:latin typeface="微软雅黑" panose="020B0503020204020204" pitchFamily="34" charset="-122"/>
                  <a:ea typeface="微软雅黑" panose="020B0503020204020204" pitchFamily="34" charset="-122"/>
                </a:rPr>
                <a:t>”</a:t>
              </a:r>
              <a:r>
                <a:rPr lang="zh-CN" altLang="en-US" sz="1200" b="1" dirty="0">
                  <a:effectLst/>
                  <a:latin typeface="微软雅黑" panose="020B0503020204020204" pitchFamily="34" charset="-122"/>
                  <a:ea typeface="微软雅黑" panose="020B0503020204020204" pitchFamily="34" charset="-122"/>
                </a:rPr>
                <a:t>的一体化解决方案。</a:t>
              </a:r>
            </a:p>
          </p:txBody>
        </p:sp>
        <p:grpSp>
          <p:nvGrpSpPr>
            <p:cNvPr id="44" name="组合 43"/>
            <p:cNvGrpSpPr/>
            <p:nvPr/>
          </p:nvGrpSpPr>
          <p:grpSpPr>
            <a:xfrm>
              <a:off x="1645" y="2788"/>
              <a:ext cx="16533" cy="4059"/>
              <a:chOff x="1632" y="2816"/>
              <a:chExt cx="16784" cy="4032"/>
            </a:xfrm>
          </p:grpSpPr>
          <p:sp>
            <p:nvSpPr>
              <p:cNvPr id="48" name="文本框 42"/>
              <p:cNvSpPr txBox="1"/>
              <p:nvPr/>
            </p:nvSpPr>
            <p:spPr>
              <a:xfrm>
                <a:off x="13828" y="6321"/>
                <a:ext cx="4285" cy="527"/>
              </a:xfrm>
              <a:prstGeom prst="rect">
                <a:avLst/>
              </a:prstGeom>
              <a:noFill/>
            </p:spPr>
            <p:txBody>
              <a:bodyPr wrap="square" rtlCol="0">
                <a:spAutoFit/>
              </a:bodyPr>
              <a:lstStyle/>
              <a:p>
                <a:pPr algn="ctr"/>
                <a:r>
                  <a:rPr lang="zh-CN" altLang="en-US" sz="1600" b="1">
                    <a:effectLst>
                      <a:outerShdw blurRad="38100" dist="38100" dir="2700000" algn="tl">
                        <a:srgbClr val="000000">
                          <a:alpha val="43137"/>
                        </a:srgbClr>
                      </a:outerShdw>
                      <a:reflection blurRad="6350" stA="55000" endA="50" endPos="85000" dist="29997" dir="5400000" sy="-100000" algn="bl" rotWithShape="0"/>
                    </a:effectLst>
                    <a:latin typeface="微软雅黑" panose="020B0503020204020204" pitchFamily="34" charset="-122"/>
                    <a:ea typeface="微软雅黑" panose="020B0503020204020204" pitchFamily="34" charset="-122"/>
                  </a:rPr>
                  <a:t>国泰安</a:t>
                </a:r>
                <a:r>
                  <a:rPr lang="en-US" altLang="zh-CN" sz="1600" b="1">
                    <a:effectLst>
                      <a:outerShdw blurRad="38100" dist="38100" dir="2700000" algn="tl">
                        <a:srgbClr val="000000">
                          <a:alpha val="43137"/>
                        </a:srgbClr>
                      </a:outerShdw>
                      <a:reflection blurRad="6350" stA="55000" endA="50" endPos="85000" dist="29997" dir="5400000" sy="-100000" algn="bl" rotWithShape="0"/>
                    </a:effectLst>
                    <a:latin typeface="微软雅黑" panose="020B0503020204020204" pitchFamily="34" charset="-122"/>
                    <a:ea typeface="微软雅黑" panose="020B0503020204020204" pitchFamily="34" charset="-122"/>
                  </a:rPr>
                  <a:t>VR</a:t>
                </a:r>
                <a:r>
                  <a:rPr lang="zh-CN" altLang="en-US" sz="1600" b="1">
                    <a:effectLst>
                      <a:outerShdw blurRad="38100" dist="38100" dir="2700000" algn="tl">
                        <a:srgbClr val="000000">
                          <a:alpha val="43137"/>
                        </a:srgbClr>
                      </a:outerShdw>
                      <a:reflection blurRad="6350" stA="55000" endA="50" endPos="85000" dist="29997" dir="5400000" sy="-100000" algn="bl" rotWithShape="0"/>
                    </a:effectLst>
                    <a:latin typeface="微软雅黑" panose="020B0503020204020204" pitchFamily="34" charset="-122"/>
                    <a:ea typeface="微软雅黑" panose="020B0503020204020204" pitchFamily="34" charset="-122"/>
                  </a:rPr>
                  <a:t>教学实训</a:t>
                </a:r>
              </a:p>
            </p:txBody>
          </p:sp>
          <p:sp>
            <p:nvSpPr>
              <p:cNvPr id="49" name="文本框 43"/>
              <p:cNvSpPr txBox="1"/>
              <p:nvPr/>
            </p:nvSpPr>
            <p:spPr>
              <a:xfrm>
                <a:off x="2156" y="6320"/>
                <a:ext cx="3971" cy="527"/>
              </a:xfrm>
              <a:prstGeom prst="rect">
                <a:avLst/>
              </a:prstGeom>
              <a:noFill/>
            </p:spPr>
            <p:txBody>
              <a:bodyPr wrap="square" rtlCol="0">
                <a:spAutoFit/>
              </a:bodyPr>
              <a:lstStyle/>
              <a:p>
                <a:pPr algn="ctr"/>
                <a:r>
                  <a:rPr lang="zh-CN" altLang="en-US" sz="1600" b="1">
                    <a:effectLst>
                      <a:outerShdw blurRad="38100" dist="38100" dir="2700000" algn="tl">
                        <a:srgbClr val="000000">
                          <a:alpha val="43137"/>
                        </a:srgbClr>
                      </a:outerShdw>
                      <a:reflection blurRad="6350" stA="55000" endA="50" endPos="85000" dist="29997" dir="5400000" sy="-100000" algn="bl" rotWithShape="0"/>
                    </a:effectLst>
                    <a:latin typeface="微软雅黑" panose="020B0503020204020204" pitchFamily="34" charset="-122"/>
                    <a:ea typeface="微软雅黑" panose="020B0503020204020204" pitchFamily="34" charset="-122"/>
                  </a:rPr>
                  <a:t>理实一体化实训教学</a:t>
                </a:r>
              </a:p>
            </p:txBody>
          </p:sp>
          <p:pic>
            <p:nvPicPr>
              <p:cNvPr id="50" name="图片 49"/>
              <p:cNvPicPr>
                <a:picLocks noChangeAspect="1"/>
              </p:cNvPicPr>
              <p:nvPr/>
            </p:nvPicPr>
            <p:blipFill>
              <a:blip r:embed="rId5"/>
              <a:srcRect r="27924" b="25410"/>
              <a:stretch>
                <a:fillRect/>
              </a:stretch>
            </p:blipFill>
            <p:spPr>
              <a:xfrm>
                <a:off x="1632" y="2862"/>
                <a:ext cx="5019" cy="3459"/>
              </a:xfrm>
              <a:prstGeom prst="roundRect">
                <a:avLst/>
              </a:prstGeom>
              <a:effectLst>
                <a:outerShdw blurRad="50800" dist="38100" dir="2700000" algn="tl" rotWithShape="0">
                  <a:schemeClr val="tx1">
                    <a:lumMod val="75000"/>
                    <a:lumOff val="25000"/>
                    <a:alpha val="40000"/>
                  </a:schemeClr>
                </a:outerShdw>
                <a:reflection blurRad="114300" stA="43000" endA="300" endPos="18000" dir="5400000" sy="-100000" algn="bl" rotWithShape="0"/>
              </a:effectLst>
            </p:spPr>
          </p:pic>
          <p:pic>
            <p:nvPicPr>
              <p:cNvPr id="51" name="图片 50" descr="VR课堂"/>
              <p:cNvPicPr>
                <a:picLocks noChangeAspect="1"/>
              </p:cNvPicPr>
              <p:nvPr/>
            </p:nvPicPr>
            <p:blipFill>
              <a:blip r:embed="rId6"/>
              <a:srcRect l="14833" r="611"/>
              <a:stretch>
                <a:fillRect/>
              </a:stretch>
            </p:blipFill>
            <p:spPr>
              <a:xfrm>
                <a:off x="13102" y="2816"/>
                <a:ext cx="5314" cy="3504"/>
              </a:xfrm>
              <a:prstGeom prst="roundRect">
                <a:avLst/>
              </a:prstGeom>
              <a:effectLst>
                <a:outerShdw blurRad="50800" dist="38100" dir="2700000" algn="tl" rotWithShape="0">
                  <a:schemeClr val="tx1">
                    <a:lumMod val="75000"/>
                    <a:lumOff val="25000"/>
                    <a:alpha val="40000"/>
                  </a:schemeClr>
                </a:outerShdw>
                <a:reflection blurRad="101600" stA="52000" endA="300" endPos="18000" dir="5400000" sy="-100000" algn="bl" rotWithShape="0"/>
              </a:effectLst>
            </p:spPr>
          </p:pic>
        </p:grpSp>
        <p:cxnSp>
          <p:nvCxnSpPr>
            <p:cNvPr id="46" name="直接箭头连接符 45"/>
            <p:cNvCxnSpPr/>
            <p:nvPr/>
          </p:nvCxnSpPr>
          <p:spPr>
            <a:xfrm flipV="1">
              <a:off x="6881" y="4641"/>
              <a:ext cx="5769" cy="23"/>
            </a:xfrm>
            <a:prstGeom prst="straightConnector1">
              <a:avLst/>
            </a:prstGeom>
            <a:ln w="31750" cmpd="dbl">
              <a:solidFill>
                <a:schemeClr val="accent4"/>
              </a:solidFill>
              <a:prstDash val="lgDash"/>
              <a:tailEnd type="stealth" w="lg" len="lg"/>
            </a:ln>
          </p:spPr>
          <p:style>
            <a:lnRef idx="3">
              <a:schemeClr val="accent5"/>
            </a:lnRef>
            <a:fillRef idx="0">
              <a:schemeClr val="accent5"/>
            </a:fillRef>
            <a:effectRef idx="2">
              <a:schemeClr val="accent5"/>
            </a:effectRef>
            <a:fontRef idx="minor">
              <a:schemeClr val="tx1"/>
            </a:fontRef>
          </p:style>
        </p:cxnSp>
        <p:sp>
          <p:nvSpPr>
            <p:cNvPr id="47" name="文本框 41"/>
            <p:cNvSpPr txBox="1"/>
            <p:nvPr/>
          </p:nvSpPr>
          <p:spPr>
            <a:xfrm>
              <a:off x="6675" y="4864"/>
              <a:ext cx="6181" cy="1073"/>
            </a:xfrm>
            <a:prstGeom prst="rect">
              <a:avLst/>
            </a:prstGeom>
            <a:noFill/>
          </p:spPr>
          <p:txBody>
            <a:bodyPr wrap="square" rtlCol="0" anchor="t">
              <a:spAutoFit/>
            </a:bodyPr>
            <a:lstStyle/>
            <a:p>
              <a:pPr marL="171450" indent="-171450" eaLnBrk="1" latinLnBrk="0" hangingPunct="1">
                <a:lnSpc>
                  <a:spcPct val="120000"/>
                </a:lnSpc>
                <a:buFont typeface="Wingdings" panose="05000000000000000000" charset="0"/>
                <a:buChar char=""/>
              </a:pPr>
              <a:r>
                <a:rPr lang="zh-CN" altLang="en-US" sz="1200" b="1" dirty="0">
                  <a:effectLst/>
                  <a:latin typeface="微软雅黑" panose="020B0503020204020204" pitchFamily="34" charset="-122"/>
                  <a:ea typeface="微软雅黑" panose="020B0503020204020204" pitchFamily="34" charset="-122"/>
                  <a:sym typeface="+mn-ea"/>
                </a:rPr>
                <a:t>将传统模式升级为</a:t>
              </a:r>
              <a:r>
                <a:rPr lang="zh-CN" altLang="en-US" sz="1600" b="1" dirty="0">
                  <a:effectLst/>
                  <a:latin typeface="微软雅黑" panose="020B0503020204020204" pitchFamily="34" charset="-122"/>
                  <a:ea typeface="微软雅黑" panose="020B0503020204020204" pitchFamily="34" charset="-122"/>
                  <a:sym typeface="+mn-ea"/>
                </a:rPr>
                <a:t>“</a:t>
              </a:r>
              <a:r>
                <a:rPr lang="zh-CN" altLang="en-US" sz="16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mn-ea"/>
                </a:rPr>
                <a:t>VR辅助理论教学+VR仿真预实训+上手实操</a:t>
              </a:r>
              <a:r>
                <a:rPr lang="zh-CN" altLang="en-US" sz="1600" b="1" dirty="0">
                  <a:effectLst/>
                  <a:latin typeface="微软雅黑" panose="020B0503020204020204" pitchFamily="34" charset="-122"/>
                  <a:ea typeface="微软雅黑" panose="020B0503020204020204" pitchFamily="34" charset="-122"/>
                  <a:sym typeface="+mn-ea"/>
                </a:rPr>
                <a:t>”</a:t>
              </a:r>
              <a:r>
                <a:rPr lang="zh-CN" altLang="en-US" sz="1200" b="1" dirty="0">
                  <a:effectLst/>
                  <a:latin typeface="微软雅黑" panose="020B0503020204020204" pitchFamily="34" charset="-122"/>
                  <a:ea typeface="微软雅黑" panose="020B0503020204020204" pitchFamily="34" charset="-122"/>
                  <a:sym typeface="+mn-ea"/>
                </a:rPr>
                <a:t>的高科技课堂新模式。</a:t>
              </a:r>
              <a:endParaRPr lang="zh-CN" altLang="en-US" sz="1200" b="1" dirty="0">
                <a:effectLst/>
              </a:endParaRPr>
            </a:p>
          </p:txBody>
        </p:sp>
      </p:grpSp>
      <p:sp>
        <p:nvSpPr>
          <p:cNvPr id="52" name="文本框 47"/>
          <p:cNvSpPr txBox="1"/>
          <p:nvPr/>
        </p:nvSpPr>
        <p:spPr>
          <a:xfrm>
            <a:off x="284973" y="4597997"/>
            <a:ext cx="1202055" cy="1235659"/>
          </a:xfrm>
          <a:prstGeom prst="rect">
            <a:avLst/>
          </a:prstGeom>
          <a:noFill/>
        </p:spPr>
        <p:txBody>
          <a:bodyPr wrap="square" rtlCol="0">
            <a:spAutoFit/>
          </a:bodyPr>
          <a:lstStyle/>
          <a:p>
            <a:pPr algn="ctr" eaLnBrk="1" latinLnBrk="0" hangingPunct="1">
              <a:lnSpc>
                <a:spcPct val="200000"/>
              </a:lnSpc>
            </a:pPr>
            <a:r>
              <a:rPr lang="zh-CN" altLang="en-US" sz="1300" b="1">
                <a:ln/>
                <a:effectLst>
                  <a:reflection blurRad="6350" stA="53000" endA="300" endPos="35500" dir="5400000" sy="-90000" algn="bl" rotWithShape="0"/>
                </a:effectLst>
                <a:uFillTx/>
                <a:ea typeface="微软雅黑" panose="020B0503020204020204" pitchFamily="34" charset="-122"/>
              </a:rPr>
              <a:t>操作危险</a:t>
            </a:r>
          </a:p>
          <a:p>
            <a:pPr algn="ctr" eaLnBrk="1" latinLnBrk="0" hangingPunct="1">
              <a:lnSpc>
                <a:spcPct val="200000"/>
              </a:lnSpc>
            </a:pPr>
            <a:r>
              <a:rPr lang="zh-CN" altLang="en-US" sz="1300" b="1">
                <a:ln/>
                <a:effectLst>
                  <a:reflection blurRad="6350" stA="53000" endA="300" endPos="35500" dir="5400000" sy="-90000" algn="bl" rotWithShape="0"/>
                </a:effectLst>
                <a:uFillTx/>
                <a:ea typeface="微软雅黑" panose="020B0503020204020204" pitchFamily="34" charset="-122"/>
              </a:rPr>
              <a:t>设备昂贵</a:t>
            </a:r>
          </a:p>
          <a:p>
            <a:pPr algn="ctr" eaLnBrk="1" latinLnBrk="0" hangingPunct="1">
              <a:lnSpc>
                <a:spcPct val="200000"/>
              </a:lnSpc>
            </a:pPr>
            <a:r>
              <a:rPr lang="zh-CN" altLang="en-US" sz="1300" b="1">
                <a:ln/>
                <a:effectLst>
                  <a:reflection blurRad="6350" stA="53000" endA="300" endPos="35500" dir="5400000" sy="-90000" algn="bl" rotWithShape="0"/>
                </a:effectLst>
                <a:uFillTx/>
                <a:ea typeface="微软雅黑" panose="020B0503020204020204" pitchFamily="34" charset="-122"/>
              </a:rPr>
              <a:t>损耗严重</a:t>
            </a:r>
          </a:p>
        </p:txBody>
      </p:sp>
      <p:sp>
        <p:nvSpPr>
          <p:cNvPr id="53" name="文本框 48"/>
          <p:cNvSpPr txBox="1"/>
          <p:nvPr/>
        </p:nvSpPr>
        <p:spPr>
          <a:xfrm>
            <a:off x="10759076" y="4570032"/>
            <a:ext cx="1202055" cy="1291590"/>
          </a:xfrm>
          <a:prstGeom prst="rect">
            <a:avLst/>
          </a:prstGeom>
          <a:noFill/>
        </p:spPr>
        <p:txBody>
          <a:bodyPr wrap="square" rtlCol="0">
            <a:spAutoFit/>
          </a:bodyPr>
          <a:lstStyle/>
          <a:p>
            <a:pPr algn="l" eaLnBrk="1" latinLnBrk="0" hangingPunct="1">
              <a:lnSpc>
                <a:spcPct val="200000"/>
              </a:lnSpc>
              <a:buNone/>
            </a:pPr>
            <a:r>
              <a:rPr lang="zh-CN" altLang="en-US" sz="1300" b="1">
                <a:ln/>
                <a:effectLst>
                  <a:reflection blurRad="6350" stA="53000" endA="300" endPos="35500" dir="5400000" sy="-90000" algn="bl" rotWithShape="0"/>
                </a:effectLst>
                <a:uFillTx/>
                <a:ea typeface="微软雅黑" panose="020B0503020204020204" pitchFamily="34" charset="-122"/>
              </a:rPr>
              <a:t>安全可逆</a:t>
            </a:r>
          </a:p>
          <a:p>
            <a:pPr algn="l" eaLnBrk="1" latinLnBrk="0" hangingPunct="1">
              <a:lnSpc>
                <a:spcPct val="200000"/>
              </a:lnSpc>
              <a:buNone/>
            </a:pPr>
            <a:r>
              <a:rPr lang="zh-CN" altLang="en-US" sz="1300" b="1">
                <a:ln/>
                <a:effectLst>
                  <a:reflection blurRad="6350" stA="53000" endA="300" endPos="35500" dir="5400000" sy="-90000" algn="bl" rotWithShape="0"/>
                </a:effectLst>
                <a:uFillTx/>
                <a:ea typeface="微软雅黑" panose="020B0503020204020204" pitchFamily="34" charset="-122"/>
              </a:rPr>
              <a:t>学科兼容</a:t>
            </a:r>
          </a:p>
          <a:p>
            <a:pPr algn="l" eaLnBrk="1" latinLnBrk="0" hangingPunct="1">
              <a:lnSpc>
                <a:spcPct val="200000"/>
              </a:lnSpc>
              <a:buNone/>
            </a:pPr>
            <a:r>
              <a:rPr lang="zh-CN" altLang="en-US" sz="1300" b="1">
                <a:ln/>
                <a:effectLst>
                  <a:reflection blurRad="6350" stA="53000" endA="300" endPos="35500" dir="5400000" sy="-90000" algn="bl" rotWithShape="0"/>
                </a:effectLst>
                <a:uFillTx/>
                <a:ea typeface="微软雅黑" panose="020B0503020204020204" pitchFamily="34" charset="-122"/>
              </a:rPr>
              <a:t>节约成本</a:t>
            </a:r>
          </a:p>
        </p:txBody>
      </p:sp>
      <p:grpSp>
        <p:nvGrpSpPr>
          <p:cNvPr id="54" name="组合 53"/>
          <p:cNvGrpSpPr/>
          <p:nvPr/>
        </p:nvGrpSpPr>
        <p:grpSpPr>
          <a:xfrm>
            <a:off x="4457378" y="935712"/>
            <a:ext cx="3217732" cy="476390"/>
            <a:chOff x="705380" y="1585026"/>
            <a:chExt cx="3821464" cy="476390"/>
          </a:xfrm>
        </p:grpSpPr>
        <p:sp>
          <p:nvSpPr>
            <p:cNvPr id="55" name="燕尾形 54"/>
            <p:cNvSpPr>
              <a:spLocks noChangeAspect="1"/>
            </p:cNvSpPr>
            <p:nvPr/>
          </p:nvSpPr>
          <p:spPr>
            <a:xfrm>
              <a:off x="705380" y="1585026"/>
              <a:ext cx="3821464" cy="476390"/>
            </a:xfrm>
            <a:prstGeom prst="chevron">
              <a:avLst/>
            </a:prstGeom>
            <a:solidFill>
              <a:srgbClr val="00B0F0"/>
            </a:solidFill>
            <a:ln w="6350" cap="flat" cmpd="sng" algn="ctr">
              <a:noFill/>
              <a:prstDash val="solid"/>
              <a:miter lim="800000"/>
            </a:ln>
            <a:effectLst/>
          </p:spPr>
          <p:txBody>
            <a:bodyPr rtlCol="0" anchor="ctr"/>
            <a:lstStyle/>
            <a:p>
              <a:pPr marL="0" marR="0" lvl="0" indent="0" algn="ctr" defTabSz="690728" eaLnBrk="1" fontAlgn="auto" latinLnBrk="0" hangingPunct="1">
                <a:lnSpc>
                  <a:spcPct val="100000"/>
                </a:lnSpc>
                <a:spcBef>
                  <a:spcPts val="0"/>
                </a:spcBef>
                <a:spcAft>
                  <a:spcPts val="0"/>
                </a:spcAft>
                <a:buClrTx/>
                <a:buSzTx/>
                <a:buFontTx/>
                <a:buNone/>
                <a:tabLst/>
                <a:defRPr/>
              </a:pPr>
              <a:endParaRPr kumimoji="0" lang="zh-CN" altLang="en-US" b="0" i="0" u="none" strike="noStrike" kern="0" cap="none" spc="0" normalizeH="0" baseline="0" noProof="0" smtClean="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56" name="矩形 55"/>
            <p:cNvSpPr/>
            <p:nvPr/>
          </p:nvSpPr>
          <p:spPr>
            <a:xfrm>
              <a:off x="973085" y="1599830"/>
              <a:ext cx="3074967" cy="452432"/>
            </a:xfrm>
            <a:prstGeom prst="rect">
              <a:avLst/>
            </a:prstGeom>
          </p:spPr>
          <p:txBody>
            <a:bodyPr wrap="none">
              <a:spAutoFit/>
            </a:bodyPr>
            <a:lstStyle/>
            <a:p>
              <a:pPr>
                <a:lnSpc>
                  <a:spcPct val="130000"/>
                </a:lnSpc>
              </a:pPr>
              <a:r>
                <a:rPr lang="zh-CN" altLang="en-US" b="1" kern="0" dirty="0" smtClean="0">
                  <a:solidFill>
                    <a:prstClr val="white"/>
                  </a:solidFill>
                  <a:latin typeface="微软雅黑" panose="020B0503020204020204" pitchFamily="34" charset="-122"/>
                  <a:ea typeface="微软雅黑" panose="020B0503020204020204" pitchFamily="34" charset="-122"/>
                </a:rPr>
                <a:t>打造</a:t>
              </a:r>
              <a:r>
                <a:rPr lang="en-US" altLang="zh-CN" b="1" kern="0" dirty="0" smtClean="0">
                  <a:solidFill>
                    <a:prstClr val="white"/>
                  </a:solidFill>
                  <a:latin typeface="微软雅黑" panose="020B0503020204020204" pitchFamily="34" charset="-122"/>
                  <a:ea typeface="微软雅黑" panose="020B0503020204020204" pitchFamily="34" charset="-122"/>
                </a:rPr>
                <a:t>VR</a:t>
              </a:r>
              <a:r>
                <a:rPr lang="zh-CN" altLang="en-US" b="1" kern="0" dirty="0" smtClean="0">
                  <a:solidFill>
                    <a:prstClr val="white"/>
                  </a:solidFill>
                  <a:latin typeface="微软雅黑" panose="020B0503020204020204" pitchFamily="34" charset="-122"/>
                  <a:ea typeface="微软雅黑" panose="020B0503020204020204" pitchFamily="34" charset="-122"/>
                </a:rPr>
                <a:t>虚拟仿真实训室</a:t>
              </a:r>
              <a:endParaRPr lang="zh-CN" altLang="en-US" b="1" kern="0" dirty="0">
                <a:solidFill>
                  <a:prstClr val="white"/>
                </a:solidFill>
                <a:latin typeface="微软雅黑" panose="020B0503020204020204" pitchFamily="34" charset="-122"/>
                <a:ea typeface="微软雅黑" panose="020B0503020204020204" pitchFamily="34" charset="-122"/>
              </a:endParaRPr>
            </a:p>
          </p:txBody>
        </p:sp>
      </p:grpSp>
      <p:sp>
        <p:nvSpPr>
          <p:cNvPr id="2" name="矩形 1"/>
          <p:cNvSpPr/>
          <p:nvPr/>
        </p:nvSpPr>
        <p:spPr>
          <a:xfrm>
            <a:off x="157326" y="694954"/>
            <a:ext cx="2501006" cy="369332"/>
          </a:xfrm>
          <a:prstGeom prst="rect">
            <a:avLst/>
          </a:prstGeom>
        </p:spPr>
        <p:txBody>
          <a:bodyPr wrap="none">
            <a:spAutoFit/>
          </a:bodyPr>
          <a:lstStyle/>
          <a:p>
            <a:r>
              <a:rPr lang="en-US" altLang="zh-CN" b="1" dirty="0" smtClean="0">
                <a:solidFill>
                  <a:srgbClr val="C00000"/>
                </a:solidFill>
                <a:latin typeface="微软雅黑" pitchFamily="34" charset="-122"/>
                <a:ea typeface="微软雅黑" pitchFamily="34" charset="-122"/>
              </a:rPr>
              <a:t>7</a:t>
            </a:r>
            <a:r>
              <a:rPr lang="zh-CN" altLang="en-US" b="1" dirty="0" smtClean="0">
                <a:solidFill>
                  <a:srgbClr val="C00000"/>
                </a:solidFill>
                <a:latin typeface="微软雅黑" pitchFamily="34" charset="-122"/>
                <a:ea typeface="微软雅黑" pitchFamily="34" charset="-122"/>
              </a:rPr>
              <a:t>、</a:t>
            </a:r>
            <a:r>
              <a:rPr lang="en-US" altLang="zh-CN" b="1" dirty="0">
                <a:solidFill>
                  <a:srgbClr val="C00000"/>
                </a:solidFill>
                <a:latin typeface="微软雅黑" pitchFamily="34" charset="-122"/>
                <a:ea typeface="微软雅黑" pitchFamily="34" charset="-122"/>
              </a:rPr>
              <a:t>VR</a:t>
            </a:r>
            <a:r>
              <a:rPr lang="zh-CN" altLang="en-US" b="1" dirty="0">
                <a:solidFill>
                  <a:srgbClr val="C00000"/>
                </a:solidFill>
                <a:latin typeface="微软雅黑" pitchFamily="34" charset="-122"/>
                <a:ea typeface="微软雅黑" pitchFamily="34" charset="-122"/>
              </a:rPr>
              <a:t>虚拟仿真实训</a:t>
            </a:r>
            <a:r>
              <a:rPr lang="zh-CN" altLang="en-US" b="1" dirty="0" smtClean="0">
                <a:solidFill>
                  <a:srgbClr val="C00000"/>
                </a:solidFill>
                <a:latin typeface="微软雅黑" pitchFamily="34" charset="-122"/>
                <a:ea typeface="微软雅黑" pitchFamily="34" charset="-122"/>
              </a:rPr>
              <a:t>室</a:t>
            </a:r>
            <a:endParaRPr lang="zh-CN" altLang="en-US" b="1" dirty="0">
              <a:solidFill>
                <a:srgbClr val="C00000"/>
              </a:solidFill>
              <a:latin typeface="微软雅黑" pitchFamily="34" charset="-122"/>
              <a:ea typeface="微软雅黑" pitchFamily="34" charset="-122"/>
            </a:endParaRPr>
          </a:p>
        </p:txBody>
      </p:sp>
    </p:spTree>
    <p:extLst>
      <p:ext uri="{BB962C8B-B14F-4D97-AF65-F5344CB8AC3E}">
        <p14:creationId xmlns:p14="http://schemas.microsoft.com/office/powerpoint/2010/main" val="31435456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404813"/>
            <a:ext cx="1768415" cy="241230"/>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sp>
        <p:nvSpPr>
          <p:cNvPr id="45" name="文本框 2"/>
          <p:cNvSpPr txBox="1"/>
          <p:nvPr/>
        </p:nvSpPr>
        <p:spPr>
          <a:xfrm>
            <a:off x="11850701" y="235536"/>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solidFill>
                  <a:prstClr val="white"/>
                </a:solidFill>
              </a:rPr>
              <a:t>35</a:t>
            </a:r>
            <a:endParaRPr lang="zh-CN" altLang="en-US" sz="1600" b="1" dirty="0">
              <a:solidFill>
                <a:prstClr val="white"/>
              </a:solidFill>
            </a:endParaRPr>
          </a:p>
        </p:txBody>
      </p:sp>
      <p:cxnSp>
        <p:nvCxnSpPr>
          <p:cNvPr id="32" name="直接连接符 31"/>
          <p:cNvCxnSpPr/>
          <p:nvPr/>
        </p:nvCxnSpPr>
        <p:spPr>
          <a:xfrm>
            <a:off x="1768416" y="404813"/>
            <a:ext cx="989970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5" name="图片 14"/>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147051" y="1888399"/>
            <a:ext cx="2794000" cy="2533650"/>
          </a:xfrm>
          <a:prstGeom prst="rect">
            <a:avLst/>
          </a:prstGeom>
          <a:noFill/>
          <a:ln>
            <a:noFill/>
          </a:ln>
        </p:spPr>
      </p:pic>
      <p:sp>
        <p:nvSpPr>
          <p:cNvPr id="16" name="MH_SubTitle_1"/>
          <p:cNvSpPr/>
          <p:nvPr>
            <p:custDataLst>
              <p:tags r:id="rId1"/>
            </p:custDataLst>
          </p:nvPr>
        </p:nvSpPr>
        <p:spPr>
          <a:xfrm>
            <a:off x="1257300" y="4465639"/>
            <a:ext cx="2794000" cy="96043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fontAlgn="auto" hangingPunct="1">
              <a:spcBef>
                <a:spcPts val="0"/>
              </a:spcBef>
              <a:spcAft>
                <a:spcPts val="0"/>
              </a:spcAft>
              <a:defRPr/>
            </a:pPr>
            <a:r>
              <a:rPr lang="zh-CN" altLang="en-US" sz="2000" dirty="0" smtClean="0">
                <a:solidFill>
                  <a:srgbClr val="FFFFFF"/>
                </a:solidFill>
                <a:latin typeface="微软雅黑" panose="020B0503020204020204" pitchFamily="34" charset="-122"/>
                <a:ea typeface="微软雅黑" panose="020B0503020204020204" pitchFamily="34" charset="-122"/>
              </a:rPr>
              <a:t>安全文化建设</a:t>
            </a:r>
            <a:endParaRPr lang="zh-CN" altLang="en-US" sz="2000" dirty="0">
              <a:solidFill>
                <a:srgbClr val="FFFFFF"/>
              </a:solidFill>
              <a:latin typeface="微软雅黑" panose="020B0503020204020204" pitchFamily="34" charset="-122"/>
              <a:ea typeface="微软雅黑" panose="020B0503020204020204" pitchFamily="34" charset="-122"/>
            </a:endParaRPr>
          </a:p>
        </p:txBody>
      </p:sp>
      <p:sp>
        <p:nvSpPr>
          <p:cNvPr id="17" name="MH_SubTitle_2"/>
          <p:cNvSpPr/>
          <p:nvPr>
            <p:custDataLst>
              <p:tags r:id="rId2"/>
            </p:custDataLst>
          </p:nvPr>
        </p:nvSpPr>
        <p:spPr>
          <a:xfrm>
            <a:off x="4706257" y="4456724"/>
            <a:ext cx="2794000" cy="960437"/>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fontAlgn="auto" hangingPunct="1">
              <a:spcBef>
                <a:spcPts val="0"/>
              </a:spcBef>
              <a:spcAft>
                <a:spcPts val="0"/>
              </a:spcAft>
              <a:defRPr/>
            </a:pPr>
            <a:r>
              <a:rPr lang="da-DK" altLang="zh-CN" sz="2000" dirty="0">
                <a:solidFill>
                  <a:srgbClr val="FFFFFF"/>
                </a:solidFill>
                <a:latin typeface="微软雅黑" panose="020B0503020204020204" pitchFamily="34" charset="-122"/>
                <a:ea typeface="微软雅黑" panose="020B0503020204020204" pitchFamily="34" charset="-122"/>
              </a:rPr>
              <a:t>6</a:t>
            </a:r>
            <a:r>
              <a:rPr lang="en-US" altLang="zh-CN" sz="2000" dirty="0">
                <a:solidFill>
                  <a:srgbClr val="FFFFFF"/>
                </a:solidFill>
                <a:latin typeface="微软雅黑" panose="020B0503020204020204" pitchFamily="34" charset="-122"/>
                <a:ea typeface="微软雅黑" panose="020B0503020204020204" pitchFamily="34" charset="-122"/>
              </a:rPr>
              <a:t>S</a:t>
            </a:r>
            <a:r>
              <a:rPr lang="zh-CN" altLang="en-US" sz="2000" dirty="0">
                <a:solidFill>
                  <a:srgbClr val="FFFFFF"/>
                </a:solidFill>
                <a:latin typeface="微软雅黑" panose="020B0503020204020204" pitchFamily="34" charset="-122"/>
                <a:ea typeface="微软雅黑" panose="020B0503020204020204" pitchFamily="34" charset="-122"/>
              </a:rPr>
              <a:t>文化建设</a:t>
            </a:r>
          </a:p>
        </p:txBody>
      </p:sp>
      <p:sp>
        <p:nvSpPr>
          <p:cNvPr id="18" name="MH_SubTitle_3"/>
          <p:cNvSpPr/>
          <p:nvPr>
            <p:custDataLst>
              <p:tags r:id="rId3"/>
            </p:custDataLst>
          </p:nvPr>
        </p:nvSpPr>
        <p:spPr>
          <a:xfrm>
            <a:off x="8147051" y="4465639"/>
            <a:ext cx="2794000" cy="960437"/>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defRPr/>
            </a:pPr>
            <a:r>
              <a:rPr lang="zh-CN" altLang="en-US" sz="2000" dirty="0">
                <a:solidFill>
                  <a:srgbClr val="FFFFFF"/>
                </a:solidFill>
                <a:latin typeface="微软雅黑" panose="020B0503020204020204" pitchFamily="34" charset="-122"/>
                <a:ea typeface="微软雅黑" panose="020B0503020204020204" pitchFamily="34" charset="-122"/>
              </a:rPr>
              <a:t>专业文化建设</a:t>
            </a:r>
          </a:p>
        </p:txBody>
      </p:sp>
      <p:pic>
        <p:nvPicPr>
          <p:cNvPr id="19" name="图片 18"/>
          <p:cNvPicPr/>
          <p:nvPr/>
        </p:nvPicPr>
        <p:blipFill>
          <a:blip r:embed="rId6">
            <a:extLst>
              <a:ext uri="{28A0092B-C50C-407E-A947-70E740481C1C}">
                <a14:useLocalDpi xmlns:a14="http://schemas.microsoft.com/office/drawing/2010/main" val="0"/>
              </a:ext>
            </a:extLst>
          </a:blip>
          <a:srcRect/>
          <a:stretch>
            <a:fillRect/>
          </a:stretch>
        </p:blipFill>
        <p:spPr bwMode="auto">
          <a:xfrm>
            <a:off x="1163859" y="2009451"/>
            <a:ext cx="2887441" cy="2458043"/>
          </a:xfrm>
          <a:prstGeom prst="rect">
            <a:avLst/>
          </a:prstGeom>
          <a:noFill/>
          <a:ln>
            <a:noFill/>
          </a:ln>
        </p:spPr>
      </p:pic>
      <p:pic>
        <p:nvPicPr>
          <p:cNvPr id="20"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06256" y="1957749"/>
            <a:ext cx="2794001" cy="2464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1" name="矩形 20"/>
          <p:cNvSpPr/>
          <p:nvPr/>
        </p:nvSpPr>
        <p:spPr>
          <a:xfrm>
            <a:off x="106264" y="690647"/>
            <a:ext cx="3933500" cy="369332"/>
          </a:xfrm>
          <a:prstGeom prst="rect">
            <a:avLst/>
          </a:prstGeom>
        </p:spPr>
        <p:txBody>
          <a:bodyPr wrap="square">
            <a:spAutoFit/>
          </a:bodyPr>
          <a:lstStyle/>
          <a:p>
            <a:r>
              <a:rPr lang="en-US" altLang="zh-CN" b="1" dirty="0" smtClean="0">
                <a:solidFill>
                  <a:srgbClr val="C00000"/>
                </a:solidFill>
                <a:latin typeface="微软雅黑" pitchFamily="34" charset="-122"/>
                <a:ea typeface="微软雅黑" pitchFamily="34" charset="-122"/>
              </a:rPr>
              <a:t>8</a:t>
            </a:r>
            <a:r>
              <a:rPr lang="zh-CN" altLang="en-US" b="1" dirty="0" smtClean="0">
                <a:solidFill>
                  <a:srgbClr val="C00000"/>
                </a:solidFill>
                <a:latin typeface="微软雅黑" pitchFamily="34" charset="-122"/>
                <a:ea typeface="微软雅黑" pitchFamily="34" charset="-122"/>
              </a:rPr>
              <a:t>、</a:t>
            </a:r>
            <a:r>
              <a:rPr lang="zh-CN" altLang="en-US" b="1" dirty="0">
                <a:solidFill>
                  <a:srgbClr val="C00000"/>
                </a:solidFill>
                <a:latin typeface="微软雅黑" pitchFamily="34" charset="-122"/>
                <a:ea typeface="微软雅黑" pitchFamily="34" charset="-122"/>
              </a:rPr>
              <a:t>专业实</a:t>
            </a:r>
            <a:r>
              <a:rPr lang="zh-CN" altLang="en-US" b="1" dirty="0" smtClean="0">
                <a:solidFill>
                  <a:srgbClr val="C00000"/>
                </a:solidFill>
                <a:latin typeface="微软雅黑" pitchFamily="34" charset="-122"/>
                <a:ea typeface="微软雅黑" pitchFamily="34" charset="-122"/>
              </a:rPr>
              <a:t>训基地文化</a:t>
            </a:r>
            <a:r>
              <a:rPr lang="zh-CN" altLang="en-US" b="1" dirty="0">
                <a:solidFill>
                  <a:srgbClr val="C00000"/>
                </a:solidFill>
                <a:latin typeface="微软雅黑" pitchFamily="34" charset="-122"/>
                <a:ea typeface="微软雅黑" pitchFamily="34" charset="-122"/>
              </a:rPr>
              <a:t>建设</a:t>
            </a:r>
          </a:p>
        </p:txBody>
      </p:sp>
    </p:spTree>
    <p:extLst>
      <p:ext uri="{BB962C8B-B14F-4D97-AF65-F5344CB8AC3E}">
        <p14:creationId xmlns:p14="http://schemas.microsoft.com/office/powerpoint/2010/main" val="22784795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404813"/>
            <a:ext cx="1768415" cy="241230"/>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sp>
        <p:nvSpPr>
          <p:cNvPr id="45" name="文本框 2"/>
          <p:cNvSpPr txBox="1"/>
          <p:nvPr/>
        </p:nvSpPr>
        <p:spPr>
          <a:xfrm>
            <a:off x="11850701" y="235536"/>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solidFill>
                  <a:prstClr val="white"/>
                </a:solidFill>
              </a:rPr>
              <a:t>36</a:t>
            </a:r>
            <a:endParaRPr lang="zh-CN" altLang="en-US" sz="1600" b="1" dirty="0">
              <a:solidFill>
                <a:prstClr val="white"/>
              </a:solidFill>
            </a:endParaRPr>
          </a:p>
        </p:txBody>
      </p:sp>
      <p:cxnSp>
        <p:nvCxnSpPr>
          <p:cNvPr id="16" name="直接连接符 15"/>
          <p:cNvCxnSpPr/>
          <p:nvPr/>
        </p:nvCxnSpPr>
        <p:spPr>
          <a:xfrm>
            <a:off x="1768416" y="404813"/>
            <a:ext cx="976445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MH_Other_5"/>
          <p:cNvSpPr>
            <a:spLocks noChangeArrowheads="1"/>
          </p:cNvSpPr>
          <p:nvPr>
            <p:custDataLst>
              <p:tags r:id="rId1"/>
            </p:custDataLst>
          </p:nvPr>
        </p:nvSpPr>
        <p:spPr bwMode="auto">
          <a:xfrm>
            <a:off x="211568" y="724058"/>
            <a:ext cx="2998029" cy="482950"/>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r>
              <a:rPr lang="zh-CN" altLang="en-US" sz="2000" b="1" dirty="0" smtClean="0">
                <a:solidFill>
                  <a:srgbClr val="FFFFFF"/>
                </a:solidFill>
                <a:ea typeface="微软雅黑" pitchFamily="34" charset="-122"/>
              </a:rPr>
              <a:t>（七）创新创业教育培养</a:t>
            </a:r>
            <a:endParaRPr lang="zh-CN" altLang="en-US" sz="2000" b="1" dirty="0">
              <a:solidFill>
                <a:srgbClr val="FFFFFF"/>
              </a:solidFill>
              <a:ea typeface="微软雅黑" pitchFamily="34" charset="-122"/>
            </a:endParaRPr>
          </a:p>
        </p:txBody>
      </p:sp>
      <p:grpSp>
        <p:nvGrpSpPr>
          <p:cNvPr id="2" name="组合 1"/>
          <p:cNvGrpSpPr/>
          <p:nvPr/>
        </p:nvGrpSpPr>
        <p:grpSpPr>
          <a:xfrm>
            <a:off x="1750098" y="1878835"/>
            <a:ext cx="8470142" cy="3776820"/>
            <a:chOff x="1473618" y="2064582"/>
            <a:chExt cx="8647725" cy="2952328"/>
          </a:xfrm>
        </p:grpSpPr>
        <p:sp>
          <p:nvSpPr>
            <p:cNvPr id="47" name="Rectangle 22">
              <a:extLst>
                <a:ext uri="{FF2B5EF4-FFF2-40B4-BE49-F238E27FC236}">
                  <a16:creationId xmlns="" xmlns:a16="http://schemas.microsoft.com/office/drawing/2014/main" id="{B5E529A5-7066-4384-AC86-67983BCE4B8D}"/>
                </a:ext>
              </a:extLst>
            </p:cNvPr>
            <p:cNvSpPr/>
            <p:nvPr/>
          </p:nvSpPr>
          <p:spPr>
            <a:xfrm>
              <a:off x="1776123" y="2668382"/>
              <a:ext cx="7835576" cy="612069"/>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solidFill>
                  <a:prstClr val="white"/>
                </a:solidFill>
                <a:latin typeface="Impact" panose="020B0806030902050204" pitchFamily="34" charset="0"/>
              </a:endParaRPr>
            </a:p>
          </p:txBody>
        </p:sp>
        <p:sp>
          <p:nvSpPr>
            <p:cNvPr id="48" name="右箭头 44">
              <a:extLst>
                <a:ext uri="{FF2B5EF4-FFF2-40B4-BE49-F238E27FC236}">
                  <a16:creationId xmlns="" xmlns:a16="http://schemas.microsoft.com/office/drawing/2014/main" id="{8CD5E2CB-4127-47F0-8A0E-F977288B7FEC}"/>
                </a:ext>
              </a:extLst>
            </p:cNvPr>
            <p:cNvSpPr/>
            <p:nvPr/>
          </p:nvSpPr>
          <p:spPr>
            <a:xfrm>
              <a:off x="1768416" y="2064582"/>
              <a:ext cx="8352927" cy="737532"/>
            </a:xfrm>
            <a:prstGeom prst="right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9" name="Rectangle 21">
              <a:extLst>
                <a:ext uri="{FF2B5EF4-FFF2-40B4-BE49-F238E27FC236}">
                  <a16:creationId xmlns="" xmlns:a16="http://schemas.microsoft.com/office/drawing/2014/main" id="{B2507C6F-A1C4-48D4-BFB6-B68BB56F9B2B}"/>
                </a:ext>
              </a:extLst>
            </p:cNvPr>
            <p:cNvSpPr/>
            <p:nvPr/>
          </p:nvSpPr>
          <p:spPr>
            <a:xfrm>
              <a:off x="1722090" y="3548191"/>
              <a:ext cx="2558700" cy="441040"/>
            </a:xfrm>
            <a:prstGeom prst="rect">
              <a:avLst/>
            </a:prstGeom>
            <a:solidFill>
              <a:srgbClr val="5EC6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50" name="Rectangle 23">
              <a:extLst>
                <a:ext uri="{FF2B5EF4-FFF2-40B4-BE49-F238E27FC236}">
                  <a16:creationId xmlns="" xmlns:a16="http://schemas.microsoft.com/office/drawing/2014/main" id="{ECD173CD-4647-4E7B-BEBD-1C6C22FD3A09}"/>
                </a:ext>
              </a:extLst>
            </p:cNvPr>
            <p:cNvSpPr/>
            <p:nvPr/>
          </p:nvSpPr>
          <p:spPr>
            <a:xfrm>
              <a:off x="4587953" y="3531527"/>
              <a:ext cx="2558700" cy="457704"/>
            </a:xfrm>
            <a:prstGeom prst="rect">
              <a:avLst/>
            </a:prstGeom>
            <a:solidFill>
              <a:srgbClr val="F884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51" name="Rectangle 24">
              <a:extLst>
                <a:ext uri="{FF2B5EF4-FFF2-40B4-BE49-F238E27FC236}">
                  <a16:creationId xmlns="" xmlns:a16="http://schemas.microsoft.com/office/drawing/2014/main" id="{9E049474-161C-462A-BAFF-0D1D7A05FB94}"/>
                </a:ext>
              </a:extLst>
            </p:cNvPr>
            <p:cNvSpPr/>
            <p:nvPr/>
          </p:nvSpPr>
          <p:spPr>
            <a:xfrm>
              <a:off x="7493149" y="3548192"/>
              <a:ext cx="2555584" cy="441040"/>
            </a:xfrm>
            <a:prstGeom prst="rect">
              <a:avLst/>
            </a:prstGeom>
            <a:solidFill>
              <a:srgbClr val="F26D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52" name="对角圆角矩形 10">
              <a:extLst>
                <a:ext uri="{FF2B5EF4-FFF2-40B4-BE49-F238E27FC236}">
                  <a16:creationId xmlns="" xmlns:a16="http://schemas.microsoft.com/office/drawing/2014/main" id="{268DF371-18FB-44DC-ADD4-8A225D93CE87}"/>
                </a:ext>
              </a:extLst>
            </p:cNvPr>
            <p:cNvSpPr/>
            <p:nvPr/>
          </p:nvSpPr>
          <p:spPr>
            <a:xfrm flipH="1">
              <a:off x="1722089" y="4132167"/>
              <a:ext cx="2558700" cy="884743"/>
            </a:xfrm>
            <a:prstGeom prst="round2DiagRect">
              <a:avLst>
                <a:gd name="adj1" fmla="val 36221"/>
                <a:gd name="adj2" fmla="val 0"/>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3" name="对角圆角矩形 11">
              <a:extLst>
                <a:ext uri="{FF2B5EF4-FFF2-40B4-BE49-F238E27FC236}">
                  <a16:creationId xmlns="" xmlns:a16="http://schemas.microsoft.com/office/drawing/2014/main" id="{243A0129-8BE1-4FCD-9D78-A9B4A3AC586C}"/>
                </a:ext>
              </a:extLst>
            </p:cNvPr>
            <p:cNvSpPr/>
            <p:nvPr/>
          </p:nvSpPr>
          <p:spPr>
            <a:xfrm flipH="1">
              <a:off x="4576727" y="4132168"/>
              <a:ext cx="2569923" cy="884742"/>
            </a:xfrm>
            <a:prstGeom prst="round2DiagRect">
              <a:avLst>
                <a:gd name="adj1" fmla="val 36221"/>
                <a:gd name="adj2" fmla="val 0"/>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4" name="对角圆角矩形 12">
              <a:extLst>
                <a:ext uri="{FF2B5EF4-FFF2-40B4-BE49-F238E27FC236}">
                  <a16:creationId xmlns="" xmlns:a16="http://schemas.microsoft.com/office/drawing/2014/main" id="{6FA1DDFA-05DB-408C-8D36-4B5788C95BB8}"/>
                </a:ext>
              </a:extLst>
            </p:cNvPr>
            <p:cNvSpPr/>
            <p:nvPr/>
          </p:nvSpPr>
          <p:spPr>
            <a:xfrm>
              <a:off x="7493150" y="4114476"/>
              <a:ext cx="2555584" cy="902434"/>
            </a:xfrm>
            <a:prstGeom prst="round2DiagRect">
              <a:avLst>
                <a:gd name="adj1" fmla="val 36221"/>
                <a:gd name="adj2" fmla="val 0"/>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5" name="TextBox 13">
              <a:extLst>
                <a:ext uri="{FF2B5EF4-FFF2-40B4-BE49-F238E27FC236}">
                  <a16:creationId xmlns="" xmlns:a16="http://schemas.microsoft.com/office/drawing/2014/main" id="{00475FAB-63FC-423B-AB7E-3457160C574C}"/>
                </a:ext>
              </a:extLst>
            </p:cNvPr>
            <p:cNvSpPr txBox="1"/>
            <p:nvPr/>
          </p:nvSpPr>
          <p:spPr>
            <a:xfrm>
              <a:off x="1728728" y="3599434"/>
              <a:ext cx="2552061" cy="338554"/>
            </a:xfrm>
            <a:prstGeom prst="rect">
              <a:avLst/>
            </a:prstGeom>
            <a:noFill/>
          </p:spPr>
          <p:txBody>
            <a:bodyPr wrap="square" rtlCol="0">
              <a:spAutoFit/>
            </a:bodyPr>
            <a:lstStyle/>
            <a:p>
              <a:pPr algn="ctr"/>
              <a:r>
                <a:rPr lang="zh-CN" altLang="en-US" sz="1600" b="1" dirty="0">
                  <a:solidFill>
                    <a:prstClr val="white"/>
                  </a:solidFill>
                  <a:latin typeface="微软雅黑" pitchFamily="34" charset="-122"/>
                  <a:ea typeface="微软雅黑" pitchFamily="34" charset="-122"/>
                </a:rPr>
                <a:t>“千”</a:t>
              </a:r>
              <a:r>
                <a:rPr lang="en-US" altLang="zh-CN" sz="1600" b="1" dirty="0">
                  <a:solidFill>
                    <a:prstClr val="white"/>
                  </a:solidFill>
                  <a:latin typeface="微软雅黑" pitchFamily="34" charset="-122"/>
                  <a:ea typeface="微软雅黑" pitchFamily="34" charset="-122"/>
                </a:rPr>
                <a:t>——</a:t>
              </a:r>
              <a:r>
                <a:rPr lang="zh-CN" altLang="en-US" sz="1600" b="1" dirty="0">
                  <a:solidFill>
                    <a:prstClr val="white"/>
                  </a:solidFill>
                  <a:latin typeface="微软雅黑" pitchFamily="34" charset="-122"/>
                  <a:ea typeface="微软雅黑" pitchFamily="34" charset="-122"/>
                </a:rPr>
                <a:t>通识教育</a:t>
              </a:r>
            </a:p>
          </p:txBody>
        </p:sp>
        <p:sp>
          <p:nvSpPr>
            <p:cNvPr id="56" name="矩形 55">
              <a:extLst>
                <a:ext uri="{FF2B5EF4-FFF2-40B4-BE49-F238E27FC236}">
                  <a16:creationId xmlns="" xmlns:a16="http://schemas.microsoft.com/office/drawing/2014/main" id="{610EB815-2B4A-4FE3-9359-1C42FEDF65BA}"/>
                </a:ext>
              </a:extLst>
            </p:cNvPr>
            <p:cNvSpPr/>
            <p:nvPr/>
          </p:nvSpPr>
          <p:spPr>
            <a:xfrm>
              <a:off x="1825273" y="2739503"/>
              <a:ext cx="7786426" cy="433058"/>
            </a:xfrm>
            <a:prstGeom prst="rect">
              <a:avLst/>
            </a:prstGeom>
          </p:spPr>
          <p:txBody>
            <a:bodyPr wrap="square">
              <a:spAutoFit/>
            </a:bodyPr>
            <a:lstStyle/>
            <a:p>
              <a:pPr indent="265113">
                <a:lnSpc>
                  <a:spcPct val="125000"/>
                </a:lnSpc>
              </a:pPr>
              <a:r>
                <a:rPr lang="zh-CN" altLang="zh-CN" sz="1200" b="1" kern="0" dirty="0">
                  <a:solidFill>
                    <a:srgbClr val="FF0000"/>
                  </a:solidFill>
                  <a:latin typeface="微软雅黑" panose="020B0503020204020204" pitchFamily="34" charset="-122"/>
                  <a:ea typeface="微软雅黑" panose="020B0503020204020204" pitchFamily="34" charset="-122"/>
                </a:rPr>
                <a:t>创新创业</a:t>
              </a:r>
              <a:r>
                <a:rPr lang="zh-CN" altLang="en-US" sz="1200" b="1" kern="0" dirty="0">
                  <a:solidFill>
                    <a:srgbClr val="FF0000"/>
                  </a:solidFill>
                  <a:latin typeface="微软雅黑" panose="020B0503020204020204" pitchFamily="34" charset="-122"/>
                  <a:ea typeface="微软雅黑" panose="020B0503020204020204" pitchFamily="34" charset="-122"/>
                </a:rPr>
                <a:t>通识教育</a:t>
              </a:r>
              <a:r>
                <a:rPr lang="zh-CN" altLang="zh-CN" sz="1200" b="1" kern="0" dirty="0">
                  <a:solidFill>
                    <a:srgbClr val="FF0000"/>
                  </a:solidFill>
                  <a:latin typeface="微软雅黑" panose="020B0503020204020204" pitchFamily="34" charset="-122"/>
                  <a:ea typeface="微软雅黑" panose="020B0503020204020204" pitchFamily="34" charset="-122"/>
                </a:rPr>
                <a:t>与创商培育</a:t>
              </a:r>
              <a:r>
                <a:rPr lang="zh-CN" altLang="zh-CN" sz="1100" kern="0" dirty="0">
                  <a:solidFill>
                    <a:prstClr val="black"/>
                  </a:solidFill>
                  <a:latin typeface="微软雅黑" panose="020B0503020204020204" pitchFamily="34" charset="-122"/>
                  <a:ea typeface="微软雅黑" panose="020B0503020204020204" pitchFamily="34" charset="-122"/>
                </a:rPr>
                <a:t>——</a:t>
              </a:r>
              <a:r>
                <a:rPr lang="zh-CN" altLang="en-US" sz="1100" kern="0" dirty="0">
                  <a:solidFill>
                    <a:prstClr val="black"/>
                  </a:solidFill>
                  <a:latin typeface="微软雅黑" panose="020B0503020204020204" pitchFamily="34" charset="-122"/>
                  <a:ea typeface="微软雅黑" panose="020B0503020204020204" pitchFamily="34" charset="-122"/>
                </a:rPr>
                <a:t>提升</a:t>
              </a:r>
              <a:r>
                <a:rPr lang="zh-CN" altLang="zh-CN" sz="1100" kern="0" dirty="0">
                  <a:solidFill>
                    <a:prstClr val="black"/>
                  </a:solidFill>
                  <a:latin typeface="微软雅黑" panose="020B0503020204020204" pitchFamily="34" charset="-122"/>
                  <a:ea typeface="微软雅黑" panose="020B0503020204020204" pitchFamily="34" charset="-122"/>
                </a:rPr>
                <a:t>“千人”</a:t>
              </a:r>
              <a:r>
                <a:rPr lang="zh-CN" altLang="en-US" sz="1100" kern="0" dirty="0">
                  <a:solidFill>
                    <a:prstClr val="black"/>
                  </a:solidFill>
                  <a:latin typeface="微软雅黑" panose="020B0503020204020204" pitchFamily="34" charset="-122"/>
                  <a:ea typeface="微软雅黑" panose="020B0503020204020204" pitchFamily="34" charset="-122"/>
                </a:rPr>
                <a:t>创新思维、</a:t>
              </a:r>
              <a:r>
                <a:rPr lang="zh-CN" altLang="zh-CN" sz="1100" kern="0" dirty="0">
                  <a:solidFill>
                    <a:prstClr val="black"/>
                  </a:solidFill>
                  <a:latin typeface="微软雅黑" panose="020B0503020204020204" pitchFamily="34" charset="-122"/>
                  <a:ea typeface="微软雅黑" panose="020B0503020204020204" pitchFamily="34" charset="-122"/>
                </a:rPr>
                <a:t>创业意识</a:t>
              </a:r>
              <a:r>
                <a:rPr lang="zh-CN" altLang="en-US" sz="1100" kern="0" dirty="0">
                  <a:solidFill>
                    <a:prstClr val="black"/>
                  </a:solidFill>
                  <a:latin typeface="微软雅黑" panose="020B0503020204020204" pitchFamily="34" charset="-122"/>
                  <a:ea typeface="微软雅黑" panose="020B0503020204020204" pitchFamily="34" charset="-122"/>
                </a:rPr>
                <a:t>；发现</a:t>
              </a:r>
              <a:r>
                <a:rPr lang="zh-CN" altLang="zh-CN" sz="1100" kern="0" dirty="0">
                  <a:solidFill>
                    <a:prstClr val="black"/>
                  </a:solidFill>
                  <a:latin typeface="微软雅黑" panose="020B0503020204020204" pitchFamily="34" charset="-122"/>
                  <a:ea typeface="微软雅黑" panose="020B0503020204020204" pitchFamily="34" charset="-122"/>
                </a:rPr>
                <a:t>“百人”</a:t>
              </a:r>
              <a:r>
                <a:rPr lang="zh-CN" altLang="en-US" sz="1100" kern="0" dirty="0">
                  <a:solidFill>
                    <a:srgbClr val="FF0000"/>
                  </a:solidFill>
                  <a:latin typeface="微软雅黑" panose="020B0503020204020204" pitchFamily="34" charset="-122"/>
                  <a:ea typeface="微软雅黑" panose="020B0503020204020204" pitchFamily="34" charset="-122"/>
                </a:rPr>
                <a:t>创业基因</a:t>
              </a:r>
              <a:r>
                <a:rPr lang="zh-CN" altLang="en-US" sz="1100" kern="0" dirty="0">
                  <a:solidFill>
                    <a:prstClr val="black"/>
                  </a:solidFill>
                  <a:latin typeface="微软雅黑" panose="020B0503020204020204" pitchFamily="34" charset="-122"/>
                  <a:ea typeface="微软雅黑" panose="020B0503020204020204" pitchFamily="34" charset="-122"/>
                </a:rPr>
                <a:t>，开展创新</a:t>
              </a:r>
              <a:r>
                <a:rPr lang="zh-CN" altLang="zh-CN" sz="1100" kern="0" dirty="0">
                  <a:solidFill>
                    <a:prstClr val="black"/>
                  </a:solidFill>
                  <a:latin typeface="微软雅黑" panose="020B0503020204020204" pitchFamily="34" charset="-122"/>
                  <a:ea typeface="微软雅黑" panose="020B0503020204020204" pitchFamily="34" charset="-122"/>
                </a:rPr>
                <a:t>创业</a:t>
              </a:r>
              <a:r>
                <a:rPr lang="zh-CN" altLang="en-US" sz="1100" kern="0" dirty="0">
                  <a:solidFill>
                    <a:prstClr val="black"/>
                  </a:solidFill>
                  <a:latin typeface="微软雅黑" panose="020B0503020204020204" pitchFamily="34" charset="-122"/>
                  <a:ea typeface="微软雅黑" panose="020B0503020204020204" pitchFamily="34" charset="-122"/>
                </a:rPr>
                <a:t>核心知识</a:t>
              </a:r>
              <a:r>
                <a:rPr lang="zh-CN" altLang="zh-CN" sz="1100" kern="0" dirty="0">
                  <a:solidFill>
                    <a:prstClr val="black"/>
                  </a:solidFill>
                  <a:latin typeface="微软雅黑" panose="020B0503020204020204" pitchFamily="34" charset="-122"/>
                  <a:ea typeface="微软雅黑" panose="020B0503020204020204" pitchFamily="34" charset="-122"/>
                </a:rPr>
                <a:t>技能</a:t>
              </a:r>
              <a:r>
                <a:rPr lang="zh-CN" altLang="en-US" sz="1100" kern="0" dirty="0">
                  <a:solidFill>
                    <a:prstClr val="black"/>
                  </a:solidFill>
                  <a:latin typeface="微软雅黑" panose="020B0503020204020204" pitchFamily="34" charset="-122"/>
                  <a:ea typeface="微软雅黑" panose="020B0503020204020204" pitchFamily="34" charset="-122"/>
                </a:rPr>
                <a:t>与实训实践</a:t>
              </a:r>
              <a:r>
                <a:rPr lang="zh-CN" altLang="en-US" sz="1200" b="1" kern="0" dirty="0">
                  <a:solidFill>
                    <a:srgbClr val="FF0000"/>
                  </a:solidFill>
                  <a:latin typeface="微软雅黑" panose="020B0503020204020204" pitchFamily="34" charset="-122"/>
                  <a:ea typeface="微软雅黑" panose="020B0503020204020204" pitchFamily="34" charset="-122"/>
                </a:rPr>
                <a:t>精英教育</a:t>
              </a:r>
              <a:r>
                <a:rPr lang="zh-CN" altLang="en-US" sz="1100" kern="0" dirty="0">
                  <a:solidFill>
                    <a:prstClr val="black"/>
                  </a:solidFill>
                  <a:latin typeface="微软雅黑" panose="020B0503020204020204" pitchFamily="34" charset="-122"/>
                  <a:ea typeface="微软雅黑" panose="020B0503020204020204" pitchFamily="34" charset="-122"/>
                </a:rPr>
                <a:t>；</a:t>
              </a:r>
              <a:r>
                <a:rPr lang="zh-CN" altLang="zh-CN" sz="1100" kern="0" dirty="0">
                  <a:solidFill>
                    <a:prstClr val="black"/>
                  </a:solidFill>
                  <a:latin typeface="微软雅黑" panose="020B0503020204020204" pitchFamily="34" charset="-122"/>
                  <a:ea typeface="微软雅黑" panose="020B0503020204020204" pitchFamily="34" charset="-122"/>
                </a:rPr>
                <a:t>孵化“十人”</a:t>
              </a:r>
              <a:r>
                <a:rPr lang="zh-CN" altLang="en-US" sz="1100" kern="0" dirty="0">
                  <a:solidFill>
                    <a:prstClr val="black"/>
                  </a:solidFill>
                  <a:latin typeface="微软雅黑" panose="020B0503020204020204" pitchFamily="34" charset="-122"/>
                  <a:ea typeface="微软雅黑" panose="020B0503020204020204" pitchFamily="34" charset="-122"/>
                </a:rPr>
                <a:t>大学生</a:t>
              </a:r>
              <a:r>
                <a:rPr lang="zh-CN" altLang="en-US" sz="1100" kern="0" dirty="0">
                  <a:solidFill>
                    <a:srgbClr val="FF0000"/>
                  </a:solidFill>
                  <a:latin typeface="微软雅黑" panose="020B0503020204020204" pitchFamily="34" charset="-122"/>
                  <a:ea typeface="微软雅黑" panose="020B0503020204020204" pitchFamily="34" charset="-122"/>
                </a:rPr>
                <a:t>微创</a:t>
              </a:r>
              <a:r>
                <a:rPr lang="zh-CN" altLang="zh-CN" sz="1100" kern="0" dirty="0">
                  <a:solidFill>
                    <a:srgbClr val="FF0000"/>
                  </a:solidFill>
                  <a:latin typeface="微软雅黑" panose="020B0503020204020204" pitchFamily="34" charset="-122"/>
                  <a:ea typeface="微软雅黑" panose="020B0503020204020204" pitchFamily="34" charset="-122"/>
                </a:rPr>
                <a:t>项目</a:t>
              </a:r>
              <a:r>
                <a:rPr lang="zh-CN" altLang="en-US" sz="1200" b="1" kern="0" dirty="0">
                  <a:solidFill>
                    <a:srgbClr val="FF0000"/>
                  </a:solidFill>
                  <a:latin typeface="微软雅黑" panose="020B0503020204020204" pitchFamily="34" charset="-122"/>
                  <a:ea typeface="微软雅黑" panose="020B0503020204020204" pitchFamily="34" charset="-122"/>
                </a:rPr>
                <a:t>卓越提升</a:t>
              </a:r>
              <a:r>
                <a:rPr lang="zh-CN" altLang="zh-CN" sz="1100" kern="0" dirty="0">
                  <a:solidFill>
                    <a:prstClr val="black"/>
                  </a:solidFill>
                  <a:latin typeface="微软雅黑" panose="020B0503020204020204" pitchFamily="34" charset="-122"/>
                  <a:ea typeface="微软雅黑" panose="020B0503020204020204" pitchFamily="34" charset="-122"/>
                </a:rPr>
                <a:t>三个阶段在内的体系化创新创业教育</a:t>
              </a:r>
              <a:r>
                <a:rPr lang="zh-CN" altLang="en-US" sz="1100" kern="0" dirty="0">
                  <a:solidFill>
                    <a:prstClr val="black"/>
                  </a:solidFill>
                  <a:latin typeface="微软雅黑" panose="020B0503020204020204" pitchFamily="34" charset="-122"/>
                  <a:ea typeface="微软雅黑" panose="020B0503020204020204" pitchFamily="34" charset="-122"/>
                </a:rPr>
                <a:t>。</a:t>
              </a:r>
            </a:p>
          </p:txBody>
        </p:sp>
        <p:grpSp>
          <p:nvGrpSpPr>
            <p:cNvPr id="57" name="Group 9">
              <a:extLst>
                <a:ext uri="{FF2B5EF4-FFF2-40B4-BE49-F238E27FC236}">
                  <a16:creationId xmlns="" xmlns:a16="http://schemas.microsoft.com/office/drawing/2014/main" id="{BD9FE4D6-E282-4B18-A84B-051E37E43E82}"/>
                </a:ext>
              </a:extLst>
            </p:cNvPr>
            <p:cNvGrpSpPr>
              <a:grpSpLocks/>
            </p:cNvGrpSpPr>
            <p:nvPr/>
          </p:nvGrpSpPr>
          <p:grpSpPr bwMode="auto">
            <a:xfrm>
              <a:off x="1473618" y="3203246"/>
              <a:ext cx="706788" cy="532210"/>
              <a:chOff x="-13" y="0"/>
              <a:chExt cx="1358" cy="1024"/>
            </a:xfrm>
          </p:grpSpPr>
          <p:grpSp>
            <p:nvGrpSpPr>
              <p:cNvPr id="58" name="Group 10">
                <a:extLst>
                  <a:ext uri="{FF2B5EF4-FFF2-40B4-BE49-F238E27FC236}">
                    <a16:creationId xmlns="" xmlns:a16="http://schemas.microsoft.com/office/drawing/2014/main" id="{F8CA6BA6-6097-4216-8977-7CDD7A3916A1}"/>
                  </a:ext>
                </a:extLst>
              </p:cNvPr>
              <p:cNvGrpSpPr>
                <a:grpSpLocks/>
              </p:cNvGrpSpPr>
              <p:nvPr/>
            </p:nvGrpSpPr>
            <p:grpSpPr bwMode="auto">
              <a:xfrm>
                <a:off x="-13" y="0"/>
                <a:ext cx="1358" cy="1024"/>
                <a:chOff x="-13" y="0"/>
                <a:chExt cx="1358" cy="1024"/>
              </a:xfrm>
            </p:grpSpPr>
            <p:pic>
              <p:nvPicPr>
                <p:cNvPr id="60" name="Picture 11" descr="circuler_1">
                  <a:extLst>
                    <a:ext uri="{FF2B5EF4-FFF2-40B4-BE49-F238E27FC236}">
                      <a16:creationId xmlns="" xmlns:a16="http://schemas.microsoft.com/office/drawing/2014/main" id="{44C5D3E2-7DC5-493A-8A07-4812967053F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345" cy="1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 name="Oval 12">
                  <a:extLst>
                    <a:ext uri="{FF2B5EF4-FFF2-40B4-BE49-F238E27FC236}">
                      <a16:creationId xmlns="" xmlns:a16="http://schemas.microsoft.com/office/drawing/2014/main" id="{195FA8B7-56F5-4E22-8E2F-A132156B6F9D}"/>
                    </a:ext>
                  </a:extLst>
                </p:cNvPr>
                <p:cNvSpPr>
                  <a:spLocks noChangeArrowheads="1"/>
                </p:cNvSpPr>
                <p:nvPr/>
              </p:nvSpPr>
              <p:spPr bwMode="auto">
                <a:xfrm>
                  <a:off x="-13" y="5"/>
                  <a:ext cx="1269" cy="1019"/>
                </a:xfrm>
                <a:prstGeom prst="ellipse">
                  <a:avLst/>
                </a:prstGeom>
                <a:solidFill>
                  <a:schemeClr val="bg1">
                    <a:lumMod val="85000"/>
                  </a:schemeClr>
                </a:solidFill>
                <a:ln w="19050">
                  <a:noFill/>
                  <a:round/>
                  <a:headEnd/>
                  <a:tailEnd/>
                </a:ln>
              </p:spPr>
              <p:txBody>
                <a:bodyPr wrap="none" anchor="ctr"/>
                <a:lstStyle/>
                <a:p>
                  <a:r>
                    <a:rPr lang="en-US" altLang="zh-CN" sz="2000" b="1" i="1" dirty="0">
                      <a:solidFill>
                        <a:srgbClr val="EEECE1">
                          <a:lumMod val="50000"/>
                        </a:srgbClr>
                      </a:solidFill>
                      <a:ea typeface="华文细黑" pitchFamily="2" charset="-122"/>
                    </a:rPr>
                    <a:t>1</a:t>
                  </a:r>
                  <a:endParaRPr lang="zh-CN" altLang="zh-CN" sz="2000" b="1" i="1" dirty="0">
                    <a:solidFill>
                      <a:srgbClr val="EEECE1">
                        <a:lumMod val="50000"/>
                      </a:srgbClr>
                    </a:solidFill>
                    <a:ea typeface="华文细黑" pitchFamily="2" charset="-122"/>
                  </a:endParaRPr>
                </a:p>
              </p:txBody>
            </p:sp>
          </p:grpSp>
          <p:pic>
            <p:nvPicPr>
              <p:cNvPr id="59" name="Picture 13" descr="Picture2">
                <a:extLst>
                  <a:ext uri="{FF2B5EF4-FFF2-40B4-BE49-F238E27FC236}">
                    <a16:creationId xmlns="" xmlns:a16="http://schemas.microsoft.com/office/drawing/2014/main" id="{B9EFC02B-CC94-40A2-A7FD-FED3A03135A3}"/>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4" y="10"/>
                <a:ext cx="823"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62" name="TextBox 21">
              <a:extLst>
                <a:ext uri="{FF2B5EF4-FFF2-40B4-BE49-F238E27FC236}">
                  <a16:creationId xmlns="" xmlns:a16="http://schemas.microsoft.com/office/drawing/2014/main" id="{F2C6ADA1-2FE0-4C9B-BA6D-534FC0C44181}"/>
                </a:ext>
              </a:extLst>
            </p:cNvPr>
            <p:cNvSpPr txBox="1"/>
            <p:nvPr/>
          </p:nvSpPr>
          <p:spPr>
            <a:xfrm>
              <a:off x="4587953" y="3599434"/>
              <a:ext cx="2552061" cy="338554"/>
            </a:xfrm>
            <a:prstGeom prst="rect">
              <a:avLst/>
            </a:prstGeom>
            <a:noFill/>
          </p:spPr>
          <p:txBody>
            <a:bodyPr wrap="square" rtlCol="0">
              <a:spAutoFit/>
            </a:bodyPr>
            <a:lstStyle/>
            <a:p>
              <a:pPr algn="ctr"/>
              <a:r>
                <a:rPr lang="zh-CN" altLang="en-US" sz="1600" b="1" dirty="0">
                  <a:solidFill>
                    <a:prstClr val="white"/>
                  </a:solidFill>
                  <a:latin typeface="微软雅黑" pitchFamily="34" charset="-122"/>
                  <a:ea typeface="微软雅黑" pitchFamily="34" charset="-122"/>
                </a:rPr>
                <a:t>“百”</a:t>
              </a:r>
              <a:r>
                <a:rPr lang="en-US" altLang="zh-CN" sz="1600" b="1" dirty="0">
                  <a:solidFill>
                    <a:prstClr val="white"/>
                  </a:solidFill>
                  <a:latin typeface="微软雅黑" pitchFamily="34" charset="-122"/>
                  <a:ea typeface="微软雅黑" pitchFamily="34" charset="-122"/>
                </a:rPr>
                <a:t>——</a:t>
              </a:r>
              <a:r>
                <a:rPr lang="zh-CN" altLang="en-US" sz="1600" b="1" dirty="0">
                  <a:solidFill>
                    <a:prstClr val="white"/>
                  </a:solidFill>
                  <a:latin typeface="微软雅黑" pitchFamily="34" charset="-122"/>
                  <a:ea typeface="微软雅黑" pitchFamily="34" charset="-122"/>
                </a:rPr>
                <a:t>精英教育</a:t>
              </a:r>
            </a:p>
          </p:txBody>
        </p:sp>
        <p:sp>
          <p:nvSpPr>
            <p:cNvPr id="63" name="TextBox 22">
              <a:extLst>
                <a:ext uri="{FF2B5EF4-FFF2-40B4-BE49-F238E27FC236}">
                  <a16:creationId xmlns="" xmlns:a16="http://schemas.microsoft.com/office/drawing/2014/main" id="{48A3E716-674C-43A7-945B-985CAAEB86D6}"/>
                </a:ext>
              </a:extLst>
            </p:cNvPr>
            <p:cNvSpPr txBox="1"/>
            <p:nvPr/>
          </p:nvSpPr>
          <p:spPr>
            <a:xfrm>
              <a:off x="7493150" y="3599434"/>
              <a:ext cx="2552061" cy="338554"/>
            </a:xfrm>
            <a:prstGeom prst="rect">
              <a:avLst/>
            </a:prstGeom>
            <a:noFill/>
          </p:spPr>
          <p:txBody>
            <a:bodyPr wrap="square" rtlCol="0">
              <a:spAutoFit/>
            </a:bodyPr>
            <a:lstStyle/>
            <a:p>
              <a:pPr algn="ctr"/>
              <a:r>
                <a:rPr lang="zh-CN" altLang="en-US" sz="1600" b="1" dirty="0">
                  <a:solidFill>
                    <a:prstClr val="white"/>
                  </a:solidFill>
                  <a:latin typeface="微软雅黑" pitchFamily="34" charset="-122"/>
                  <a:ea typeface="微软雅黑" pitchFamily="34" charset="-122"/>
                </a:rPr>
                <a:t>“十”</a:t>
              </a:r>
              <a:r>
                <a:rPr lang="en-US" altLang="zh-CN" sz="1600" b="1" dirty="0">
                  <a:solidFill>
                    <a:prstClr val="white"/>
                  </a:solidFill>
                  <a:latin typeface="微软雅黑" pitchFamily="34" charset="-122"/>
                  <a:ea typeface="微软雅黑" pitchFamily="34" charset="-122"/>
                </a:rPr>
                <a:t>——</a:t>
              </a:r>
              <a:r>
                <a:rPr lang="zh-CN" altLang="en-US" sz="1600" b="1" dirty="0">
                  <a:solidFill>
                    <a:prstClr val="white"/>
                  </a:solidFill>
                  <a:latin typeface="微软雅黑" pitchFamily="34" charset="-122"/>
                  <a:ea typeface="微软雅黑" pitchFamily="34" charset="-122"/>
                </a:rPr>
                <a:t>卓越教育</a:t>
              </a:r>
            </a:p>
          </p:txBody>
        </p:sp>
        <p:grpSp>
          <p:nvGrpSpPr>
            <p:cNvPr id="64" name="Group 9">
              <a:extLst>
                <a:ext uri="{FF2B5EF4-FFF2-40B4-BE49-F238E27FC236}">
                  <a16:creationId xmlns="" xmlns:a16="http://schemas.microsoft.com/office/drawing/2014/main" id="{D4E31879-1B09-4E44-93C9-F74CEF1F9D3D}"/>
                </a:ext>
              </a:extLst>
            </p:cNvPr>
            <p:cNvGrpSpPr>
              <a:grpSpLocks/>
            </p:cNvGrpSpPr>
            <p:nvPr/>
          </p:nvGrpSpPr>
          <p:grpSpPr bwMode="auto">
            <a:xfrm>
              <a:off x="4438273" y="3203246"/>
              <a:ext cx="674520" cy="531691"/>
              <a:chOff x="0" y="0"/>
              <a:chExt cx="1296" cy="1023"/>
            </a:xfrm>
          </p:grpSpPr>
          <p:grpSp>
            <p:nvGrpSpPr>
              <p:cNvPr id="65" name="Group 10">
                <a:extLst>
                  <a:ext uri="{FF2B5EF4-FFF2-40B4-BE49-F238E27FC236}">
                    <a16:creationId xmlns="" xmlns:a16="http://schemas.microsoft.com/office/drawing/2014/main" id="{D944D723-436B-4F01-ABB2-AE1D21F6C259}"/>
                  </a:ext>
                </a:extLst>
              </p:cNvPr>
              <p:cNvGrpSpPr>
                <a:grpSpLocks/>
              </p:cNvGrpSpPr>
              <p:nvPr/>
            </p:nvGrpSpPr>
            <p:grpSpPr bwMode="auto">
              <a:xfrm>
                <a:off x="0" y="0"/>
                <a:ext cx="1296" cy="1023"/>
                <a:chOff x="0" y="0"/>
                <a:chExt cx="1296" cy="1023"/>
              </a:xfrm>
            </p:grpSpPr>
            <p:pic>
              <p:nvPicPr>
                <p:cNvPr id="67" name="Picture 11" descr="circuler_1">
                  <a:extLst>
                    <a:ext uri="{FF2B5EF4-FFF2-40B4-BE49-F238E27FC236}">
                      <a16:creationId xmlns="" xmlns:a16="http://schemas.microsoft.com/office/drawing/2014/main" id="{8BEDE5BF-0F4A-41B1-95A6-2BC0C79356E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296" cy="1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 name="Oval 12">
                  <a:extLst>
                    <a:ext uri="{FF2B5EF4-FFF2-40B4-BE49-F238E27FC236}">
                      <a16:creationId xmlns="" xmlns:a16="http://schemas.microsoft.com/office/drawing/2014/main" id="{14073B20-5196-471C-BE03-8D54525990AD}"/>
                    </a:ext>
                  </a:extLst>
                </p:cNvPr>
                <p:cNvSpPr>
                  <a:spLocks noChangeArrowheads="1"/>
                </p:cNvSpPr>
                <p:nvPr/>
              </p:nvSpPr>
              <p:spPr bwMode="auto">
                <a:xfrm>
                  <a:off x="8" y="4"/>
                  <a:ext cx="1288" cy="1019"/>
                </a:xfrm>
                <a:prstGeom prst="ellipse">
                  <a:avLst/>
                </a:prstGeom>
                <a:solidFill>
                  <a:schemeClr val="bg1">
                    <a:lumMod val="85000"/>
                  </a:schemeClr>
                </a:solidFill>
                <a:ln w="19050">
                  <a:noFill/>
                  <a:round/>
                  <a:headEnd/>
                  <a:tailEnd/>
                </a:ln>
              </p:spPr>
              <p:txBody>
                <a:bodyPr wrap="none" anchor="ctr"/>
                <a:lstStyle/>
                <a:p>
                  <a:r>
                    <a:rPr lang="en-US" altLang="zh-CN" sz="2000" b="1" i="1" dirty="0">
                      <a:solidFill>
                        <a:srgbClr val="EEECE1">
                          <a:lumMod val="50000"/>
                        </a:srgbClr>
                      </a:solidFill>
                      <a:ea typeface="华文细黑" pitchFamily="2" charset="-122"/>
                    </a:rPr>
                    <a:t>2</a:t>
                  </a:r>
                  <a:endParaRPr lang="zh-CN" altLang="zh-CN" sz="2000" b="1" i="1" dirty="0">
                    <a:solidFill>
                      <a:srgbClr val="EEECE1">
                        <a:lumMod val="50000"/>
                      </a:srgbClr>
                    </a:solidFill>
                    <a:ea typeface="华文细黑" pitchFamily="2" charset="-122"/>
                  </a:endParaRPr>
                </a:p>
              </p:txBody>
            </p:sp>
          </p:grpSp>
          <p:pic>
            <p:nvPicPr>
              <p:cNvPr id="66" name="Picture 13" descr="Picture2">
                <a:extLst>
                  <a:ext uri="{FF2B5EF4-FFF2-40B4-BE49-F238E27FC236}">
                    <a16:creationId xmlns="" xmlns:a16="http://schemas.microsoft.com/office/drawing/2014/main" id="{08961392-67D7-42DF-97A2-B9F836761EF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4" y="10"/>
                <a:ext cx="823"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9" name="Group 9">
              <a:extLst>
                <a:ext uri="{FF2B5EF4-FFF2-40B4-BE49-F238E27FC236}">
                  <a16:creationId xmlns="" xmlns:a16="http://schemas.microsoft.com/office/drawing/2014/main" id="{58102A14-52B3-47AB-8D2B-E938A5716B2E}"/>
                </a:ext>
              </a:extLst>
            </p:cNvPr>
            <p:cNvGrpSpPr>
              <a:grpSpLocks/>
            </p:cNvGrpSpPr>
            <p:nvPr/>
          </p:nvGrpSpPr>
          <p:grpSpPr bwMode="auto">
            <a:xfrm>
              <a:off x="7343469" y="3202207"/>
              <a:ext cx="680245" cy="529612"/>
              <a:chOff x="0" y="-2"/>
              <a:chExt cx="1307" cy="1019"/>
            </a:xfrm>
          </p:grpSpPr>
          <p:grpSp>
            <p:nvGrpSpPr>
              <p:cNvPr id="70" name="Group 10">
                <a:extLst>
                  <a:ext uri="{FF2B5EF4-FFF2-40B4-BE49-F238E27FC236}">
                    <a16:creationId xmlns="" xmlns:a16="http://schemas.microsoft.com/office/drawing/2014/main" id="{A8B89E51-F9E8-4C7F-97FC-2D564E60F79A}"/>
                  </a:ext>
                </a:extLst>
              </p:cNvPr>
              <p:cNvGrpSpPr>
                <a:grpSpLocks/>
              </p:cNvGrpSpPr>
              <p:nvPr/>
            </p:nvGrpSpPr>
            <p:grpSpPr bwMode="auto">
              <a:xfrm>
                <a:off x="0" y="-2"/>
                <a:ext cx="1307" cy="1019"/>
                <a:chOff x="0" y="-2"/>
                <a:chExt cx="1307" cy="1019"/>
              </a:xfrm>
            </p:grpSpPr>
            <p:pic>
              <p:nvPicPr>
                <p:cNvPr id="72" name="Picture 11" descr="circuler_1">
                  <a:extLst>
                    <a:ext uri="{FF2B5EF4-FFF2-40B4-BE49-F238E27FC236}">
                      <a16:creationId xmlns="" xmlns:a16="http://schemas.microsoft.com/office/drawing/2014/main" id="{D3A70A11-2327-478D-9FFD-0F9B394463C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307" cy="1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3" name="Oval 12">
                  <a:extLst>
                    <a:ext uri="{FF2B5EF4-FFF2-40B4-BE49-F238E27FC236}">
                      <a16:creationId xmlns="" xmlns:a16="http://schemas.microsoft.com/office/drawing/2014/main" id="{B5C438E2-C5DE-40BF-A732-CE07420F6951}"/>
                    </a:ext>
                  </a:extLst>
                </p:cNvPr>
                <p:cNvSpPr>
                  <a:spLocks noChangeArrowheads="1"/>
                </p:cNvSpPr>
                <p:nvPr/>
              </p:nvSpPr>
              <p:spPr bwMode="auto">
                <a:xfrm>
                  <a:off x="21" y="-2"/>
                  <a:ext cx="1286" cy="1019"/>
                </a:xfrm>
                <a:prstGeom prst="ellipse">
                  <a:avLst/>
                </a:prstGeom>
                <a:solidFill>
                  <a:schemeClr val="bg1">
                    <a:lumMod val="85000"/>
                  </a:schemeClr>
                </a:solidFill>
                <a:ln w="19050">
                  <a:noFill/>
                  <a:round/>
                  <a:headEnd/>
                  <a:tailEnd/>
                </a:ln>
              </p:spPr>
              <p:txBody>
                <a:bodyPr wrap="none" anchor="ctr"/>
                <a:lstStyle/>
                <a:p>
                  <a:r>
                    <a:rPr lang="en-US" altLang="zh-CN" sz="2000" b="1" i="1" dirty="0">
                      <a:solidFill>
                        <a:srgbClr val="EEECE1">
                          <a:lumMod val="50000"/>
                        </a:srgbClr>
                      </a:solidFill>
                      <a:ea typeface="华文细黑" pitchFamily="2" charset="-122"/>
                    </a:rPr>
                    <a:t>3</a:t>
                  </a:r>
                  <a:endParaRPr lang="zh-CN" altLang="zh-CN" sz="2000" b="1" i="1" dirty="0">
                    <a:solidFill>
                      <a:srgbClr val="EEECE1">
                        <a:lumMod val="50000"/>
                      </a:srgbClr>
                    </a:solidFill>
                    <a:ea typeface="华文细黑" pitchFamily="2" charset="-122"/>
                  </a:endParaRPr>
                </a:p>
              </p:txBody>
            </p:sp>
          </p:grpSp>
          <p:pic>
            <p:nvPicPr>
              <p:cNvPr id="71" name="Picture 13" descr="Picture2">
                <a:extLst>
                  <a:ext uri="{FF2B5EF4-FFF2-40B4-BE49-F238E27FC236}">
                    <a16:creationId xmlns="" xmlns:a16="http://schemas.microsoft.com/office/drawing/2014/main" id="{A180F2A4-963B-43D1-BD35-88CCBFE8974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4" y="10"/>
                <a:ext cx="823"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74" name="Rectangle 24">
              <a:extLst>
                <a:ext uri="{FF2B5EF4-FFF2-40B4-BE49-F238E27FC236}">
                  <a16:creationId xmlns="" xmlns:a16="http://schemas.microsoft.com/office/drawing/2014/main" id="{F3E58F1E-5A59-4B00-99ED-006415B8963D}"/>
                </a:ext>
              </a:extLst>
            </p:cNvPr>
            <p:cNvSpPr>
              <a:spLocks noChangeArrowheads="1"/>
            </p:cNvSpPr>
            <p:nvPr/>
          </p:nvSpPr>
          <p:spPr bwMode="auto">
            <a:xfrm>
              <a:off x="1776123" y="4152571"/>
              <a:ext cx="2505212" cy="6756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indent="180975" fontAlgn="base">
                <a:lnSpc>
                  <a:spcPct val="114000"/>
                </a:lnSpc>
                <a:spcBef>
                  <a:spcPct val="0"/>
                </a:spcBef>
                <a:spcAft>
                  <a:spcPct val="0"/>
                </a:spcAft>
                <a:defRPr/>
              </a:pPr>
              <a:r>
                <a:rPr lang="zh-CN" altLang="zh-CN" sz="1100" kern="0" dirty="0">
                  <a:solidFill>
                    <a:srgbClr val="000000"/>
                  </a:solidFill>
                  <a:latin typeface="微软雅黑" pitchFamily="34" charset="-122"/>
                  <a:ea typeface="微软雅黑" pitchFamily="34" charset="-122"/>
                </a:rPr>
                <a:t>将创新创业教育</a:t>
              </a:r>
              <a:r>
                <a:rPr lang="zh-CN" altLang="zh-CN" sz="1100" b="1" kern="0" dirty="0">
                  <a:solidFill>
                    <a:srgbClr val="FF4C05"/>
                  </a:solidFill>
                  <a:latin typeface="微软雅黑" pitchFamily="34" charset="-122"/>
                  <a:ea typeface="微软雅黑" pitchFamily="34" charset="-122"/>
                </a:rPr>
                <a:t>贯穿人才培养全过程</a:t>
              </a:r>
              <a:r>
                <a:rPr lang="zh-CN" altLang="en-US" sz="1100" kern="0" dirty="0">
                  <a:solidFill>
                    <a:srgbClr val="000000"/>
                  </a:solidFill>
                  <a:latin typeface="微软雅黑" pitchFamily="34" charset="-122"/>
                  <a:ea typeface="微软雅黑" pitchFamily="34" charset="-122"/>
                </a:rPr>
                <a:t>，</a:t>
              </a:r>
              <a:r>
                <a:rPr lang="zh-CN" altLang="zh-CN" sz="1100" kern="0" dirty="0">
                  <a:latin typeface="微软雅黑" pitchFamily="34" charset="-122"/>
                  <a:ea typeface="微软雅黑" pitchFamily="34" charset="-122"/>
                </a:rPr>
                <a:t>面向</a:t>
              </a:r>
              <a:r>
                <a:rPr lang="zh-CN" altLang="en-US" sz="1100" kern="0" dirty="0" smtClean="0">
                  <a:solidFill>
                    <a:srgbClr val="FF4C05"/>
                  </a:solidFill>
                  <a:latin typeface="微软雅黑" pitchFamily="34" charset="-122"/>
                  <a:ea typeface="微软雅黑" pitchFamily="34" charset="-122"/>
                </a:rPr>
                <a:t>全院系</a:t>
              </a:r>
              <a:r>
                <a:rPr lang="zh-CN" altLang="zh-CN" sz="1100" kern="0" dirty="0" smtClean="0">
                  <a:latin typeface="微软雅黑" pitchFamily="34" charset="-122"/>
                  <a:ea typeface="微软雅黑" pitchFamily="34" charset="-122"/>
                </a:rPr>
                <a:t>学生</a:t>
              </a:r>
              <a:r>
                <a:rPr lang="zh-CN" altLang="zh-CN" sz="1100" kern="0" dirty="0">
                  <a:solidFill>
                    <a:srgbClr val="000000"/>
                  </a:solidFill>
                  <a:latin typeface="微软雅黑" pitchFamily="34" charset="-122"/>
                  <a:ea typeface="微软雅黑" pitchFamily="34" charset="-122"/>
                </a:rPr>
                <a:t>开设创新创业</a:t>
              </a:r>
              <a:r>
                <a:rPr lang="zh-CN" altLang="en-US" sz="1100" kern="0" dirty="0">
                  <a:solidFill>
                    <a:srgbClr val="000000"/>
                  </a:solidFill>
                  <a:latin typeface="微软雅黑" pitchFamily="34" charset="-122"/>
                  <a:ea typeface="微软雅黑" pitchFamily="34" charset="-122"/>
                </a:rPr>
                <a:t>通识</a:t>
              </a:r>
              <a:r>
                <a:rPr lang="zh-CN" altLang="zh-CN" sz="1100" kern="0" dirty="0">
                  <a:solidFill>
                    <a:srgbClr val="000000"/>
                  </a:solidFill>
                  <a:latin typeface="微软雅黑" pitchFamily="34" charset="-122"/>
                  <a:ea typeface="微软雅黑" pitchFamily="34" charset="-122"/>
                </a:rPr>
                <a:t>教育必修</a:t>
              </a:r>
              <a:r>
                <a:rPr lang="zh-CN" altLang="en-US" sz="1100" kern="0" dirty="0">
                  <a:solidFill>
                    <a:srgbClr val="000000"/>
                  </a:solidFill>
                  <a:latin typeface="微软雅黑" pitchFamily="34" charset="-122"/>
                  <a:ea typeface="微软雅黑" pitchFamily="34" charset="-122"/>
                </a:rPr>
                <a:t>课程，</a:t>
              </a:r>
              <a:r>
                <a:rPr lang="zh-CN" altLang="en-US" sz="1100" kern="0" dirty="0">
                  <a:latin typeface="微软雅黑" pitchFamily="34" charset="-122"/>
                  <a:ea typeface="微软雅黑" pitchFamily="34" charset="-122"/>
                </a:rPr>
                <a:t>面向</a:t>
              </a:r>
              <a:r>
                <a:rPr lang="zh-CN" altLang="en-US" sz="1100" kern="0" dirty="0" smtClean="0">
                  <a:solidFill>
                    <a:srgbClr val="FF4C05"/>
                  </a:solidFill>
                  <a:latin typeface="微软雅黑" pitchFamily="34" charset="-122"/>
                  <a:ea typeface="微软雅黑" pitchFamily="34" charset="-122"/>
                </a:rPr>
                <a:t>各专业</a:t>
              </a:r>
              <a:r>
                <a:rPr lang="zh-CN" altLang="en-US" sz="1100" kern="0" dirty="0" smtClean="0">
                  <a:solidFill>
                    <a:srgbClr val="000000"/>
                  </a:solidFill>
                  <a:latin typeface="微软雅黑" pitchFamily="34" charset="-122"/>
                  <a:ea typeface="微软雅黑" pitchFamily="34" charset="-122"/>
                </a:rPr>
                <a:t>合作</a:t>
              </a:r>
              <a:r>
                <a:rPr lang="zh-CN" altLang="en-US" sz="1100" kern="0" dirty="0">
                  <a:solidFill>
                    <a:srgbClr val="000000"/>
                  </a:solidFill>
                  <a:latin typeface="微软雅黑" pitchFamily="34" charset="-122"/>
                  <a:ea typeface="微软雅黑" pitchFamily="34" charset="-122"/>
                </a:rPr>
                <a:t>开发专创基础选修课程。</a:t>
              </a:r>
            </a:p>
          </p:txBody>
        </p:sp>
        <p:sp>
          <p:nvSpPr>
            <p:cNvPr id="75" name="Rectangle 24">
              <a:extLst>
                <a:ext uri="{FF2B5EF4-FFF2-40B4-BE49-F238E27FC236}">
                  <a16:creationId xmlns="" xmlns:a16="http://schemas.microsoft.com/office/drawing/2014/main" id="{4C9609B3-F127-450B-A99C-DF0328405A6E}"/>
                </a:ext>
              </a:extLst>
            </p:cNvPr>
            <p:cNvSpPr>
              <a:spLocks noChangeArrowheads="1"/>
            </p:cNvSpPr>
            <p:nvPr/>
          </p:nvSpPr>
          <p:spPr bwMode="auto">
            <a:xfrm>
              <a:off x="4587953" y="4152571"/>
              <a:ext cx="2634035" cy="8643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fontAlgn="base">
                <a:lnSpc>
                  <a:spcPct val="114000"/>
                </a:lnSpc>
                <a:spcBef>
                  <a:spcPct val="0"/>
                </a:spcBef>
                <a:spcAft>
                  <a:spcPct val="0"/>
                </a:spcAft>
                <a:defRPr/>
              </a:pPr>
              <a:r>
                <a:rPr lang="zh-CN" altLang="en-US" sz="1100" kern="0" dirty="0">
                  <a:solidFill>
                    <a:srgbClr val="000000"/>
                  </a:solidFill>
                  <a:latin typeface="微软雅黑" pitchFamily="34" charset="-122"/>
                  <a:ea typeface="微软雅黑" pitchFamily="34" charset="-122"/>
                </a:rPr>
                <a:t>    以特色专业试点，面向以不同专业学生进行筛选进入双创教育精英班学习。针对</a:t>
              </a:r>
              <a:r>
                <a:rPr lang="zh-CN" altLang="en-US" sz="1100" b="1" kern="0" dirty="0">
                  <a:solidFill>
                    <a:srgbClr val="FF4C05"/>
                  </a:solidFill>
                  <a:latin typeface="微软雅黑" pitchFamily="34" charset="-122"/>
                  <a:ea typeface="微软雅黑" pitchFamily="34" charset="-122"/>
                </a:rPr>
                <a:t>有创新创意想法、对创新与创业实践有浓厚兴趣和体验</a:t>
              </a:r>
              <a:r>
                <a:rPr lang="zh-CN" altLang="en-US" sz="1100" kern="0" dirty="0">
                  <a:solidFill>
                    <a:srgbClr val="000000"/>
                  </a:solidFill>
                  <a:latin typeface="微软雅黑" pitchFamily="34" charset="-122"/>
                  <a:ea typeface="微软雅黑" pitchFamily="34" charset="-122"/>
                </a:rPr>
                <a:t>的学生进行培养。</a:t>
              </a:r>
              <a:endParaRPr lang="zh-CN" altLang="zh-CN" sz="1100" kern="0" dirty="0">
                <a:solidFill>
                  <a:srgbClr val="000000"/>
                </a:solidFill>
                <a:latin typeface="微软雅黑" pitchFamily="34" charset="-122"/>
                <a:ea typeface="微软雅黑" pitchFamily="34" charset="-122"/>
              </a:endParaRPr>
            </a:p>
          </p:txBody>
        </p:sp>
        <p:sp>
          <p:nvSpPr>
            <p:cNvPr id="76" name="TextBox 45">
              <a:extLst>
                <a:ext uri="{FF2B5EF4-FFF2-40B4-BE49-F238E27FC236}">
                  <a16:creationId xmlns="" xmlns:a16="http://schemas.microsoft.com/office/drawing/2014/main" id="{67736C5B-7A3F-4992-955B-DA1484511055}"/>
                </a:ext>
              </a:extLst>
            </p:cNvPr>
            <p:cNvSpPr txBox="1"/>
            <p:nvPr/>
          </p:nvSpPr>
          <p:spPr>
            <a:xfrm>
              <a:off x="1825273" y="2296443"/>
              <a:ext cx="5885620" cy="264647"/>
            </a:xfrm>
            <a:prstGeom prst="rect">
              <a:avLst/>
            </a:prstGeom>
            <a:noFill/>
          </p:spPr>
          <p:txBody>
            <a:bodyPr wrap="square" rtlCol="0">
              <a:spAutoFit/>
            </a:bodyPr>
            <a:lstStyle/>
            <a:p>
              <a:r>
                <a:rPr lang="zh-CN" altLang="en-US" sz="1600" b="1" dirty="0" smtClean="0">
                  <a:solidFill>
                    <a:prstClr val="black">
                      <a:lumMod val="75000"/>
                      <a:lumOff val="25000"/>
                    </a:prstClr>
                  </a:solidFill>
                  <a:latin typeface="微软雅黑" pitchFamily="34" charset="-122"/>
                  <a:ea typeface="微软雅黑" pitchFamily="34" charset="-122"/>
                </a:rPr>
                <a:t>非</a:t>
              </a:r>
              <a:r>
                <a:rPr lang="zh-CN" altLang="en-US" sz="1600" b="1" dirty="0">
                  <a:solidFill>
                    <a:prstClr val="black">
                      <a:lumMod val="75000"/>
                      <a:lumOff val="25000"/>
                    </a:prstClr>
                  </a:solidFill>
                  <a:latin typeface="微软雅黑" pitchFamily="34" charset="-122"/>
                  <a:ea typeface="微软雅黑" pitchFamily="34" charset="-122"/>
                </a:rPr>
                <a:t>学历培养</a:t>
              </a:r>
              <a:r>
                <a:rPr lang="en-US" altLang="zh-CN" sz="1600" b="1" dirty="0">
                  <a:solidFill>
                    <a:prstClr val="black">
                      <a:lumMod val="75000"/>
                      <a:lumOff val="25000"/>
                    </a:prstClr>
                  </a:solidFill>
                  <a:latin typeface="微软雅黑" pitchFamily="34" charset="-122"/>
                  <a:ea typeface="微软雅黑" pitchFamily="34" charset="-122"/>
                </a:rPr>
                <a:t>——</a:t>
              </a:r>
              <a:r>
                <a:rPr lang="zh-CN" altLang="en-US" sz="1600" b="1" dirty="0">
                  <a:solidFill>
                    <a:prstClr val="black">
                      <a:lumMod val="75000"/>
                      <a:lumOff val="25000"/>
                    </a:prstClr>
                  </a:solidFill>
                  <a:latin typeface="微软雅黑" pitchFamily="34" charset="-122"/>
                  <a:ea typeface="微软雅黑" pitchFamily="34" charset="-122"/>
                </a:rPr>
                <a:t>“三段式</a:t>
              </a:r>
              <a:r>
                <a:rPr lang="en-US" altLang="zh-CN" sz="1600" b="1" dirty="0">
                  <a:solidFill>
                    <a:prstClr val="black">
                      <a:lumMod val="75000"/>
                      <a:lumOff val="25000"/>
                    </a:prstClr>
                  </a:solidFill>
                  <a:latin typeface="微软雅黑" pitchFamily="34" charset="-122"/>
                  <a:ea typeface="微软雅黑" pitchFamily="34" charset="-122"/>
                </a:rPr>
                <a:t>·</a:t>
              </a:r>
              <a:r>
                <a:rPr lang="zh-CN" altLang="en-US" sz="1600" b="1" dirty="0">
                  <a:solidFill>
                    <a:prstClr val="black">
                      <a:lumMod val="75000"/>
                      <a:lumOff val="25000"/>
                    </a:prstClr>
                  </a:solidFill>
                  <a:latin typeface="微软雅黑" pitchFamily="34" charset="-122"/>
                  <a:ea typeface="微软雅黑" pitchFamily="34" charset="-122"/>
                </a:rPr>
                <a:t>千百十”阶梯式培养</a:t>
              </a:r>
            </a:p>
          </p:txBody>
        </p:sp>
        <p:sp>
          <p:nvSpPr>
            <p:cNvPr id="77" name="Rectangle 24">
              <a:extLst>
                <a:ext uri="{FF2B5EF4-FFF2-40B4-BE49-F238E27FC236}">
                  <a16:creationId xmlns="" xmlns:a16="http://schemas.microsoft.com/office/drawing/2014/main" id="{37F12543-8C1D-4961-A1C9-0DC86FF56964}"/>
                </a:ext>
              </a:extLst>
            </p:cNvPr>
            <p:cNvSpPr>
              <a:spLocks noChangeArrowheads="1"/>
            </p:cNvSpPr>
            <p:nvPr/>
          </p:nvSpPr>
          <p:spPr bwMode="auto">
            <a:xfrm>
              <a:off x="7532458" y="4152571"/>
              <a:ext cx="2552061" cy="8643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indent="265113" fontAlgn="base">
                <a:lnSpc>
                  <a:spcPct val="114000"/>
                </a:lnSpc>
                <a:spcBef>
                  <a:spcPct val="0"/>
                </a:spcBef>
                <a:spcAft>
                  <a:spcPct val="0"/>
                </a:spcAft>
                <a:defRPr/>
              </a:pPr>
              <a:r>
                <a:rPr lang="zh-CN" altLang="en-US" sz="1100" kern="0" dirty="0">
                  <a:solidFill>
                    <a:srgbClr val="000000"/>
                  </a:solidFill>
                  <a:latin typeface="微软雅黑" pitchFamily="34" charset="-122"/>
                  <a:ea typeface="微软雅黑" pitchFamily="34" charset="-122"/>
                </a:rPr>
                <a:t>针对</a:t>
              </a:r>
              <a:r>
                <a:rPr lang="zh-CN" altLang="en-US" sz="1100" b="1" kern="0" dirty="0">
                  <a:solidFill>
                    <a:srgbClr val="FF4C05"/>
                  </a:solidFill>
                  <a:latin typeface="微软雅黑" pitchFamily="34" charset="-122"/>
                  <a:ea typeface="微软雅黑" pitchFamily="34" charset="-122"/>
                </a:rPr>
                <a:t>有创业项目</a:t>
              </a:r>
              <a:r>
                <a:rPr lang="zh-CN" altLang="en-US" sz="1100" kern="0" dirty="0">
                  <a:solidFill>
                    <a:srgbClr val="000000"/>
                  </a:solidFill>
                  <a:latin typeface="微软雅黑" pitchFamily="34" charset="-122"/>
                  <a:ea typeface="微软雅黑" pitchFamily="34" charset="-122"/>
                </a:rPr>
                <a:t>的学生择优进行筛选进入卓越班进行更深层次的</a:t>
              </a:r>
              <a:r>
                <a:rPr lang="zh-CN" altLang="en-US" sz="1100" b="1" kern="0" dirty="0">
                  <a:solidFill>
                    <a:srgbClr val="FF4C05"/>
                  </a:solidFill>
                  <a:latin typeface="微软雅黑" pitchFamily="34" charset="-122"/>
                  <a:ea typeface="微软雅黑" pitchFamily="34" charset="-122"/>
                </a:rPr>
                <a:t>战略管理、投融资、企业运营</a:t>
              </a:r>
              <a:r>
                <a:rPr lang="zh-CN" altLang="en-US" sz="1100" kern="0" dirty="0">
                  <a:solidFill>
                    <a:srgbClr val="000000"/>
                  </a:solidFill>
                  <a:latin typeface="微软雅黑" pitchFamily="34" charset="-122"/>
                  <a:ea typeface="微软雅黑" pitchFamily="34" charset="-122"/>
                </a:rPr>
                <a:t>等知识学习，助力初创团队实现创业成果的转换。</a:t>
              </a:r>
            </a:p>
          </p:txBody>
        </p:sp>
      </p:grpSp>
      <p:sp>
        <p:nvSpPr>
          <p:cNvPr id="42" name="矩形 41"/>
          <p:cNvSpPr/>
          <p:nvPr/>
        </p:nvSpPr>
        <p:spPr>
          <a:xfrm>
            <a:off x="-194754" y="1194718"/>
            <a:ext cx="2908497" cy="507831"/>
          </a:xfrm>
          <a:prstGeom prst="rect">
            <a:avLst/>
          </a:prstGeom>
        </p:spPr>
        <p:txBody>
          <a:bodyPr wrap="square">
            <a:spAutoFit/>
          </a:bodyPr>
          <a:lstStyle/>
          <a:p>
            <a:pPr indent="355600">
              <a:lnSpc>
                <a:spcPct val="150000"/>
              </a:lnSpc>
            </a:pPr>
            <a:r>
              <a:rPr lang="en-US" altLang="zh-CN" b="1" dirty="0" smtClean="0">
                <a:solidFill>
                  <a:srgbClr val="C00000"/>
                </a:solidFill>
                <a:latin typeface="微软雅黑" pitchFamily="34" charset="-122"/>
                <a:ea typeface="微软雅黑" pitchFamily="34" charset="-122"/>
              </a:rPr>
              <a:t>1</a:t>
            </a:r>
            <a:r>
              <a:rPr lang="zh-CN" altLang="en-US" b="1" dirty="0" smtClean="0">
                <a:solidFill>
                  <a:srgbClr val="C00000"/>
                </a:solidFill>
                <a:latin typeface="微软雅黑" pitchFamily="34" charset="-122"/>
                <a:ea typeface="微软雅黑" pitchFamily="34" charset="-122"/>
              </a:rPr>
              <a:t>、</a:t>
            </a:r>
            <a:r>
              <a:rPr lang="zh-CN" altLang="en-US" b="1" dirty="0">
                <a:solidFill>
                  <a:srgbClr val="C00000"/>
                </a:solidFill>
                <a:latin typeface="微软雅黑" pitchFamily="34" charset="-122"/>
                <a:ea typeface="微软雅黑" pitchFamily="34" charset="-122"/>
              </a:rPr>
              <a:t>培养</a:t>
            </a:r>
            <a:r>
              <a:rPr lang="zh-CN" altLang="en-US" b="1" dirty="0" smtClean="0">
                <a:solidFill>
                  <a:srgbClr val="C00000"/>
                </a:solidFill>
                <a:latin typeface="微软雅黑" pitchFamily="34" charset="-122"/>
                <a:ea typeface="微软雅黑" pitchFamily="34" charset="-122"/>
              </a:rPr>
              <a:t>模式</a:t>
            </a:r>
            <a:endParaRPr lang="zh-CN" altLang="en-US" b="1" dirty="0">
              <a:solidFill>
                <a:srgbClr val="C00000"/>
              </a:solidFill>
              <a:latin typeface="微软雅黑" pitchFamily="34" charset="-122"/>
              <a:ea typeface="微软雅黑" pitchFamily="34" charset="-122"/>
            </a:endParaRPr>
          </a:p>
        </p:txBody>
      </p:sp>
    </p:spTree>
    <p:extLst>
      <p:ext uri="{BB962C8B-B14F-4D97-AF65-F5344CB8AC3E}">
        <p14:creationId xmlns:p14="http://schemas.microsoft.com/office/powerpoint/2010/main" val="41887788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404813"/>
            <a:ext cx="1768415" cy="241230"/>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sp>
        <p:nvSpPr>
          <p:cNvPr id="45" name="文本框 2"/>
          <p:cNvSpPr txBox="1"/>
          <p:nvPr/>
        </p:nvSpPr>
        <p:spPr>
          <a:xfrm>
            <a:off x="11850701" y="235536"/>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solidFill>
                  <a:prstClr val="white"/>
                </a:solidFill>
              </a:rPr>
              <a:t>37</a:t>
            </a:r>
            <a:endParaRPr lang="zh-CN" altLang="en-US" sz="1600" b="1" dirty="0">
              <a:solidFill>
                <a:prstClr val="white"/>
              </a:solidFill>
            </a:endParaRPr>
          </a:p>
        </p:txBody>
      </p:sp>
      <p:cxnSp>
        <p:nvCxnSpPr>
          <p:cNvPr id="16" name="直接连接符 15"/>
          <p:cNvCxnSpPr/>
          <p:nvPr/>
        </p:nvCxnSpPr>
        <p:spPr>
          <a:xfrm>
            <a:off x="1768416" y="404813"/>
            <a:ext cx="976445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31">
            <a:extLst>
              <a:ext uri="{FF2B5EF4-FFF2-40B4-BE49-F238E27FC236}">
                <a16:creationId xmlns="" xmlns:a16="http://schemas.microsoft.com/office/drawing/2014/main" id="{1B550BA1-B3E0-4893-A4B2-5D9EB976AAD8}"/>
              </a:ext>
            </a:extLst>
          </p:cNvPr>
          <p:cNvSpPr txBox="1"/>
          <p:nvPr/>
        </p:nvSpPr>
        <p:spPr>
          <a:xfrm>
            <a:off x="1101580" y="1328859"/>
            <a:ext cx="9221996" cy="1200329"/>
          </a:xfrm>
          <a:prstGeom prst="rect">
            <a:avLst/>
          </a:prstGeom>
          <a:noFill/>
          <a:ln>
            <a:noFill/>
          </a:ln>
        </p:spPr>
        <p:txBody>
          <a:bodyPr wrap="square" rtlCol="0">
            <a:spAutoFit/>
          </a:bodyPr>
          <a:lstStyle/>
          <a:p>
            <a:pPr indent="265113">
              <a:lnSpc>
                <a:spcPct val="150000"/>
              </a:lnSpc>
            </a:pPr>
            <a:r>
              <a:rPr lang="zh-CN" altLang="en-US" sz="1600" kern="0" dirty="0">
                <a:solidFill>
                  <a:prstClr val="black"/>
                </a:solidFill>
                <a:latin typeface="微软雅黑" panose="020B0503020204020204" pitchFamily="34" charset="-122"/>
                <a:ea typeface="微软雅黑" panose="020B0503020204020204" pitchFamily="34" charset="-122"/>
              </a:rPr>
              <a:t>围绕创新创意创业</a:t>
            </a:r>
            <a:r>
              <a:rPr lang="en-US" altLang="zh-CN" sz="1600" kern="0" dirty="0">
                <a:solidFill>
                  <a:prstClr val="black"/>
                </a:solidFill>
                <a:latin typeface="微软雅黑" panose="020B0503020204020204" pitchFamily="34" charset="-122"/>
                <a:ea typeface="微软雅黑" panose="020B0503020204020204" pitchFamily="34" charset="-122"/>
              </a:rPr>
              <a:t>+</a:t>
            </a:r>
            <a:r>
              <a:rPr lang="zh-CN" altLang="en-US" sz="1600" kern="0" dirty="0">
                <a:solidFill>
                  <a:prstClr val="black"/>
                </a:solidFill>
                <a:latin typeface="微软雅黑" panose="020B0503020204020204" pitchFamily="34" charset="-122"/>
                <a:ea typeface="微软雅黑" panose="020B0503020204020204" pitchFamily="34" charset="-122"/>
              </a:rPr>
              <a:t>专业教育的人才培养定位，在专业知识技能培养的基础上</a:t>
            </a:r>
            <a:r>
              <a:rPr lang="zh-CN" altLang="en-US" sz="1600" b="1" kern="0" dirty="0">
                <a:solidFill>
                  <a:srgbClr val="C00000"/>
                </a:solidFill>
                <a:latin typeface="微软雅黑" panose="020B0503020204020204" pitchFamily="34" charset="-122"/>
                <a:ea typeface="微软雅黑" panose="020B0503020204020204" pitchFamily="34" charset="-122"/>
              </a:rPr>
              <a:t>提出以创新创意创业能力的培养为引领，激活原有专业能力基础之上的关键能力</a:t>
            </a:r>
            <a:r>
              <a:rPr lang="zh-CN" altLang="en-US" sz="1600" kern="0" dirty="0">
                <a:solidFill>
                  <a:prstClr val="black"/>
                </a:solidFill>
                <a:latin typeface="微软雅黑" panose="020B0503020204020204" pitchFamily="34" charset="-122"/>
                <a:ea typeface="微软雅黑" panose="020B0503020204020204" pitchFamily="34" charset="-122"/>
              </a:rPr>
              <a:t>，以创新创业能力类型为维度，进行能力要素分解，依据能力与课程的匹配，设计双创课程体系，并规划完整的课程设置与教学安排。</a:t>
            </a:r>
          </a:p>
        </p:txBody>
      </p:sp>
      <p:grpSp>
        <p:nvGrpSpPr>
          <p:cNvPr id="2" name="组合 1"/>
          <p:cNvGrpSpPr/>
          <p:nvPr/>
        </p:nvGrpSpPr>
        <p:grpSpPr>
          <a:xfrm>
            <a:off x="1247886" y="2596897"/>
            <a:ext cx="8803266" cy="3578618"/>
            <a:chOff x="1446467" y="2778869"/>
            <a:chExt cx="8803266" cy="3354249"/>
          </a:xfrm>
        </p:grpSpPr>
        <p:grpSp>
          <p:nvGrpSpPr>
            <p:cNvPr id="10" name="组合 9"/>
            <p:cNvGrpSpPr/>
            <p:nvPr/>
          </p:nvGrpSpPr>
          <p:grpSpPr>
            <a:xfrm>
              <a:off x="1448868" y="5647057"/>
              <a:ext cx="8800865" cy="486061"/>
              <a:chOff x="592047" y="5007446"/>
              <a:chExt cx="8133727" cy="514350"/>
            </a:xfrm>
          </p:grpSpPr>
          <p:sp>
            <p:nvSpPr>
              <p:cNvPr id="11" name="AutoShape 28"/>
              <p:cNvSpPr>
                <a:spLocks noChangeArrowheads="1"/>
              </p:cNvSpPr>
              <p:nvPr/>
            </p:nvSpPr>
            <p:spPr bwMode="auto">
              <a:xfrm>
                <a:off x="592047" y="5007446"/>
                <a:ext cx="8133727" cy="514350"/>
              </a:xfrm>
              <a:prstGeom prst="rightArrow">
                <a:avLst>
                  <a:gd name="adj1" fmla="val 50473"/>
                  <a:gd name="adj2" fmla="val 66928"/>
                </a:avLst>
              </a:prstGeom>
              <a:gradFill rotWithShape="1">
                <a:gsLst>
                  <a:gs pos="0">
                    <a:schemeClr val="accent5">
                      <a:lumMod val="40000"/>
                      <a:lumOff val="60000"/>
                    </a:schemeClr>
                  </a:gs>
                  <a:gs pos="100000">
                    <a:srgbClr val="CCECFF"/>
                  </a:gs>
                </a:gsLst>
                <a:lin ang="0" scaled="1"/>
              </a:gradFill>
              <a:ln w="9525">
                <a:noFill/>
                <a:miter lim="800000"/>
                <a:headEnd/>
                <a:tailEnd/>
              </a:ln>
            </p:spPr>
            <p:txBody>
              <a:bodyPr vert="eaVert" wrap="none" lIns="68586" tIns="34294" rIns="68586" bIns="34294" anchor="ctr"/>
              <a:lstStyle/>
              <a:p>
                <a:pPr>
                  <a:defRPr/>
                </a:pPr>
                <a:endParaRPr lang="en-US" dirty="0">
                  <a:solidFill>
                    <a:prstClr val="black"/>
                  </a:solidFill>
                  <a:cs typeface="Segoe UI" pitchFamily="34" charset="0"/>
                </a:endParaRPr>
              </a:p>
            </p:txBody>
          </p:sp>
          <p:sp>
            <p:nvSpPr>
              <p:cNvPr id="12" name="TextBox 57"/>
              <p:cNvSpPr txBox="1"/>
              <p:nvPr/>
            </p:nvSpPr>
            <p:spPr>
              <a:xfrm>
                <a:off x="4876476" y="5118060"/>
                <a:ext cx="2808312" cy="293120"/>
              </a:xfrm>
              <a:prstGeom prst="rect">
                <a:avLst/>
              </a:prstGeom>
              <a:noFill/>
            </p:spPr>
            <p:txBody>
              <a:bodyPr wrap="square" rtlCol="0">
                <a:spAutoFit/>
              </a:bodyPr>
              <a:lstStyle/>
              <a:p>
                <a:pPr algn="ctr"/>
                <a:r>
                  <a:rPr lang="zh-CN" altLang="en-US" sz="1200" b="1" dirty="0" smtClean="0">
                    <a:solidFill>
                      <a:prstClr val="black">
                        <a:lumMod val="95000"/>
                        <a:lumOff val="5000"/>
                      </a:prstClr>
                    </a:solidFill>
                    <a:latin typeface="微软雅黑" panose="020B0503020204020204" pitchFamily="34" charset="-122"/>
                    <a:ea typeface="微软雅黑" panose="020B0503020204020204" pitchFamily="34" charset="-122"/>
                  </a:rPr>
                  <a:t>创新</a:t>
                </a:r>
                <a:r>
                  <a:rPr lang="zh-CN" altLang="en-US" sz="1200" b="1" dirty="0">
                    <a:solidFill>
                      <a:prstClr val="black">
                        <a:lumMod val="95000"/>
                        <a:lumOff val="5000"/>
                      </a:prstClr>
                    </a:solidFill>
                    <a:latin typeface="微软雅黑" panose="020B0503020204020204" pitchFamily="34" charset="-122"/>
                    <a:ea typeface="微软雅黑" panose="020B0503020204020204" pitchFamily="34" charset="-122"/>
                  </a:rPr>
                  <a:t>创业课程体系</a:t>
                </a:r>
              </a:p>
            </p:txBody>
          </p:sp>
          <p:sp>
            <p:nvSpPr>
              <p:cNvPr id="13" name="TextBox 58"/>
              <p:cNvSpPr txBox="1"/>
              <p:nvPr/>
            </p:nvSpPr>
            <p:spPr>
              <a:xfrm>
                <a:off x="952985" y="5118060"/>
                <a:ext cx="2337272" cy="293120"/>
              </a:xfrm>
              <a:prstGeom prst="rect">
                <a:avLst/>
              </a:prstGeom>
              <a:noFill/>
            </p:spPr>
            <p:txBody>
              <a:bodyPr wrap="square" rtlCol="0">
                <a:spAutoFit/>
              </a:bodyPr>
              <a:lstStyle/>
              <a:p>
                <a:pPr algn="ctr"/>
                <a:r>
                  <a:rPr lang="zh-CN" altLang="en-US" sz="1200" b="1" dirty="0">
                    <a:solidFill>
                      <a:prstClr val="black">
                        <a:lumMod val="95000"/>
                        <a:lumOff val="5000"/>
                      </a:prstClr>
                    </a:solidFill>
                    <a:latin typeface="微软雅黑" panose="020B0503020204020204" pitchFamily="34" charset="-122"/>
                    <a:ea typeface="微软雅黑" panose="020B0503020204020204" pitchFamily="34" charset="-122"/>
                  </a:rPr>
                  <a:t>人才培养能力要素</a:t>
                </a:r>
              </a:p>
            </p:txBody>
          </p:sp>
        </p:grpSp>
        <p:pic>
          <p:nvPicPr>
            <p:cNvPr id="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6467" y="2778870"/>
              <a:ext cx="3314867" cy="28554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58343" y="2778869"/>
              <a:ext cx="5291390" cy="28554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18" name="矩形 17"/>
          <p:cNvSpPr/>
          <p:nvPr/>
        </p:nvSpPr>
        <p:spPr>
          <a:xfrm>
            <a:off x="-214721" y="634613"/>
            <a:ext cx="3223097" cy="507831"/>
          </a:xfrm>
          <a:prstGeom prst="rect">
            <a:avLst/>
          </a:prstGeom>
        </p:spPr>
        <p:txBody>
          <a:bodyPr wrap="square">
            <a:spAutoFit/>
          </a:bodyPr>
          <a:lstStyle/>
          <a:p>
            <a:pPr indent="355600">
              <a:lnSpc>
                <a:spcPct val="150000"/>
              </a:lnSpc>
            </a:pPr>
            <a:r>
              <a:rPr lang="en-US" altLang="zh-CN" b="1" dirty="0" smtClean="0">
                <a:solidFill>
                  <a:srgbClr val="C00000"/>
                </a:solidFill>
                <a:latin typeface="微软雅黑" pitchFamily="34" charset="-122"/>
                <a:ea typeface="微软雅黑" pitchFamily="34" charset="-122"/>
              </a:rPr>
              <a:t>2</a:t>
            </a:r>
            <a:r>
              <a:rPr lang="zh-CN" altLang="en-US" b="1" dirty="0" smtClean="0">
                <a:solidFill>
                  <a:srgbClr val="C00000"/>
                </a:solidFill>
                <a:latin typeface="微软雅黑" pitchFamily="34" charset="-122"/>
                <a:ea typeface="微软雅黑" pitchFamily="34" charset="-122"/>
              </a:rPr>
              <a:t>、创新创业教育课程设置</a:t>
            </a:r>
            <a:endParaRPr lang="zh-CN" altLang="en-US" b="1" dirty="0">
              <a:solidFill>
                <a:srgbClr val="C00000"/>
              </a:solidFill>
              <a:latin typeface="微软雅黑" pitchFamily="34" charset="-122"/>
              <a:ea typeface="微软雅黑" pitchFamily="34" charset="-122"/>
            </a:endParaRPr>
          </a:p>
        </p:txBody>
      </p:sp>
    </p:spTree>
    <p:extLst>
      <p:ext uri="{BB962C8B-B14F-4D97-AF65-F5344CB8AC3E}">
        <p14:creationId xmlns:p14="http://schemas.microsoft.com/office/powerpoint/2010/main" val="10562271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404813"/>
            <a:ext cx="1768415" cy="241230"/>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sp>
        <p:nvSpPr>
          <p:cNvPr id="45" name="文本框 2"/>
          <p:cNvSpPr txBox="1"/>
          <p:nvPr/>
        </p:nvSpPr>
        <p:spPr>
          <a:xfrm>
            <a:off x="11850701" y="235536"/>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solidFill>
                  <a:prstClr val="white"/>
                </a:solidFill>
              </a:rPr>
              <a:t>02</a:t>
            </a:r>
            <a:endParaRPr lang="zh-CN" altLang="en-US" sz="1600" b="1" dirty="0">
              <a:solidFill>
                <a:prstClr val="white"/>
              </a:solidFill>
            </a:endParaRPr>
          </a:p>
        </p:txBody>
      </p:sp>
      <p:graphicFrame>
        <p:nvGraphicFramePr>
          <p:cNvPr id="6" name="图示 5"/>
          <p:cNvGraphicFramePr/>
          <p:nvPr>
            <p:extLst>
              <p:ext uri="{D42A27DB-BD31-4B8C-83A1-F6EECF244321}">
                <p14:modId xmlns:p14="http://schemas.microsoft.com/office/powerpoint/2010/main" val="282782677"/>
              </p:ext>
            </p:extLst>
          </p:nvPr>
        </p:nvGraphicFramePr>
        <p:xfrm>
          <a:off x="1373146" y="1929955"/>
          <a:ext cx="9028154" cy="382411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17" name="直接连接符 16"/>
          <p:cNvCxnSpPr/>
          <p:nvPr/>
        </p:nvCxnSpPr>
        <p:spPr>
          <a:xfrm>
            <a:off x="1768416" y="404813"/>
            <a:ext cx="976445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MH_Other_5"/>
          <p:cNvSpPr>
            <a:spLocks noChangeArrowheads="1"/>
          </p:cNvSpPr>
          <p:nvPr>
            <p:custDataLst>
              <p:tags r:id="rId1"/>
            </p:custDataLst>
          </p:nvPr>
        </p:nvSpPr>
        <p:spPr bwMode="auto">
          <a:xfrm>
            <a:off x="167265" y="746627"/>
            <a:ext cx="2782248" cy="515151"/>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r>
              <a:rPr lang="zh-CN" altLang="en-US" sz="2000" b="1" dirty="0" smtClean="0">
                <a:solidFill>
                  <a:srgbClr val="FFFFFF"/>
                </a:solidFill>
                <a:ea typeface="微软雅黑" pitchFamily="34" charset="-122"/>
              </a:rPr>
              <a:t>（二）专业建设新内容</a:t>
            </a:r>
            <a:endParaRPr lang="zh-CN" altLang="en-US" sz="2000" b="1" dirty="0">
              <a:solidFill>
                <a:srgbClr val="FFFFFF"/>
              </a:solidFill>
              <a:ea typeface="微软雅黑" pitchFamily="34" charset="-122"/>
            </a:endParaRPr>
          </a:p>
        </p:txBody>
      </p:sp>
    </p:spTree>
    <p:extLst>
      <p:ext uri="{BB962C8B-B14F-4D97-AF65-F5344CB8AC3E}">
        <p14:creationId xmlns:p14="http://schemas.microsoft.com/office/powerpoint/2010/main" val="4500377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404813"/>
            <a:ext cx="1768415" cy="241230"/>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cxnSp>
        <p:nvCxnSpPr>
          <p:cNvPr id="29" name="直接连接符 28"/>
          <p:cNvCxnSpPr/>
          <p:nvPr/>
        </p:nvCxnSpPr>
        <p:spPr>
          <a:xfrm>
            <a:off x="1768416" y="404813"/>
            <a:ext cx="978540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文本框 2"/>
          <p:cNvSpPr txBox="1"/>
          <p:nvPr/>
        </p:nvSpPr>
        <p:spPr>
          <a:xfrm>
            <a:off x="11850701" y="235536"/>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solidFill>
                  <a:prstClr val="white"/>
                </a:solidFill>
                <a:latin typeface="微软雅黑" panose="020B0503020204020204" pitchFamily="34" charset="-122"/>
                <a:ea typeface="微软雅黑" panose="020B0503020204020204" pitchFamily="34" charset="-122"/>
              </a:rPr>
              <a:t>38</a:t>
            </a:r>
            <a:endParaRPr lang="zh-CN" altLang="en-US" sz="1600" b="1" dirty="0">
              <a:solidFill>
                <a:prstClr val="white"/>
              </a:solidFill>
              <a:latin typeface="微软雅黑" panose="020B0503020204020204" pitchFamily="34" charset="-122"/>
              <a:ea typeface="微软雅黑" panose="020B0503020204020204" pitchFamily="34" charset="-122"/>
            </a:endParaRPr>
          </a:p>
        </p:txBody>
      </p:sp>
      <p:sp>
        <p:nvSpPr>
          <p:cNvPr id="9" name="矩形 8"/>
          <p:cNvSpPr/>
          <p:nvPr/>
        </p:nvSpPr>
        <p:spPr>
          <a:xfrm>
            <a:off x="128565" y="679496"/>
            <a:ext cx="4495475" cy="369332"/>
          </a:xfrm>
          <a:prstGeom prst="rect">
            <a:avLst/>
          </a:prstGeom>
        </p:spPr>
        <p:txBody>
          <a:bodyPr wrap="square">
            <a:spAutoFit/>
          </a:bodyPr>
          <a:lstStyle/>
          <a:p>
            <a:r>
              <a:rPr lang="en-US" altLang="zh-CN" b="1" dirty="0" smtClean="0">
                <a:solidFill>
                  <a:srgbClr val="C00000"/>
                </a:solidFill>
                <a:latin typeface="微软雅黑" pitchFamily="34" charset="-122"/>
                <a:ea typeface="微软雅黑" pitchFamily="34" charset="-122"/>
              </a:rPr>
              <a:t>3</a:t>
            </a:r>
            <a:r>
              <a:rPr lang="zh-CN" altLang="en-US" b="1" dirty="0" smtClean="0">
                <a:solidFill>
                  <a:srgbClr val="C00000"/>
                </a:solidFill>
                <a:latin typeface="微软雅黑" pitchFamily="34" charset="-122"/>
                <a:ea typeface="微软雅黑" pitchFamily="34" charset="-122"/>
              </a:rPr>
              <a:t>、</a:t>
            </a:r>
            <a:r>
              <a:rPr lang="zh-CN" altLang="en-US" b="1" dirty="0">
                <a:solidFill>
                  <a:srgbClr val="C00000"/>
                </a:solidFill>
                <a:latin typeface="微软雅黑" pitchFamily="34" charset="-122"/>
                <a:ea typeface="微软雅黑" pitchFamily="34" charset="-122"/>
              </a:rPr>
              <a:t>创新创业</a:t>
            </a:r>
            <a:r>
              <a:rPr lang="zh-CN" altLang="en-US" b="1" dirty="0" smtClean="0">
                <a:solidFill>
                  <a:srgbClr val="C00000"/>
                </a:solidFill>
                <a:latin typeface="微软雅黑" pitchFamily="34" charset="-122"/>
                <a:ea typeface="微软雅黑" pitchFamily="34" charset="-122"/>
              </a:rPr>
              <a:t>教育实训基地建设</a:t>
            </a:r>
            <a:endParaRPr lang="zh-CN" altLang="en-US" b="1" dirty="0">
              <a:solidFill>
                <a:srgbClr val="C00000"/>
              </a:solidFill>
              <a:latin typeface="微软雅黑" pitchFamily="34" charset="-122"/>
              <a:ea typeface="微软雅黑" pitchFamily="34" charset="-122"/>
            </a:endParaRPr>
          </a:p>
        </p:txBody>
      </p:sp>
      <p:grpSp>
        <p:nvGrpSpPr>
          <p:cNvPr id="13" name="组合 12"/>
          <p:cNvGrpSpPr/>
          <p:nvPr/>
        </p:nvGrpSpPr>
        <p:grpSpPr>
          <a:xfrm>
            <a:off x="847222" y="644086"/>
            <a:ext cx="11344779" cy="6033349"/>
            <a:chOff x="847222" y="701236"/>
            <a:chExt cx="11344779" cy="6033349"/>
          </a:xfrm>
        </p:grpSpPr>
        <p:grpSp>
          <p:nvGrpSpPr>
            <p:cNvPr id="14" name="组合 13"/>
            <p:cNvGrpSpPr/>
            <p:nvPr/>
          </p:nvGrpSpPr>
          <p:grpSpPr>
            <a:xfrm>
              <a:off x="952503" y="3111606"/>
              <a:ext cx="10038660" cy="3622979"/>
              <a:chOff x="539552" y="2301761"/>
              <a:chExt cx="7483344" cy="3215006"/>
            </a:xfrm>
          </p:grpSpPr>
          <p:grpSp>
            <p:nvGrpSpPr>
              <p:cNvPr id="17" name="Group 18"/>
              <p:cNvGrpSpPr/>
              <p:nvPr/>
            </p:nvGrpSpPr>
            <p:grpSpPr>
              <a:xfrm>
                <a:off x="6426758" y="2380876"/>
                <a:ext cx="1420864" cy="1960916"/>
                <a:chOff x="9682212" y="2032000"/>
                <a:chExt cx="2336780" cy="3225800"/>
              </a:xfrm>
            </p:grpSpPr>
            <p:sp>
              <p:nvSpPr>
                <p:cNvPr id="44" name="Rectangle 9"/>
                <p:cNvSpPr/>
                <p:nvPr/>
              </p:nvSpPr>
              <p:spPr bwMode="auto">
                <a:xfrm>
                  <a:off x="9764059" y="2032000"/>
                  <a:ext cx="2254933" cy="3225800"/>
                </a:xfrm>
                <a:prstGeom prst="rect">
                  <a:avLst/>
                </a:prstGeom>
                <a:solidFill>
                  <a:srgbClr val="FF53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888" tIns="60944" rIns="60944" bIns="121888" numCol="1" spcCol="0" rtlCol="0" fromWordArt="0" anchor="b" anchorCtr="0" forceAA="0" compatLnSpc="1">
                  <a:prstTxWarp prst="textNoShape">
                    <a:avLst/>
                  </a:prstTxWarp>
                  <a:noAutofit/>
                </a:bodyPr>
                <a:lstStyle/>
                <a:p>
                  <a:pPr algn="ctr" defTabSz="1171528" fontAlgn="base">
                    <a:lnSpc>
                      <a:spcPct val="120000"/>
                    </a:lnSpc>
                    <a:spcBef>
                      <a:spcPct val="0"/>
                    </a:spcBef>
                    <a:spcAft>
                      <a:spcPct val="0"/>
                    </a:spcAft>
                  </a:pPr>
                  <a:r>
                    <a:rPr lang="zh-CN" altLang="en-US" sz="1400" b="1" spc="-64" dirty="0">
                      <a:solidFill>
                        <a:srgbClr val="FFFFFF"/>
                      </a:solidFill>
                      <a:latin typeface="微软雅黑" pitchFamily="34" charset="-122"/>
                      <a:ea typeface="微软雅黑" pitchFamily="34" charset="-122"/>
                      <a:cs typeface="Segoe UI" pitchFamily="34" charset="0"/>
                    </a:rPr>
                    <a:t>创业孵化</a:t>
                  </a:r>
                  <a:endParaRPr lang="en-US" altLang="zh-CN" sz="1400" b="1" spc="-64" dirty="0">
                    <a:solidFill>
                      <a:srgbClr val="FFFFFF"/>
                    </a:solidFill>
                    <a:latin typeface="微软雅黑" pitchFamily="34" charset="-122"/>
                    <a:ea typeface="微软雅黑" pitchFamily="34" charset="-122"/>
                    <a:cs typeface="Segoe UI" pitchFamily="34" charset="0"/>
                  </a:endParaRPr>
                </a:p>
                <a:p>
                  <a:pPr algn="ctr" defTabSz="1171528" fontAlgn="base">
                    <a:lnSpc>
                      <a:spcPct val="120000"/>
                    </a:lnSpc>
                    <a:spcBef>
                      <a:spcPct val="0"/>
                    </a:spcBef>
                    <a:spcAft>
                      <a:spcPct val="0"/>
                    </a:spcAft>
                  </a:pPr>
                  <a:r>
                    <a:rPr lang="zh-CN" altLang="en-US" sz="1400" b="1" spc="-64" dirty="0">
                      <a:solidFill>
                        <a:srgbClr val="FFFFFF"/>
                      </a:solidFill>
                      <a:latin typeface="微软雅黑" pitchFamily="34" charset="-122"/>
                      <a:ea typeface="微软雅黑" pitchFamily="34" charset="-122"/>
                      <a:cs typeface="Segoe UI" pitchFamily="34" charset="0"/>
                    </a:rPr>
                    <a:t>服务中心</a:t>
                  </a:r>
                  <a:endParaRPr lang="en-US" sz="1400" b="1" spc="-64" dirty="0">
                    <a:solidFill>
                      <a:srgbClr val="FFFFFF"/>
                    </a:solidFill>
                    <a:latin typeface="微软雅黑" pitchFamily="34" charset="-122"/>
                    <a:ea typeface="微软雅黑" pitchFamily="34" charset="-122"/>
                    <a:cs typeface="Segoe UI" pitchFamily="34" charset="0"/>
                  </a:endParaRPr>
                </a:p>
              </p:txBody>
            </p:sp>
            <p:pic>
              <p:nvPicPr>
                <p:cNvPr id="45" name="Picture 2" descr="C:\Users\chrisw\Desktop\Cloud Services 3.png"/>
                <p:cNvPicPr>
                  <a:picLocks noChangeAspect="1" noChangeArrowheads="1"/>
                </p:cNvPicPr>
                <p:nvPr/>
              </p:nvPicPr>
              <p:blipFill>
                <a:blip r:embed="rId2" cstate="email">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rcRect/>
                <a:stretch>
                  <a:fillRect/>
                </a:stretch>
              </p:blipFill>
              <p:spPr bwMode="black">
                <a:xfrm>
                  <a:off x="10665222" y="2556084"/>
                  <a:ext cx="1118343" cy="771317"/>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2" descr="\\MAGNUM\Projects\Microsoft\Cloud Power FY12\Design\Icons\PNGs\Server_2.png"/>
                <p:cNvPicPr>
                  <a:picLocks noChangeAspect="1" noChangeArrowheads="1"/>
                </p:cNvPicPr>
                <p:nvPr/>
              </p:nvPicPr>
              <p:blipFill>
                <a:blip r:embed="rId4" cstate="email">
                  <a:lum bright="100000"/>
                  <a:extLst>
                    <a:ext uri="{28A0092B-C50C-407E-A947-70E740481C1C}">
                      <a14:useLocalDpi xmlns:a14="http://schemas.microsoft.com/office/drawing/2010/main"/>
                    </a:ext>
                  </a:extLst>
                </a:blip>
                <a:srcRect/>
                <a:stretch>
                  <a:fillRect/>
                </a:stretch>
              </p:blipFill>
              <p:spPr bwMode="auto">
                <a:xfrm>
                  <a:off x="9682212" y="2413004"/>
                  <a:ext cx="1366547" cy="1099393"/>
                </a:xfrm>
                <a:prstGeom prst="rect">
                  <a:avLst/>
                </a:prstGeom>
                <a:noFill/>
              </p:spPr>
            </p:pic>
          </p:grpSp>
          <p:grpSp>
            <p:nvGrpSpPr>
              <p:cNvPr id="18" name="Group 4"/>
              <p:cNvGrpSpPr/>
              <p:nvPr/>
            </p:nvGrpSpPr>
            <p:grpSpPr>
              <a:xfrm>
                <a:off x="5028485" y="2380876"/>
                <a:ext cx="1371097" cy="1960916"/>
                <a:chOff x="4983603" y="2032000"/>
                <a:chExt cx="2254933" cy="3225800"/>
              </a:xfrm>
            </p:grpSpPr>
            <p:sp>
              <p:nvSpPr>
                <p:cNvPr id="41" name="Rectangle 7"/>
                <p:cNvSpPr/>
                <p:nvPr/>
              </p:nvSpPr>
              <p:spPr bwMode="auto">
                <a:xfrm>
                  <a:off x="4983603" y="2032000"/>
                  <a:ext cx="2254933" cy="3225800"/>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888" tIns="60944" rIns="60944" bIns="121888" numCol="1" spcCol="0" rtlCol="0" fromWordArt="0" anchor="b" anchorCtr="0" forceAA="0" compatLnSpc="1">
                  <a:prstTxWarp prst="textNoShape">
                    <a:avLst/>
                  </a:prstTxWarp>
                  <a:noAutofit/>
                </a:bodyPr>
                <a:lstStyle/>
                <a:p>
                  <a:pPr algn="ctr" defTabSz="1171528" fontAlgn="base">
                    <a:lnSpc>
                      <a:spcPct val="120000"/>
                    </a:lnSpc>
                    <a:spcBef>
                      <a:spcPct val="0"/>
                    </a:spcBef>
                    <a:spcAft>
                      <a:spcPct val="0"/>
                    </a:spcAft>
                  </a:pPr>
                  <a:r>
                    <a:rPr lang="zh-CN" altLang="en-US" sz="1400" b="1" spc="-64" dirty="0">
                      <a:solidFill>
                        <a:srgbClr val="FFFFFF"/>
                      </a:solidFill>
                      <a:latin typeface="微软雅黑" pitchFamily="34" charset="-122"/>
                      <a:ea typeface="微软雅黑" pitchFamily="34" charset="-122"/>
                      <a:cs typeface="Segoe UI" pitchFamily="34" charset="0"/>
                    </a:rPr>
                    <a:t>创新创业综合实</a:t>
                  </a:r>
                  <a:endParaRPr lang="en-US" altLang="zh-CN" sz="1400" b="1" spc="-64" dirty="0">
                    <a:solidFill>
                      <a:srgbClr val="FFFFFF"/>
                    </a:solidFill>
                    <a:latin typeface="微软雅黑" pitchFamily="34" charset="-122"/>
                    <a:ea typeface="微软雅黑" pitchFamily="34" charset="-122"/>
                    <a:cs typeface="Segoe UI" pitchFamily="34" charset="0"/>
                  </a:endParaRPr>
                </a:p>
                <a:p>
                  <a:pPr algn="ctr" defTabSz="1171528" fontAlgn="base">
                    <a:lnSpc>
                      <a:spcPct val="120000"/>
                    </a:lnSpc>
                    <a:spcBef>
                      <a:spcPct val="0"/>
                    </a:spcBef>
                    <a:spcAft>
                      <a:spcPct val="0"/>
                    </a:spcAft>
                  </a:pPr>
                  <a:r>
                    <a:rPr lang="zh-CN" altLang="en-US" sz="1400" b="1" spc="-64" dirty="0">
                      <a:solidFill>
                        <a:srgbClr val="FFFFFF"/>
                      </a:solidFill>
                      <a:latin typeface="微软雅黑" pitchFamily="34" charset="-122"/>
                      <a:ea typeface="微软雅黑" pitchFamily="34" charset="-122"/>
                      <a:cs typeface="Segoe UI" pitchFamily="34" charset="0"/>
                    </a:rPr>
                    <a:t>训中心</a:t>
                  </a:r>
                  <a:endParaRPr lang="en-US" sz="1400" b="1" spc="-64" dirty="0">
                    <a:solidFill>
                      <a:srgbClr val="FFFFFF"/>
                    </a:solidFill>
                    <a:latin typeface="微软雅黑" pitchFamily="34" charset="-122"/>
                    <a:ea typeface="微软雅黑" pitchFamily="34" charset="-122"/>
                    <a:cs typeface="Segoe UI" pitchFamily="34" charset="0"/>
                  </a:endParaRPr>
                </a:p>
              </p:txBody>
            </p:sp>
            <p:pic>
              <p:nvPicPr>
                <p:cNvPr id="42" name="Picture 11" descr="\\MAGNUM\Projects\Microsoft\Cloud Power FY12\Design\ICONS_PNG\Application.png"/>
                <p:cNvPicPr>
                  <a:picLocks noChangeAspect="1" noChangeArrowheads="1"/>
                </p:cNvPicPr>
                <p:nvPr/>
              </p:nvPicPr>
              <p:blipFill rotWithShape="1">
                <a:blip r:embed="rId5" cstate="email">
                  <a:biLevel thresh="25000"/>
                  <a:extLst>
                    <a:ext uri="{28A0092B-C50C-407E-A947-70E740481C1C}">
                      <a14:useLocalDpi xmlns:a14="http://schemas.microsoft.com/office/drawing/2010/main"/>
                    </a:ext>
                  </a:extLst>
                </a:blip>
                <a:srcRect/>
                <a:stretch/>
              </p:blipFill>
              <p:spPr bwMode="auto">
                <a:xfrm>
                  <a:off x="5281826" y="2732985"/>
                  <a:ext cx="1233608" cy="1006735"/>
                </a:xfrm>
                <a:prstGeom prst="rect">
                  <a:avLst/>
                </a:prstGeom>
                <a:noFill/>
                <a:ln>
                  <a:noFill/>
                </a:ln>
              </p:spPr>
            </p:pic>
            <p:pic>
              <p:nvPicPr>
                <p:cNvPr id="43" name="Picture 6" descr="\\MAGNUM\Projects\Microsoft\Cloud Power FY12\Design\Icons\PNGs\Web Service.png"/>
                <p:cNvPicPr>
                  <a:picLocks noChangeAspect="1" noChangeArrowheads="1"/>
                </p:cNvPicPr>
                <p:nvPr/>
              </p:nvPicPr>
              <p:blipFill>
                <a:blip r:embed="rId6" cstate="email">
                  <a:lum bright="100000"/>
                  <a:extLst>
                    <a:ext uri="{28A0092B-C50C-407E-A947-70E740481C1C}">
                      <a14:useLocalDpi xmlns:a14="http://schemas.microsoft.com/office/drawing/2010/main"/>
                    </a:ext>
                  </a:extLst>
                </a:blip>
                <a:srcRect/>
                <a:stretch>
                  <a:fillRect/>
                </a:stretch>
              </p:blipFill>
              <p:spPr bwMode="auto">
                <a:xfrm>
                  <a:off x="5898628" y="2115567"/>
                  <a:ext cx="1211520" cy="1211836"/>
                </a:xfrm>
                <a:prstGeom prst="rect">
                  <a:avLst/>
                </a:prstGeom>
                <a:noFill/>
              </p:spPr>
            </p:pic>
          </p:grpSp>
          <p:grpSp>
            <p:nvGrpSpPr>
              <p:cNvPr id="19" name="Group 3"/>
              <p:cNvGrpSpPr/>
              <p:nvPr/>
            </p:nvGrpSpPr>
            <p:grpSpPr>
              <a:xfrm>
                <a:off x="2116437" y="2380876"/>
                <a:ext cx="1371097" cy="1960916"/>
                <a:chOff x="2593375" y="2032000"/>
                <a:chExt cx="2254933" cy="3225800"/>
              </a:xfrm>
            </p:grpSpPr>
            <p:sp>
              <p:nvSpPr>
                <p:cNvPr id="39" name="Rectangle 6"/>
                <p:cNvSpPr/>
                <p:nvPr/>
              </p:nvSpPr>
              <p:spPr bwMode="auto">
                <a:xfrm>
                  <a:off x="2593375" y="2032000"/>
                  <a:ext cx="2254933" cy="3225800"/>
                </a:xfrm>
                <a:prstGeom prst="rect">
                  <a:avLst/>
                </a:prstGeom>
                <a:solidFill>
                  <a:srgbClr val="FF53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888" tIns="60944" rIns="60944" bIns="121888" numCol="1" spcCol="0" rtlCol="0" fromWordArt="0" anchor="b" anchorCtr="0" forceAA="0" compatLnSpc="1">
                  <a:prstTxWarp prst="textNoShape">
                    <a:avLst/>
                  </a:prstTxWarp>
                  <a:noAutofit/>
                </a:bodyPr>
                <a:lstStyle/>
                <a:p>
                  <a:pPr algn="ctr" defTabSz="1171528" fontAlgn="base">
                    <a:lnSpc>
                      <a:spcPct val="120000"/>
                    </a:lnSpc>
                    <a:spcBef>
                      <a:spcPct val="0"/>
                    </a:spcBef>
                    <a:spcAft>
                      <a:spcPct val="0"/>
                    </a:spcAft>
                  </a:pPr>
                  <a:r>
                    <a:rPr lang="zh-CN" altLang="en-US" sz="1400" b="1" spc="-64" dirty="0">
                      <a:solidFill>
                        <a:srgbClr val="FFFFFF"/>
                      </a:solidFill>
                      <a:latin typeface="微软雅黑" pitchFamily="34" charset="-122"/>
                      <a:ea typeface="微软雅黑" pitchFamily="34" charset="-122"/>
                      <a:cs typeface="Segoe UI" pitchFamily="34" charset="0"/>
                    </a:rPr>
                    <a:t>创新思维</a:t>
                  </a:r>
                  <a:endParaRPr lang="en-US" altLang="zh-CN" sz="1400" b="1" spc="-64" dirty="0">
                    <a:solidFill>
                      <a:srgbClr val="FFFFFF"/>
                    </a:solidFill>
                    <a:latin typeface="微软雅黑" pitchFamily="34" charset="-122"/>
                    <a:ea typeface="微软雅黑" pitchFamily="34" charset="-122"/>
                    <a:cs typeface="Segoe UI" pitchFamily="34" charset="0"/>
                  </a:endParaRPr>
                </a:p>
                <a:p>
                  <a:pPr algn="ctr" defTabSz="1171528" fontAlgn="base">
                    <a:lnSpc>
                      <a:spcPct val="120000"/>
                    </a:lnSpc>
                    <a:spcBef>
                      <a:spcPct val="0"/>
                    </a:spcBef>
                    <a:spcAft>
                      <a:spcPct val="0"/>
                    </a:spcAft>
                  </a:pPr>
                  <a:r>
                    <a:rPr lang="zh-CN" altLang="en-US" sz="1400" b="1" spc="-64" dirty="0">
                      <a:solidFill>
                        <a:srgbClr val="FFFFFF"/>
                      </a:solidFill>
                      <a:latin typeface="微软雅黑" pitchFamily="34" charset="-122"/>
                      <a:ea typeface="微软雅黑" pitchFamily="34" charset="-122"/>
                      <a:cs typeface="Segoe UI" pitchFamily="34" charset="0"/>
                    </a:rPr>
                    <a:t>训练室</a:t>
                  </a:r>
                  <a:endParaRPr lang="en-US" sz="1400" b="1" spc="-64" dirty="0">
                    <a:solidFill>
                      <a:srgbClr val="FFFFFF"/>
                    </a:solidFill>
                    <a:latin typeface="微软雅黑" pitchFamily="34" charset="-122"/>
                    <a:ea typeface="微软雅黑" pitchFamily="34" charset="-122"/>
                    <a:cs typeface="Segoe UI" pitchFamily="34" charset="0"/>
                  </a:endParaRPr>
                </a:p>
              </p:txBody>
            </p:sp>
            <p:pic>
              <p:nvPicPr>
                <p:cNvPr id="40" name="Picture 9" descr="\\MAGNUM\Projects\Microsoft\Cloud Power FY12\Design\Icons\PNGs\Optimized.png"/>
                <p:cNvPicPr>
                  <a:picLocks noChangeAspect="1" noChangeArrowheads="1"/>
                </p:cNvPicPr>
                <p:nvPr/>
              </p:nvPicPr>
              <p:blipFill>
                <a:blip r:embed="rId7" cstate="email">
                  <a:lum bright="100000"/>
                  <a:extLst>
                    <a:ext uri="{28A0092B-C50C-407E-A947-70E740481C1C}">
                      <a14:useLocalDpi xmlns:a14="http://schemas.microsoft.com/office/drawing/2010/main"/>
                    </a:ext>
                  </a:extLst>
                </a:blip>
                <a:stretch>
                  <a:fillRect/>
                </a:stretch>
              </p:blipFill>
              <p:spPr bwMode="auto">
                <a:xfrm>
                  <a:off x="2806596" y="2375527"/>
                  <a:ext cx="1662643" cy="1663076"/>
                </a:xfrm>
                <a:prstGeom prst="rect">
                  <a:avLst/>
                </a:prstGeom>
                <a:noFill/>
              </p:spPr>
            </p:pic>
          </p:grpSp>
          <p:grpSp>
            <p:nvGrpSpPr>
              <p:cNvPr id="20" name="Group 12"/>
              <p:cNvGrpSpPr/>
              <p:nvPr/>
            </p:nvGrpSpPr>
            <p:grpSpPr>
              <a:xfrm>
                <a:off x="3569799" y="2373769"/>
                <a:ext cx="1371097" cy="1960916"/>
                <a:chOff x="7373830" y="2032000"/>
                <a:chExt cx="2254933" cy="3225800"/>
              </a:xfrm>
            </p:grpSpPr>
            <p:sp>
              <p:nvSpPr>
                <p:cNvPr id="37" name="Rectangle 8"/>
                <p:cNvSpPr/>
                <p:nvPr/>
              </p:nvSpPr>
              <p:spPr bwMode="auto">
                <a:xfrm>
                  <a:off x="7373830" y="2032000"/>
                  <a:ext cx="2254933" cy="3225800"/>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888" tIns="60944" rIns="60944" bIns="121888" numCol="1" spcCol="0" rtlCol="0" fromWordArt="0" anchor="b" anchorCtr="0" forceAA="0" compatLnSpc="1">
                  <a:prstTxWarp prst="textNoShape">
                    <a:avLst/>
                  </a:prstTxWarp>
                  <a:noAutofit/>
                </a:bodyPr>
                <a:lstStyle/>
                <a:p>
                  <a:pPr algn="ctr" defTabSz="1171528" fontAlgn="base">
                    <a:lnSpc>
                      <a:spcPct val="250000"/>
                    </a:lnSpc>
                    <a:spcBef>
                      <a:spcPct val="0"/>
                    </a:spcBef>
                    <a:spcAft>
                      <a:spcPct val="0"/>
                    </a:spcAft>
                  </a:pPr>
                  <a:r>
                    <a:rPr lang="zh-CN" altLang="en-US" sz="1400" b="1" spc="-64" dirty="0">
                      <a:solidFill>
                        <a:srgbClr val="FFFFFF"/>
                      </a:solidFill>
                      <a:latin typeface="微软雅黑" pitchFamily="34" charset="-122"/>
                      <a:ea typeface="微软雅黑" pitchFamily="34" charset="-122"/>
                      <a:cs typeface="Segoe UI" pitchFamily="34" charset="0"/>
                    </a:rPr>
                    <a:t>创客中心</a:t>
                  </a:r>
                  <a:endParaRPr lang="en-US" sz="1400" b="1" spc="-64" dirty="0">
                    <a:solidFill>
                      <a:srgbClr val="FFFFFF"/>
                    </a:solidFill>
                    <a:latin typeface="微软雅黑" pitchFamily="34" charset="-122"/>
                    <a:ea typeface="微软雅黑" pitchFamily="34" charset="-122"/>
                    <a:cs typeface="Segoe UI" pitchFamily="34" charset="0"/>
                  </a:endParaRPr>
                </a:p>
              </p:txBody>
            </p:sp>
            <p:pic>
              <p:nvPicPr>
                <p:cNvPr id="38" name="Picture 30" descr="service-based.png"/>
                <p:cNvPicPr>
                  <a:picLocks noChangeAspect="1"/>
                </p:cNvPicPr>
                <p:nvPr/>
              </p:nvPicPr>
              <p:blipFill>
                <a:blip r:embed="rId8" cstate="email">
                  <a:extLst>
                    <a:ext uri="{28A0092B-C50C-407E-A947-70E740481C1C}">
                      <a14:useLocalDpi xmlns:a14="http://schemas.microsoft.com/office/drawing/2010/main"/>
                    </a:ext>
                  </a:extLst>
                </a:blip>
                <a:srcRect/>
                <a:stretch>
                  <a:fillRect/>
                </a:stretch>
              </p:blipFill>
              <p:spPr bwMode="auto">
                <a:xfrm>
                  <a:off x="7837833" y="2412999"/>
                  <a:ext cx="1405359" cy="1457276"/>
                </a:xfrm>
                <a:prstGeom prst="rect">
                  <a:avLst/>
                </a:prstGeom>
                <a:noFill/>
                <a:ln>
                  <a:noFill/>
                </a:ln>
              </p:spPr>
            </p:pic>
          </p:grpSp>
          <p:grpSp>
            <p:nvGrpSpPr>
              <p:cNvPr id="21" name="Group 2"/>
              <p:cNvGrpSpPr/>
              <p:nvPr/>
            </p:nvGrpSpPr>
            <p:grpSpPr>
              <a:xfrm>
                <a:off x="663074" y="2380876"/>
                <a:ext cx="1371097" cy="1960916"/>
                <a:chOff x="203147" y="2032000"/>
                <a:chExt cx="2254933" cy="3225800"/>
              </a:xfrm>
            </p:grpSpPr>
            <p:sp>
              <p:nvSpPr>
                <p:cNvPr id="34" name="Rectangle 5"/>
                <p:cNvSpPr/>
                <p:nvPr/>
              </p:nvSpPr>
              <p:spPr bwMode="auto">
                <a:xfrm>
                  <a:off x="203147" y="2032000"/>
                  <a:ext cx="2254933" cy="3225800"/>
                </a:xfrm>
                <a:prstGeom prst="rect">
                  <a:avLst/>
                </a:prstGeom>
                <a:solidFill>
                  <a:srgbClr val="8CC6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888" tIns="60944" rIns="60944" bIns="121888" numCol="1" spcCol="0" rtlCol="0" fromWordArt="0" anchor="b" anchorCtr="0" forceAA="0" compatLnSpc="1">
                  <a:prstTxWarp prst="textNoShape">
                    <a:avLst/>
                  </a:prstTxWarp>
                  <a:noAutofit/>
                </a:bodyPr>
                <a:lstStyle/>
                <a:p>
                  <a:pPr algn="ctr" defTabSz="1171528" fontAlgn="base">
                    <a:lnSpc>
                      <a:spcPct val="120000"/>
                    </a:lnSpc>
                    <a:spcBef>
                      <a:spcPct val="0"/>
                    </a:spcBef>
                    <a:spcAft>
                      <a:spcPct val="0"/>
                    </a:spcAft>
                  </a:pPr>
                  <a:r>
                    <a:rPr lang="zh-CN" altLang="en-US" sz="1400" b="1" spc="-64" dirty="0">
                      <a:solidFill>
                        <a:srgbClr val="FFFFFF"/>
                      </a:solidFill>
                      <a:latin typeface="微软雅黑" pitchFamily="34" charset="-122"/>
                      <a:ea typeface="微软雅黑" pitchFamily="34" charset="-122"/>
                      <a:cs typeface="Segoe UI" pitchFamily="34" charset="0"/>
                    </a:rPr>
                    <a:t>多功能创新</a:t>
                  </a:r>
                  <a:endParaRPr lang="en-US" altLang="zh-CN" sz="1400" b="1" spc="-64" dirty="0">
                    <a:solidFill>
                      <a:srgbClr val="FFFFFF"/>
                    </a:solidFill>
                    <a:latin typeface="微软雅黑" pitchFamily="34" charset="-122"/>
                    <a:ea typeface="微软雅黑" pitchFamily="34" charset="-122"/>
                    <a:cs typeface="Segoe UI" pitchFamily="34" charset="0"/>
                  </a:endParaRPr>
                </a:p>
                <a:p>
                  <a:pPr algn="ctr" defTabSz="1171528" fontAlgn="base">
                    <a:lnSpc>
                      <a:spcPct val="120000"/>
                    </a:lnSpc>
                    <a:spcBef>
                      <a:spcPct val="0"/>
                    </a:spcBef>
                    <a:spcAft>
                      <a:spcPct val="0"/>
                    </a:spcAft>
                  </a:pPr>
                  <a:r>
                    <a:rPr lang="zh-CN" altLang="en-US" sz="1400" b="1" spc="-64" dirty="0">
                      <a:solidFill>
                        <a:srgbClr val="FFFFFF"/>
                      </a:solidFill>
                      <a:latin typeface="微软雅黑" pitchFamily="34" charset="-122"/>
                      <a:ea typeface="微软雅黑" pitchFamily="34" charset="-122"/>
                      <a:cs typeface="Segoe UI" pitchFamily="34" charset="0"/>
                    </a:rPr>
                    <a:t>体验中心</a:t>
                  </a:r>
                  <a:endParaRPr lang="en-US" sz="1400" b="1" spc="-64" dirty="0">
                    <a:solidFill>
                      <a:srgbClr val="FFFFFF"/>
                    </a:solidFill>
                    <a:latin typeface="微软雅黑" pitchFamily="34" charset="-122"/>
                    <a:ea typeface="微软雅黑" pitchFamily="34" charset="-122"/>
                    <a:cs typeface="Segoe UI" pitchFamily="34" charset="0"/>
                  </a:endParaRPr>
                </a:p>
              </p:txBody>
            </p:sp>
            <p:pic>
              <p:nvPicPr>
                <p:cNvPr id="35" name="Picture 3" descr="C:\Users\mitchellg\Desktop\Simple_Licensing.png"/>
                <p:cNvPicPr>
                  <a:picLocks noChangeAspect="1" noChangeArrowheads="1"/>
                </p:cNvPicPr>
                <p:nvPr/>
              </p:nvPicPr>
              <p:blipFill>
                <a:blip r:embed="rId9" cstate="email">
                  <a:lum bright="100000"/>
                  <a:extLst>
                    <a:ext uri="{28A0092B-C50C-407E-A947-70E740481C1C}">
                      <a14:useLocalDpi xmlns:a14="http://schemas.microsoft.com/office/drawing/2010/main"/>
                    </a:ext>
                  </a:extLst>
                </a:blip>
                <a:srcRect/>
                <a:stretch>
                  <a:fillRect/>
                </a:stretch>
              </p:blipFill>
              <p:spPr bwMode="auto">
                <a:xfrm>
                  <a:off x="1181418" y="2921003"/>
                  <a:ext cx="1053202" cy="1053476"/>
                </a:xfrm>
                <a:prstGeom prst="rect">
                  <a:avLst/>
                </a:prstGeom>
                <a:noFill/>
              </p:spPr>
            </p:pic>
            <p:pic>
              <p:nvPicPr>
                <p:cNvPr id="36" name="Picture 2" descr="\\MAGNUM\Projects\Microsoft\Cloud Power FY12\Design\Icons\PNGs\Server_2.png"/>
                <p:cNvPicPr>
                  <a:picLocks noChangeAspect="1" noChangeArrowheads="1"/>
                </p:cNvPicPr>
                <p:nvPr/>
              </p:nvPicPr>
              <p:blipFill>
                <a:blip r:embed="rId4" cstate="email">
                  <a:lum bright="100000"/>
                  <a:extLst>
                    <a:ext uri="{28A0092B-C50C-407E-A947-70E740481C1C}">
                      <a14:useLocalDpi xmlns:a14="http://schemas.microsoft.com/office/drawing/2010/main"/>
                    </a:ext>
                  </a:extLst>
                </a:blip>
                <a:srcRect/>
                <a:stretch>
                  <a:fillRect/>
                </a:stretch>
              </p:blipFill>
              <p:spPr bwMode="auto">
                <a:xfrm>
                  <a:off x="304724" y="2413004"/>
                  <a:ext cx="1366547" cy="1099393"/>
                </a:xfrm>
                <a:prstGeom prst="rect">
                  <a:avLst/>
                </a:prstGeom>
                <a:noFill/>
              </p:spPr>
            </p:pic>
          </p:grpSp>
          <p:sp>
            <p:nvSpPr>
              <p:cNvPr id="22" name="Right Arrow 22"/>
              <p:cNvSpPr/>
              <p:nvPr/>
            </p:nvSpPr>
            <p:spPr bwMode="auto">
              <a:xfrm>
                <a:off x="539552" y="2301761"/>
                <a:ext cx="7308070" cy="1784313"/>
              </a:xfrm>
              <a:prstGeom prst="rightArrow">
                <a:avLst>
                  <a:gd name="adj1" fmla="val 50000"/>
                  <a:gd name="adj2" fmla="val 63755"/>
                </a:avLst>
              </a:prstGeom>
              <a:solidFill>
                <a:schemeClr val="accent1">
                  <a:lumMod val="20000"/>
                  <a:lumOff val="80000"/>
                  <a:alpha val="2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4" tIns="45702" rIns="45702" bIns="91404" numCol="1" spcCol="0" rtlCol="0" fromWordArt="0" anchor="b" anchorCtr="0" forceAA="0" compatLnSpc="1">
                <a:prstTxWarp prst="textNoShape">
                  <a:avLst/>
                </a:prstTxWarp>
                <a:noAutofit/>
              </a:bodyPr>
              <a:lstStyle/>
              <a:p>
                <a:pPr algn="ctr" defTabSz="1171528" fontAlgn="base">
                  <a:spcBef>
                    <a:spcPct val="0"/>
                  </a:spcBef>
                  <a:spcAft>
                    <a:spcPct val="0"/>
                  </a:spcAft>
                </a:pPr>
                <a:endParaRPr lang="en-US" sz="2100" b="1" spc="-64" dirty="0" err="1">
                  <a:gradFill>
                    <a:gsLst>
                      <a:gs pos="0">
                        <a:srgbClr val="FFFFFF"/>
                      </a:gs>
                      <a:gs pos="100000">
                        <a:srgbClr val="FFFFFF"/>
                      </a:gs>
                    </a:gsLst>
                    <a:lin ang="5400000" scaled="0"/>
                  </a:gradFill>
                  <a:latin typeface="微软雅黑" pitchFamily="34" charset="-122"/>
                  <a:ea typeface="微软雅黑" pitchFamily="34" charset="-122"/>
                  <a:cs typeface="Segoe UI" pitchFamily="34" charset="0"/>
                </a:endParaRPr>
              </a:p>
            </p:txBody>
          </p:sp>
          <p:sp>
            <p:nvSpPr>
              <p:cNvPr id="23" name="矩形 22"/>
              <p:cNvSpPr/>
              <p:nvPr/>
            </p:nvSpPr>
            <p:spPr>
              <a:xfrm>
                <a:off x="606073" y="4369668"/>
                <a:ext cx="1362111" cy="934066"/>
              </a:xfrm>
              <a:prstGeom prst="rect">
                <a:avLst/>
              </a:prstGeom>
            </p:spPr>
            <p:txBody>
              <a:bodyPr wrap="square">
                <a:spAutoFit/>
              </a:bodyPr>
              <a:lstStyle/>
              <a:p>
                <a:pPr marL="238135" indent="-238135">
                  <a:lnSpc>
                    <a:spcPct val="120000"/>
                  </a:lnSpc>
                  <a:buFont typeface="Arial" pitchFamily="34" charset="0"/>
                  <a:buChar char="•"/>
                </a:pPr>
                <a:r>
                  <a:rPr lang="zh-CN" altLang="en-US" sz="1300" kern="0" dirty="0">
                    <a:solidFill>
                      <a:srgbClr val="D8D8D8">
                        <a:lumMod val="25000"/>
                      </a:srgbClr>
                    </a:solidFill>
                    <a:latin typeface="微软雅黑" panose="020B0503020204020204" pitchFamily="34" charset="-122"/>
                    <a:ea typeface="微软雅黑" panose="020B0503020204020204" pitchFamily="34" charset="-122"/>
                  </a:rPr>
                  <a:t>公共服务</a:t>
                </a:r>
                <a:endParaRPr lang="en-US" altLang="zh-CN" sz="1300" kern="0" dirty="0">
                  <a:solidFill>
                    <a:srgbClr val="D8D8D8">
                      <a:lumMod val="25000"/>
                    </a:srgbClr>
                  </a:solidFill>
                  <a:latin typeface="微软雅黑" panose="020B0503020204020204" pitchFamily="34" charset="-122"/>
                  <a:ea typeface="微软雅黑" panose="020B0503020204020204" pitchFamily="34" charset="-122"/>
                </a:endParaRPr>
              </a:p>
              <a:p>
                <a:pPr marL="238135" indent="-238135">
                  <a:lnSpc>
                    <a:spcPct val="120000"/>
                  </a:lnSpc>
                  <a:buFont typeface="Arial" pitchFamily="34" charset="0"/>
                  <a:buChar char="•"/>
                </a:pPr>
                <a:r>
                  <a:rPr lang="zh-CN" altLang="en-US" sz="1300" kern="0" dirty="0">
                    <a:solidFill>
                      <a:srgbClr val="D8D8D8">
                        <a:lumMod val="25000"/>
                      </a:srgbClr>
                    </a:solidFill>
                    <a:latin typeface="微软雅黑" panose="020B0503020204020204" pitchFamily="34" charset="-122"/>
                    <a:ea typeface="微软雅黑" panose="020B0503020204020204" pitchFamily="34" charset="-122"/>
                  </a:rPr>
                  <a:t>综合体验</a:t>
                </a:r>
                <a:endParaRPr lang="en-US" altLang="zh-CN" sz="1300" kern="0" dirty="0">
                  <a:solidFill>
                    <a:srgbClr val="D8D8D8">
                      <a:lumMod val="25000"/>
                    </a:srgbClr>
                  </a:solidFill>
                  <a:latin typeface="微软雅黑" panose="020B0503020204020204" pitchFamily="34" charset="-122"/>
                  <a:ea typeface="微软雅黑" panose="020B0503020204020204" pitchFamily="34" charset="-122"/>
                </a:endParaRPr>
              </a:p>
              <a:p>
                <a:pPr marL="238135" indent="-238135">
                  <a:lnSpc>
                    <a:spcPct val="120000"/>
                  </a:lnSpc>
                  <a:buFont typeface="Arial" pitchFamily="34" charset="0"/>
                  <a:buChar char="•"/>
                </a:pPr>
                <a:r>
                  <a:rPr lang="zh-CN" altLang="en-US" sz="1300" kern="0" dirty="0">
                    <a:solidFill>
                      <a:srgbClr val="D8D8D8">
                        <a:lumMod val="25000"/>
                      </a:srgbClr>
                    </a:solidFill>
                    <a:latin typeface="微软雅黑" panose="020B0503020204020204" pitchFamily="34" charset="-122"/>
                    <a:ea typeface="微软雅黑" panose="020B0503020204020204" pitchFamily="34" charset="-122"/>
                  </a:rPr>
                  <a:t>创意作品展示</a:t>
                </a:r>
                <a:endParaRPr lang="en-US" altLang="zh-CN" sz="1300" kern="0" dirty="0">
                  <a:solidFill>
                    <a:srgbClr val="D8D8D8">
                      <a:lumMod val="25000"/>
                    </a:srgbClr>
                  </a:solidFill>
                  <a:latin typeface="微软雅黑" panose="020B0503020204020204" pitchFamily="34" charset="-122"/>
                  <a:ea typeface="微软雅黑" panose="020B0503020204020204" pitchFamily="34" charset="-122"/>
                </a:endParaRPr>
              </a:p>
              <a:p>
                <a:pPr marL="238135" indent="-238135">
                  <a:lnSpc>
                    <a:spcPct val="120000"/>
                  </a:lnSpc>
                  <a:buFont typeface="Arial" pitchFamily="34" charset="0"/>
                  <a:buChar char="•"/>
                </a:pPr>
                <a:r>
                  <a:rPr lang="zh-CN" altLang="en-US" sz="1300" kern="0" dirty="0">
                    <a:solidFill>
                      <a:srgbClr val="D8D8D8">
                        <a:lumMod val="25000"/>
                      </a:srgbClr>
                    </a:solidFill>
                    <a:latin typeface="微软雅黑" panose="020B0503020204020204" pitchFamily="34" charset="-122"/>
                    <a:ea typeface="微软雅黑" panose="020B0503020204020204" pitchFamily="34" charset="-122"/>
                  </a:rPr>
                  <a:t>创业素质测评</a:t>
                </a:r>
                <a:endParaRPr lang="en-US" altLang="zh-CN" sz="1300" kern="0" dirty="0">
                  <a:solidFill>
                    <a:srgbClr val="D8D8D8">
                      <a:lumMod val="25000"/>
                    </a:srgbClr>
                  </a:solidFill>
                  <a:latin typeface="微软雅黑" panose="020B0503020204020204" pitchFamily="34" charset="-122"/>
                  <a:ea typeface="微软雅黑" panose="020B0503020204020204" pitchFamily="34" charset="-122"/>
                </a:endParaRPr>
              </a:p>
            </p:txBody>
          </p:sp>
          <p:sp>
            <p:nvSpPr>
              <p:cNvPr id="24" name="矩形 23"/>
              <p:cNvSpPr/>
              <p:nvPr/>
            </p:nvSpPr>
            <p:spPr>
              <a:xfrm>
                <a:off x="2034171" y="4369668"/>
                <a:ext cx="1716961" cy="934066"/>
              </a:xfrm>
              <a:prstGeom prst="rect">
                <a:avLst/>
              </a:prstGeom>
            </p:spPr>
            <p:txBody>
              <a:bodyPr wrap="square">
                <a:spAutoFit/>
              </a:bodyPr>
              <a:lstStyle/>
              <a:p>
                <a:pPr marL="238135" indent="-238135">
                  <a:lnSpc>
                    <a:spcPct val="120000"/>
                  </a:lnSpc>
                  <a:buFont typeface="Arial" pitchFamily="34" charset="0"/>
                  <a:buChar char="•"/>
                  <a:defRPr/>
                </a:pPr>
                <a:r>
                  <a:rPr lang="zh-CN" altLang="en-US" sz="1300" kern="0" dirty="0">
                    <a:solidFill>
                      <a:srgbClr val="D8D8D8">
                        <a:lumMod val="25000"/>
                      </a:srgbClr>
                    </a:solidFill>
                    <a:latin typeface="微软雅黑" panose="020B0503020204020204" pitchFamily="34" charset="-122"/>
                    <a:ea typeface="微软雅黑" panose="020B0503020204020204" pitchFamily="34" charset="-122"/>
                  </a:rPr>
                  <a:t>创新启蒙</a:t>
                </a:r>
                <a:endParaRPr lang="en-US" altLang="zh-CN" sz="1300" kern="0" dirty="0">
                  <a:solidFill>
                    <a:srgbClr val="D8D8D8">
                      <a:lumMod val="25000"/>
                    </a:srgbClr>
                  </a:solidFill>
                  <a:latin typeface="微软雅黑" panose="020B0503020204020204" pitchFamily="34" charset="-122"/>
                  <a:ea typeface="微软雅黑" panose="020B0503020204020204" pitchFamily="34" charset="-122"/>
                </a:endParaRPr>
              </a:p>
              <a:p>
                <a:pPr marL="238135" indent="-238135">
                  <a:lnSpc>
                    <a:spcPct val="120000"/>
                  </a:lnSpc>
                  <a:buFont typeface="Arial" pitchFamily="34" charset="0"/>
                  <a:buChar char="•"/>
                  <a:defRPr/>
                </a:pPr>
                <a:r>
                  <a:rPr lang="zh-CN" altLang="en-US" sz="1300" kern="0" dirty="0">
                    <a:solidFill>
                      <a:srgbClr val="D8D8D8">
                        <a:lumMod val="25000"/>
                      </a:srgbClr>
                    </a:solidFill>
                    <a:latin typeface="微软雅黑" panose="020B0503020204020204" pitchFamily="34" charset="-122"/>
                    <a:ea typeface="微软雅黑" panose="020B0503020204020204" pitchFamily="34" charset="-122"/>
                  </a:rPr>
                  <a:t>创新认知与评估</a:t>
                </a:r>
                <a:endParaRPr lang="en-US" altLang="zh-CN" sz="1300" kern="0" dirty="0">
                  <a:solidFill>
                    <a:srgbClr val="D8D8D8">
                      <a:lumMod val="25000"/>
                    </a:srgbClr>
                  </a:solidFill>
                  <a:latin typeface="微软雅黑" panose="020B0503020204020204" pitchFamily="34" charset="-122"/>
                  <a:ea typeface="微软雅黑" panose="020B0503020204020204" pitchFamily="34" charset="-122"/>
                </a:endParaRPr>
              </a:p>
              <a:p>
                <a:pPr marL="238135" indent="-238135">
                  <a:lnSpc>
                    <a:spcPct val="120000"/>
                  </a:lnSpc>
                  <a:buFont typeface="Arial" pitchFamily="34" charset="0"/>
                  <a:buChar char="•"/>
                  <a:defRPr/>
                </a:pPr>
                <a:r>
                  <a:rPr lang="zh-CN" altLang="en-US" sz="1300" kern="0" dirty="0">
                    <a:solidFill>
                      <a:srgbClr val="D8D8D8">
                        <a:lumMod val="25000"/>
                      </a:srgbClr>
                    </a:solidFill>
                    <a:latin typeface="微软雅黑" panose="020B0503020204020204" pitchFamily="34" charset="-122"/>
                    <a:ea typeface="微软雅黑" panose="020B0503020204020204" pitchFamily="34" charset="-122"/>
                  </a:rPr>
                  <a:t>创新技法训练</a:t>
                </a:r>
                <a:endParaRPr lang="en-US" altLang="zh-CN" sz="1300" kern="0" dirty="0">
                  <a:solidFill>
                    <a:srgbClr val="D8D8D8">
                      <a:lumMod val="25000"/>
                    </a:srgbClr>
                  </a:solidFill>
                  <a:latin typeface="微软雅黑" panose="020B0503020204020204" pitchFamily="34" charset="-122"/>
                  <a:ea typeface="微软雅黑" panose="020B0503020204020204" pitchFamily="34" charset="-122"/>
                </a:endParaRPr>
              </a:p>
              <a:p>
                <a:pPr marL="238135" indent="-238135">
                  <a:lnSpc>
                    <a:spcPct val="120000"/>
                  </a:lnSpc>
                  <a:buFont typeface="Arial" pitchFamily="34" charset="0"/>
                  <a:buChar char="•"/>
                  <a:defRPr/>
                </a:pPr>
                <a:r>
                  <a:rPr lang="zh-CN" altLang="en-US" sz="1300" kern="0" dirty="0">
                    <a:solidFill>
                      <a:srgbClr val="D8D8D8">
                        <a:lumMod val="25000"/>
                      </a:srgbClr>
                    </a:solidFill>
                    <a:latin typeface="微软雅黑" panose="020B0503020204020204" pitchFamily="34" charset="-122"/>
                    <a:ea typeface="微软雅黑" panose="020B0503020204020204" pitchFamily="34" charset="-122"/>
                  </a:rPr>
                  <a:t>创意录播厅</a:t>
                </a:r>
                <a:endParaRPr lang="en-US" altLang="zh-CN" sz="1300" kern="0" dirty="0">
                  <a:solidFill>
                    <a:srgbClr val="D8D8D8">
                      <a:lumMod val="25000"/>
                    </a:srgbClr>
                  </a:solidFill>
                  <a:latin typeface="微软雅黑" panose="020B0503020204020204" pitchFamily="34" charset="-122"/>
                  <a:ea typeface="微软雅黑" panose="020B0503020204020204" pitchFamily="34" charset="-122"/>
                </a:endParaRPr>
              </a:p>
            </p:txBody>
          </p:sp>
          <p:sp>
            <p:nvSpPr>
              <p:cNvPr id="25" name="矩形 24"/>
              <p:cNvSpPr/>
              <p:nvPr/>
            </p:nvSpPr>
            <p:spPr>
              <a:xfrm>
                <a:off x="3414384" y="4369668"/>
                <a:ext cx="1656184" cy="934066"/>
              </a:xfrm>
              <a:prstGeom prst="rect">
                <a:avLst/>
              </a:prstGeom>
            </p:spPr>
            <p:txBody>
              <a:bodyPr wrap="square">
                <a:spAutoFit/>
              </a:bodyPr>
              <a:lstStyle/>
              <a:p>
                <a:pPr marL="238135" indent="-238135">
                  <a:lnSpc>
                    <a:spcPct val="120000"/>
                  </a:lnSpc>
                  <a:buFont typeface="Arial" pitchFamily="34" charset="0"/>
                  <a:buChar char="•"/>
                  <a:defRPr/>
                </a:pPr>
                <a:r>
                  <a:rPr lang="zh-CN" altLang="en-US" sz="1300" kern="0" dirty="0">
                    <a:solidFill>
                      <a:srgbClr val="D8D8D8">
                        <a:lumMod val="25000"/>
                      </a:srgbClr>
                    </a:solidFill>
                    <a:latin typeface="微软雅黑" panose="020B0503020204020204" pitchFamily="34" charset="-122"/>
                    <a:ea typeface="微软雅黑" panose="020B0503020204020204" pitchFamily="34" charset="-122"/>
                  </a:rPr>
                  <a:t>创客交流分享区</a:t>
                </a:r>
                <a:endParaRPr lang="en-US" altLang="zh-CN" sz="1300" kern="0" dirty="0">
                  <a:solidFill>
                    <a:srgbClr val="D8D8D8">
                      <a:lumMod val="25000"/>
                    </a:srgbClr>
                  </a:solidFill>
                  <a:latin typeface="微软雅黑" panose="020B0503020204020204" pitchFamily="34" charset="-122"/>
                  <a:ea typeface="微软雅黑" panose="020B0503020204020204" pitchFamily="34" charset="-122"/>
                </a:endParaRPr>
              </a:p>
              <a:p>
                <a:pPr marL="238135" indent="-238135">
                  <a:lnSpc>
                    <a:spcPct val="120000"/>
                  </a:lnSpc>
                  <a:buFont typeface="Arial" pitchFamily="34" charset="0"/>
                  <a:buChar char="•"/>
                  <a:defRPr/>
                </a:pPr>
                <a:r>
                  <a:rPr lang="zh-CN" altLang="en-US" sz="1300" kern="0" dirty="0">
                    <a:solidFill>
                      <a:srgbClr val="D8D8D8">
                        <a:lumMod val="25000"/>
                      </a:srgbClr>
                    </a:solidFill>
                    <a:latin typeface="微软雅黑" panose="020B0503020204020204" pitchFamily="34" charset="-122"/>
                    <a:ea typeface="微软雅黑" panose="020B0503020204020204" pitchFamily="34" charset="-122"/>
                  </a:rPr>
                  <a:t>产品创新设计区</a:t>
                </a:r>
                <a:endParaRPr lang="en-US" altLang="zh-CN" sz="1300" kern="0" dirty="0">
                  <a:solidFill>
                    <a:srgbClr val="D8D8D8">
                      <a:lumMod val="25000"/>
                    </a:srgbClr>
                  </a:solidFill>
                  <a:latin typeface="微软雅黑" panose="020B0503020204020204" pitchFamily="34" charset="-122"/>
                  <a:ea typeface="微软雅黑" panose="020B0503020204020204" pitchFamily="34" charset="-122"/>
                </a:endParaRPr>
              </a:p>
              <a:p>
                <a:pPr marL="238135" indent="-238135">
                  <a:lnSpc>
                    <a:spcPct val="120000"/>
                  </a:lnSpc>
                  <a:buFont typeface="Arial" pitchFamily="34" charset="0"/>
                  <a:buChar char="•"/>
                  <a:defRPr/>
                </a:pPr>
                <a:r>
                  <a:rPr lang="zh-CN" altLang="en-US" sz="1300" kern="0" dirty="0">
                    <a:solidFill>
                      <a:srgbClr val="D8D8D8">
                        <a:lumMod val="25000"/>
                      </a:srgbClr>
                    </a:solidFill>
                    <a:latin typeface="微软雅黑" panose="020B0503020204020204" pitchFamily="34" charset="-122"/>
                    <a:ea typeface="微软雅黑" panose="020B0503020204020204" pitchFamily="34" charset="-122"/>
                  </a:rPr>
                  <a:t>商业模式验证实验室</a:t>
                </a:r>
                <a:endParaRPr lang="en-US" altLang="zh-CN" sz="1300" kern="0" dirty="0">
                  <a:solidFill>
                    <a:srgbClr val="D8D8D8">
                      <a:lumMod val="25000"/>
                    </a:srgbClr>
                  </a:solidFill>
                  <a:latin typeface="微软雅黑" panose="020B0503020204020204" pitchFamily="34" charset="-122"/>
                  <a:ea typeface="微软雅黑" panose="020B0503020204020204" pitchFamily="34" charset="-122"/>
                </a:endParaRPr>
              </a:p>
              <a:p>
                <a:pPr marL="238135" indent="-238135">
                  <a:lnSpc>
                    <a:spcPct val="120000"/>
                  </a:lnSpc>
                  <a:buFont typeface="Arial" pitchFamily="34" charset="0"/>
                  <a:buChar char="•"/>
                  <a:defRPr/>
                </a:pPr>
                <a:r>
                  <a:rPr lang="zh-CN" altLang="en-US" sz="1300" kern="0" dirty="0">
                    <a:solidFill>
                      <a:srgbClr val="D8D8D8">
                        <a:lumMod val="25000"/>
                      </a:srgbClr>
                    </a:solidFill>
                    <a:latin typeface="微软雅黑" panose="020B0503020204020204" pitchFamily="34" charset="-122"/>
                    <a:ea typeface="微软雅黑" panose="020B0503020204020204" pitchFamily="34" charset="-122"/>
                  </a:rPr>
                  <a:t>梦工厂社区线上平台</a:t>
                </a:r>
              </a:p>
            </p:txBody>
          </p:sp>
          <p:sp>
            <p:nvSpPr>
              <p:cNvPr id="31" name="矩形 30"/>
              <p:cNvSpPr/>
              <p:nvPr/>
            </p:nvSpPr>
            <p:spPr>
              <a:xfrm>
                <a:off x="4980600" y="4369668"/>
                <a:ext cx="1506005" cy="721033"/>
              </a:xfrm>
              <a:prstGeom prst="rect">
                <a:avLst/>
              </a:prstGeom>
            </p:spPr>
            <p:txBody>
              <a:bodyPr wrap="square">
                <a:spAutoFit/>
              </a:bodyPr>
              <a:lstStyle/>
              <a:p>
                <a:pPr marL="238135" indent="-238135">
                  <a:lnSpc>
                    <a:spcPct val="120000"/>
                  </a:lnSpc>
                  <a:buFont typeface="Arial" pitchFamily="34" charset="0"/>
                  <a:buChar char="•"/>
                  <a:defRPr/>
                </a:pPr>
                <a:r>
                  <a:rPr lang="zh-CN" altLang="en-US" sz="1300" kern="0" dirty="0">
                    <a:solidFill>
                      <a:srgbClr val="D8D8D8">
                        <a:lumMod val="25000"/>
                      </a:srgbClr>
                    </a:solidFill>
                    <a:latin typeface="微软雅黑" panose="020B0503020204020204" pitchFamily="34" charset="-122"/>
                    <a:ea typeface="微软雅黑" panose="020B0503020204020204" pitchFamily="34" charset="-122"/>
                  </a:rPr>
                  <a:t>创业全流程实训</a:t>
                </a:r>
                <a:endParaRPr lang="en-US" altLang="zh-CN" sz="1300" kern="0" dirty="0">
                  <a:solidFill>
                    <a:srgbClr val="D8D8D8">
                      <a:lumMod val="25000"/>
                    </a:srgbClr>
                  </a:solidFill>
                  <a:latin typeface="微软雅黑" panose="020B0503020204020204" pitchFamily="34" charset="-122"/>
                  <a:ea typeface="微软雅黑" panose="020B0503020204020204" pitchFamily="34" charset="-122"/>
                </a:endParaRPr>
              </a:p>
              <a:p>
                <a:pPr marL="238135" indent="-238135">
                  <a:lnSpc>
                    <a:spcPct val="120000"/>
                  </a:lnSpc>
                  <a:buFont typeface="Arial" pitchFamily="34" charset="0"/>
                  <a:buChar char="•"/>
                  <a:defRPr/>
                </a:pPr>
                <a:r>
                  <a:rPr lang="zh-CN" altLang="en-US" sz="1300" kern="0" dirty="0">
                    <a:solidFill>
                      <a:srgbClr val="D8D8D8">
                        <a:lumMod val="25000"/>
                      </a:srgbClr>
                    </a:solidFill>
                    <a:latin typeface="微软雅黑" panose="020B0503020204020204" pitchFamily="34" charset="-122"/>
                    <a:ea typeface="微软雅黑" panose="020B0503020204020204" pitchFamily="34" charset="-122"/>
                  </a:rPr>
                  <a:t>外围机构柜台</a:t>
                </a:r>
                <a:endParaRPr lang="en-US" altLang="zh-CN" sz="1300" kern="0" dirty="0">
                  <a:solidFill>
                    <a:srgbClr val="D8D8D8">
                      <a:lumMod val="25000"/>
                    </a:srgbClr>
                  </a:solidFill>
                  <a:latin typeface="微软雅黑" panose="020B0503020204020204" pitchFamily="34" charset="-122"/>
                  <a:ea typeface="微软雅黑" panose="020B0503020204020204" pitchFamily="34" charset="-122"/>
                </a:endParaRPr>
              </a:p>
              <a:p>
                <a:pPr marL="238135" indent="-238135">
                  <a:lnSpc>
                    <a:spcPct val="120000"/>
                  </a:lnSpc>
                  <a:buFont typeface="Arial" pitchFamily="34" charset="0"/>
                  <a:buChar char="•"/>
                  <a:defRPr/>
                </a:pPr>
                <a:r>
                  <a:rPr lang="zh-CN" altLang="en-US" sz="1300" kern="0" dirty="0">
                    <a:solidFill>
                      <a:srgbClr val="D8D8D8">
                        <a:lumMod val="25000"/>
                      </a:srgbClr>
                    </a:solidFill>
                    <a:latin typeface="微软雅黑" panose="020B0503020204020204" pitchFamily="34" charset="-122"/>
                    <a:ea typeface="微软雅黑" panose="020B0503020204020204" pitchFamily="34" charset="-122"/>
                  </a:rPr>
                  <a:t>创业实战模拟对抗</a:t>
                </a:r>
                <a:endParaRPr lang="en-US" altLang="zh-CN" sz="1300" kern="0" dirty="0">
                  <a:solidFill>
                    <a:srgbClr val="D8D8D8">
                      <a:lumMod val="25000"/>
                    </a:srgbClr>
                  </a:solidFill>
                  <a:latin typeface="微软雅黑" panose="020B0503020204020204" pitchFamily="34" charset="-122"/>
                  <a:ea typeface="微软雅黑" panose="020B0503020204020204" pitchFamily="34" charset="-122"/>
                </a:endParaRPr>
              </a:p>
            </p:txBody>
          </p:sp>
          <p:sp>
            <p:nvSpPr>
              <p:cNvPr id="33" name="矩形 32"/>
              <p:cNvSpPr/>
              <p:nvPr/>
            </p:nvSpPr>
            <p:spPr>
              <a:xfrm>
                <a:off x="6486606" y="4369668"/>
                <a:ext cx="1536290" cy="1147099"/>
              </a:xfrm>
              <a:prstGeom prst="rect">
                <a:avLst/>
              </a:prstGeom>
            </p:spPr>
            <p:txBody>
              <a:bodyPr wrap="square">
                <a:spAutoFit/>
              </a:bodyPr>
              <a:lstStyle/>
              <a:p>
                <a:pPr marL="238135" indent="-238135">
                  <a:lnSpc>
                    <a:spcPct val="120000"/>
                  </a:lnSpc>
                  <a:buFont typeface="Arial" pitchFamily="34" charset="0"/>
                  <a:buChar char="•"/>
                  <a:defRPr/>
                </a:pPr>
                <a:r>
                  <a:rPr lang="zh-CN" altLang="en-US" sz="1300" kern="0" dirty="0">
                    <a:solidFill>
                      <a:srgbClr val="D8D8D8">
                        <a:lumMod val="25000"/>
                      </a:srgbClr>
                    </a:solidFill>
                    <a:latin typeface="微软雅黑" panose="020B0503020204020204" pitchFamily="34" charset="-122"/>
                    <a:ea typeface="微软雅黑" panose="020B0503020204020204" pitchFamily="34" charset="-122"/>
                  </a:rPr>
                  <a:t>创业导师指导室</a:t>
                </a:r>
                <a:endParaRPr lang="en-US" altLang="zh-CN" sz="1300" kern="0" dirty="0">
                  <a:solidFill>
                    <a:srgbClr val="D8D8D8">
                      <a:lumMod val="25000"/>
                    </a:srgbClr>
                  </a:solidFill>
                  <a:latin typeface="微软雅黑" panose="020B0503020204020204" pitchFamily="34" charset="-122"/>
                  <a:ea typeface="微软雅黑" panose="020B0503020204020204" pitchFamily="34" charset="-122"/>
                </a:endParaRPr>
              </a:p>
              <a:p>
                <a:pPr marL="238135" indent="-238135">
                  <a:lnSpc>
                    <a:spcPct val="120000"/>
                  </a:lnSpc>
                  <a:buFont typeface="Arial" pitchFamily="34" charset="0"/>
                  <a:buChar char="•"/>
                  <a:defRPr/>
                </a:pPr>
                <a:r>
                  <a:rPr lang="zh-CN" altLang="en-US" sz="1300" kern="0" dirty="0">
                    <a:solidFill>
                      <a:srgbClr val="D8D8D8">
                        <a:lumMod val="25000"/>
                      </a:srgbClr>
                    </a:solidFill>
                    <a:latin typeface="微软雅黑" panose="020B0503020204020204" pitchFamily="34" charset="-122"/>
                    <a:ea typeface="微软雅黑" panose="020B0503020204020204" pitchFamily="34" charset="-122"/>
                  </a:rPr>
                  <a:t>孵化办公区</a:t>
                </a:r>
                <a:endParaRPr lang="en-US" altLang="zh-CN" sz="1300" kern="0" dirty="0">
                  <a:solidFill>
                    <a:srgbClr val="D8D8D8">
                      <a:lumMod val="25000"/>
                    </a:srgbClr>
                  </a:solidFill>
                  <a:latin typeface="微软雅黑" panose="020B0503020204020204" pitchFamily="34" charset="-122"/>
                  <a:ea typeface="微软雅黑" panose="020B0503020204020204" pitchFamily="34" charset="-122"/>
                </a:endParaRPr>
              </a:p>
              <a:p>
                <a:pPr marL="238135" indent="-238135">
                  <a:lnSpc>
                    <a:spcPct val="120000"/>
                  </a:lnSpc>
                  <a:buFont typeface="Arial" pitchFamily="34" charset="0"/>
                  <a:buChar char="•"/>
                  <a:defRPr/>
                </a:pPr>
                <a:r>
                  <a:rPr lang="zh-CN" altLang="en-US" sz="1300" kern="0" dirty="0">
                    <a:solidFill>
                      <a:srgbClr val="D8D8D8">
                        <a:lumMod val="25000"/>
                      </a:srgbClr>
                    </a:solidFill>
                    <a:latin typeface="微软雅黑" panose="020B0503020204020204" pitchFamily="34" charset="-122"/>
                    <a:ea typeface="微软雅黑" panose="020B0503020204020204" pitchFamily="34" charset="-122"/>
                  </a:rPr>
                  <a:t>项目路演区</a:t>
                </a:r>
                <a:endParaRPr lang="en-US" altLang="zh-CN" sz="1300" kern="0" dirty="0">
                  <a:solidFill>
                    <a:srgbClr val="D8D8D8">
                      <a:lumMod val="25000"/>
                    </a:srgbClr>
                  </a:solidFill>
                  <a:latin typeface="微软雅黑" panose="020B0503020204020204" pitchFamily="34" charset="-122"/>
                  <a:ea typeface="微软雅黑" panose="020B0503020204020204" pitchFamily="34" charset="-122"/>
                </a:endParaRPr>
              </a:p>
              <a:p>
                <a:pPr marL="238135" indent="-238135">
                  <a:lnSpc>
                    <a:spcPct val="120000"/>
                  </a:lnSpc>
                  <a:buFont typeface="Arial" pitchFamily="34" charset="0"/>
                  <a:buChar char="•"/>
                  <a:defRPr/>
                </a:pPr>
                <a:r>
                  <a:rPr lang="zh-CN" altLang="en-US" sz="1300" kern="0" dirty="0">
                    <a:solidFill>
                      <a:srgbClr val="D8D8D8">
                        <a:lumMod val="25000"/>
                      </a:srgbClr>
                    </a:solidFill>
                    <a:latin typeface="微软雅黑" panose="020B0503020204020204" pitchFamily="34" charset="-122"/>
                    <a:ea typeface="微软雅黑" panose="020B0503020204020204" pitchFamily="34" charset="-122"/>
                  </a:rPr>
                  <a:t>投融资洽谈区</a:t>
                </a:r>
                <a:endParaRPr lang="en-US" altLang="zh-CN" sz="1300" kern="0" dirty="0">
                  <a:solidFill>
                    <a:srgbClr val="D8D8D8">
                      <a:lumMod val="25000"/>
                    </a:srgbClr>
                  </a:solidFill>
                  <a:latin typeface="微软雅黑" panose="020B0503020204020204" pitchFamily="34" charset="-122"/>
                  <a:ea typeface="微软雅黑" panose="020B0503020204020204" pitchFamily="34" charset="-122"/>
                </a:endParaRPr>
              </a:p>
              <a:p>
                <a:pPr marL="238135" indent="-238135">
                  <a:lnSpc>
                    <a:spcPct val="120000"/>
                  </a:lnSpc>
                  <a:buFont typeface="Arial" pitchFamily="34" charset="0"/>
                  <a:buChar char="•"/>
                  <a:defRPr/>
                </a:pPr>
                <a:r>
                  <a:rPr lang="zh-CN" altLang="en-US" sz="1300" kern="0" dirty="0">
                    <a:solidFill>
                      <a:srgbClr val="D8D8D8">
                        <a:lumMod val="25000"/>
                      </a:srgbClr>
                    </a:solidFill>
                    <a:latin typeface="微软雅黑" panose="020B0503020204020204" pitchFamily="34" charset="-122"/>
                    <a:ea typeface="微软雅黑" panose="020B0503020204020204" pitchFamily="34" charset="-122"/>
                  </a:rPr>
                  <a:t>行政办公区</a:t>
                </a:r>
              </a:p>
            </p:txBody>
          </p:sp>
        </p:grpSp>
        <p:pic>
          <p:nvPicPr>
            <p:cNvPr id="15" name="Picture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802968" y="701236"/>
              <a:ext cx="5389033" cy="21589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6" name="图示 15"/>
            <p:cNvGraphicFramePr/>
            <p:nvPr>
              <p:extLst>
                <p:ext uri="{D42A27DB-BD31-4B8C-83A1-F6EECF244321}">
                  <p14:modId xmlns:p14="http://schemas.microsoft.com/office/powerpoint/2010/main" val="2757211354"/>
                </p:ext>
              </p:extLst>
            </p:nvPr>
          </p:nvGraphicFramePr>
          <p:xfrm>
            <a:off x="847222" y="1559002"/>
            <a:ext cx="5969949" cy="1295688"/>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grpSp>
    </p:spTree>
    <p:extLst>
      <p:ext uri="{BB962C8B-B14F-4D97-AF65-F5344CB8AC3E}">
        <p14:creationId xmlns:p14="http://schemas.microsoft.com/office/powerpoint/2010/main" val="7489092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404813"/>
            <a:ext cx="1768415" cy="241230"/>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sp>
        <p:nvSpPr>
          <p:cNvPr id="45" name="文本框 2"/>
          <p:cNvSpPr txBox="1"/>
          <p:nvPr/>
        </p:nvSpPr>
        <p:spPr>
          <a:xfrm>
            <a:off x="11850701" y="235536"/>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solidFill>
                  <a:prstClr val="white"/>
                </a:solidFill>
                <a:latin typeface="微软雅黑" pitchFamily="34" charset="-122"/>
                <a:ea typeface="微软雅黑" pitchFamily="34" charset="-122"/>
              </a:rPr>
              <a:t>39</a:t>
            </a:r>
            <a:endParaRPr lang="zh-CN" altLang="en-US" sz="1600" b="1" dirty="0">
              <a:solidFill>
                <a:prstClr val="white"/>
              </a:solidFill>
              <a:latin typeface="微软雅黑" pitchFamily="34" charset="-122"/>
              <a:ea typeface="微软雅黑" pitchFamily="34" charset="-122"/>
            </a:endParaRPr>
          </a:p>
        </p:txBody>
      </p:sp>
      <p:cxnSp>
        <p:nvCxnSpPr>
          <p:cNvPr id="32" name="直接连接符 31"/>
          <p:cNvCxnSpPr/>
          <p:nvPr/>
        </p:nvCxnSpPr>
        <p:spPr>
          <a:xfrm>
            <a:off x="1768416" y="404813"/>
            <a:ext cx="979031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2" name="矩形 41"/>
          <p:cNvSpPr/>
          <p:nvPr/>
        </p:nvSpPr>
        <p:spPr>
          <a:xfrm>
            <a:off x="8015286" y="1531871"/>
            <a:ext cx="3172666" cy="1246495"/>
          </a:xfrm>
          <a:prstGeom prst="rect">
            <a:avLst/>
          </a:prstGeom>
        </p:spPr>
        <p:txBody>
          <a:bodyPr wrap="square">
            <a:spAutoFit/>
          </a:bodyPr>
          <a:lstStyle/>
          <a:p>
            <a:pPr>
              <a:lnSpc>
                <a:spcPct val="150000"/>
              </a:lnSpc>
            </a:pPr>
            <a:r>
              <a:rPr lang="en-US" altLang="zh-CN" sz="1000" b="1" dirty="0" smtClean="0">
                <a:latin typeface="微软雅黑" pitchFamily="34" charset="-122"/>
                <a:ea typeface="微软雅黑" pitchFamily="34" charset="-122"/>
              </a:rPr>
              <a:t>       </a:t>
            </a:r>
            <a:r>
              <a:rPr lang="zh-CN" altLang="zh-CN" sz="1000" b="1" dirty="0" smtClean="0">
                <a:latin typeface="微软雅黑" pitchFamily="34" charset="-122"/>
                <a:ea typeface="微软雅黑" pitchFamily="34" charset="-122"/>
              </a:rPr>
              <a:t>国</a:t>
            </a:r>
            <a:r>
              <a:rPr lang="zh-CN" altLang="zh-CN" sz="1000" b="1" dirty="0">
                <a:latin typeface="微软雅黑" pitchFamily="34" charset="-122"/>
                <a:ea typeface="微软雅黑" pitchFamily="34" charset="-122"/>
              </a:rPr>
              <a:t>泰安公司利用自身的全国教育界及业界的专家资源，以丰富强大的渠道、资源和技术服务等为基础，借助自身的汽车专家储备和实训设施，为职业院校提供汽车教育行业、企业专家，对学校的日常教学进行支援，共同培育学生。</a:t>
            </a:r>
            <a:endParaRPr lang="zh-CN" altLang="en-US" sz="1000" b="1" dirty="0">
              <a:latin typeface="微软雅黑" pitchFamily="34" charset="-122"/>
              <a:ea typeface="微软雅黑" pitchFamily="34" charset="-122"/>
            </a:endParaRPr>
          </a:p>
        </p:txBody>
      </p:sp>
      <p:pic>
        <p:nvPicPr>
          <p:cNvPr id="43" name="图片 42"/>
          <p:cNvPicPr/>
          <p:nvPr/>
        </p:nvPicPr>
        <p:blipFill>
          <a:blip r:embed="rId20" cstate="email">
            <a:extLst>
              <a:ext uri="{28A0092B-C50C-407E-A947-70E740481C1C}">
                <a14:useLocalDpi xmlns:a14="http://schemas.microsoft.com/office/drawing/2010/main"/>
              </a:ext>
            </a:extLst>
          </a:blip>
          <a:stretch>
            <a:fillRect/>
          </a:stretch>
        </p:blipFill>
        <p:spPr>
          <a:xfrm>
            <a:off x="8532109" y="2753553"/>
            <a:ext cx="2206805" cy="1090260"/>
          </a:xfrm>
          <a:prstGeom prst="rect">
            <a:avLst/>
          </a:prstGeom>
          <a:noFill/>
          <a:ln>
            <a:noFill/>
          </a:ln>
          <a:effectLst/>
        </p:spPr>
      </p:pic>
      <p:sp>
        <p:nvSpPr>
          <p:cNvPr id="44" name="MH_Other_1"/>
          <p:cNvSpPr>
            <a:spLocks/>
          </p:cNvSpPr>
          <p:nvPr>
            <p:custDataLst>
              <p:tags r:id="rId1"/>
            </p:custDataLst>
          </p:nvPr>
        </p:nvSpPr>
        <p:spPr bwMode="auto">
          <a:xfrm>
            <a:off x="7715235" y="4654496"/>
            <a:ext cx="209550" cy="177271"/>
          </a:xfrm>
          <a:custGeom>
            <a:avLst/>
            <a:gdLst>
              <a:gd name="T0" fmla="*/ 63 w 63"/>
              <a:gd name="T1" fmla="*/ 32 h 64"/>
              <a:gd name="T2" fmla="*/ 0 w 63"/>
              <a:gd name="T3" fmla="*/ 64 h 64"/>
              <a:gd name="T4" fmla="*/ 0 w 63"/>
              <a:gd name="T5" fmla="*/ 0 h 64"/>
              <a:gd name="T6" fmla="*/ 63 w 63"/>
              <a:gd name="T7" fmla="*/ 32 h 64"/>
            </a:gdLst>
            <a:ahLst/>
            <a:cxnLst>
              <a:cxn ang="0">
                <a:pos x="T0" y="T1"/>
              </a:cxn>
              <a:cxn ang="0">
                <a:pos x="T2" y="T3"/>
              </a:cxn>
              <a:cxn ang="0">
                <a:pos x="T4" y="T5"/>
              </a:cxn>
              <a:cxn ang="0">
                <a:pos x="T6" y="T7"/>
              </a:cxn>
            </a:cxnLst>
            <a:rect l="0" t="0" r="r" b="b"/>
            <a:pathLst>
              <a:path w="63" h="64">
                <a:moveTo>
                  <a:pt x="63" y="32"/>
                </a:moveTo>
                <a:cubicBezTo>
                  <a:pt x="63" y="50"/>
                  <a:pt x="35" y="64"/>
                  <a:pt x="0" y="64"/>
                </a:cubicBezTo>
                <a:cubicBezTo>
                  <a:pt x="0" y="0"/>
                  <a:pt x="0" y="0"/>
                  <a:pt x="0" y="0"/>
                </a:cubicBezTo>
                <a:cubicBezTo>
                  <a:pt x="35" y="0"/>
                  <a:pt x="63" y="15"/>
                  <a:pt x="63" y="32"/>
                </a:cubicBezTo>
                <a:close/>
              </a:path>
            </a:pathLst>
          </a:custGeom>
          <a:solidFill>
            <a:schemeClr val="accent3"/>
          </a:solidFill>
          <a:ln>
            <a:noFill/>
          </a:ln>
          <a:extLst/>
        </p:spPr>
        <p:txBody>
          <a:bodyPr lIns="68580" tIns="34290" rIns="68580" bIns="34290"/>
          <a:lstStyle/>
          <a:p>
            <a:pPr eaLnBrk="1" fontAlgn="auto" hangingPunct="1">
              <a:spcBef>
                <a:spcPts val="0"/>
              </a:spcBef>
              <a:spcAft>
                <a:spcPts val="0"/>
              </a:spcAft>
              <a:defRPr/>
            </a:pPr>
            <a:endParaRPr lang="zh-CN" altLang="en-US" kern="0">
              <a:solidFill>
                <a:prstClr val="black"/>
              </a:solidFill>
              <a:latin typeface="+mn-lt"/>
              <a:ea typeface="+mn-ea"/>
            </a:endParaRPr>
          </a:p>
        </p:txBody>
      </p:sp>
      <p:sp>
        <p:nvSpPr>
          <p:cNvPr id="46" name="MH_Other_2"/>
          <p:cNvSpPr>
            <a:spLocks/>
          </p:cNvSpPr>
          <p:nvPr>
            <p:custDataLst>
              <p:tags r:id="rId2"/>
            </p:custDataLst>
          </p:nvPr>
        </p:nvSpPr>
        <p:spPr bwMode="auto">
          <a:xfrm>
            <a:off x="7715235" y="3060381"/>
            <a:ext cx="209550" cy="178594"/>
          </a:xfrm>
          <a:custGeom>
            <a:avLst/>
            <a:gdLst>
              <a:gd name="T0" fmla="*/ 63 w 63"/>
              <a:gd name="T1" fmla="*/ 32 h 64"/>
              <a:gd name="T2" fmla="*/ 0 w 63"/>
              <a:gd name="T3" fmla="*/ 64 h 64"/>
              <a:gd name="T4" fmla="*/ 0 w 63"/>
              <a:gd name="T5" fmla="*/ 0 h 64"/>
              <a:gd name="T6" fmla="*/ 63 w 63"/>
              <a:gd name="T7" fmla="*/ 32 h 64"/>
            </a:gdLst>
            <a:ahLst/>
            <a:cxnLst>
              <a:cxn ang="0">
                <a:pos x="T0" y="T1"/>
              </a:cxn>
              <a:cxn ang="0">
                <a:pos x="T2" y="T3"/>
              </a:cxn>
              <a:cxn ang="0">
                <a:pos x="T4" y="T5"/>
              </a:cxn>
              <a:cxn ang="0">
                <a:pos x="T6" y="T7"/>
              </a:cxn>
            </a:cxnLst>
            <a:rect l="0" t="0" r="r" b="b"/>
            <a:pathLst>
              <a:path w="63" h="64">
                <a:moveTo>
                  <a:pt x="63" y="32"/>
                </a:moveTo>
                <a:cubicBezTo>
                  <a:pt x="63" y="50"/>
                  <a:pt x="35" y="64"/>
                  <a:pt x="0" y="64"/>
                </a:cubicBezTo>
                <a:cubicBezTo>
                  <a:pt x="0" y="0"/>
                  <a:pt x="0" y="0"/>
                  <a:pt x="0" y="0"/>
                </a:cubicBezTo>
                <a:cubicBezTo>
                  <a:pt x="35" y="0"/>
                  <a:pt x="63" y="15"/>
                  <a:pt x="63" y="32"/>
                </a:cubicBezTo>
                <a:close/>
              </a:path>
            </a:pathLst>
          </a:custGeom>
          <a:solidFill>
            <a:schemeClr val="accent1">
              <a:lumMod val="75000"/>
            </a:schemeClr>
          </a:solidFill>
          <a:ln>
            <a:noFill/>
          </a:ln>
          <a:extLst/>
        </p:spPr>
        <p:txBody>
          <a:bodyPr lIns="68580" tIns="34290" rIns="68580" bIns="34290"/>
          <a:lstStyle/>
          <a:p>
            <a:pPr eaLnBrk="1" fontAlgn="auto" hangingPunct="1">
              <a:spcBef>
                <a:spcPts val="0"/>
              </a:spcBef>
              <a:spcAft>
                <a:spcPts val="0"/>
              </a:spcAft>
              <a:defRPr/>
            </a:pPr>
            <a:endParaRPr lang="zh-CN" altLang="en-US" kern="0">
              <a:solidFill>
                <a:prstClr val="black"/>
              </a:solidFill>
              <a:latin typeface="+mn-lt"/>
              <a:ea typeface="+mn-ea"/>
            </a:endParaRPr>
          </a:p>
        </p:txBody>
      </p:sp>
      <p:sp>
        <p:nvSpPr>
          <p:cNvPr id="47" name="MH_Other_3"/>
          <p:cNvSpPr>
            <a:spLocks/>
          </p:cNvSpPr>
          <p:nvPr>
            <p:custDataLst>
              <p:tags r:id="rId3"/>
            </p:custDataLst>
          </p:nvPr>
        </p:nvSpPr>
        <p:spPr bwMode="auto">
          <a:xfrm flipH="1">
            <a:off x="4032235" y="5521006"/>
            <a:ext cx="209550" cy="177271"/>
          </a:xfrm>
          <a:custGeom>
            <a:avLst/>
            <a:gdLst>
              <a:gd name="T0" fmla="*/ 63 w 63"/>
              <a:gd name="T1" fmla="*/ 32 h 64"/>
              <a:gd name="T2" fmla="*/ 0 w 63"/>
              <a:gd name="T3" fmla="*/ 64 h 64"/>
              <a:gd name="T4" fmla="*/ 0 w 63"/>
              <a:gd name="T5" fmla="*/ 0 h 64"/>
              <a:gd name="T6" fmla="*/ 63 w 63"/>
              <a:gd name="T7" fmla="*/ 32 h 64"/>
            </a:gdLst>
            <a:ahLst/>
            <a:cxnLst>
              <a:cxn ang="0">
                <a:pos x="T0" y="T1"/>
              </a:cxn>
              <a:cxn ang="0">
                <a:pos x="T2" y="T3"/>
              </a:cxn>
              <a:cxn ang="0">
                <a:pos x="T4" y="T5"/>
              </a:cxn>
              <a:cxn ang="0">
                <a:pos x="T6" y="T7"/>
              </a:cxn>
            </a:cxnLst>
            <a:rect l="0" t="0" r="r" b="b"/>
            <a:pathLst>
              <a:path w="63" h="64">
                <a:moveTo>
                  <a:pt x="63" y="32"/>
                </a:moveTo>
                <a:cubicBezTo>
                  <a:pt x="63" y="50"/>
                  <a:pt x="35" y="64"/>
                  <a:pt x="0" y="64"/>
                </a:cubicBezTo>
                <a:cubicBezTo>
                  <a:pt x="0" y="0"/>
                  <a:pt x="0" y="0"/>
                  <a:pt x="0" y="0"/>
                </a:cubicBezTo>
                <a:cubicBezTo>
                  <a:pt x="35" y="0"/>
                  <a:pt x="63" y="15"/>
                  <a:pt x="63" y="32"/>
                </a:cubicBezTo>
                <a:close/>
              </a:path>
            </a:pathLst>
          </a:custGeom>
          <a:solidFill>
            <a:schemeClr val="accent4">
              <a:lumMod val="75000"/>
            </a:schemeClr>
          </a:solidFill>
          <a:ln>
            <a:noFill/>
          </a:ln>
          <a:extLst/>
        </p:spPr>
        <p:txBody>
          <a:bodyPr lIns="68580" tIns="34290" rIns="68580" bIns="34290"/>
          <a:lstStyle/>
          <a:p>
            <a:pPr eaLnBrk="1" fontAlgn="auto" hangingPunct="1">
              <a:spcBef>
                <a:spcPts val="0"/>
              </a:spcBef>
              <a:spcAft>
                <a:spcPts val="0"/>
              </a:spcAft>
              <a:defRPr/>
            </a:pPr>
            <a:endParaRPr lang="zh-CN" altLang="en-US" kern="0">
              <a:solidFill>
                <a:prstClr val="black"/>
              </a:solidFill>
              <a:latin typeface="+mn-lt"/>
              <a:ea typeface="+mn-ea"/>
            </a:endParaRPr>
          </a:p>
        </p:txBody>
      </p:sp>
      <p:sp>
        <p:nvSpPr>
          <p:cNvPr id="48" name="MH_Other_4"/>
          <p:cNvSpPr>
            <a:spLocks/>
          </p:cNvSpPr>
          <p:nvPr>
            <p:custDataLst>
              <p:tags r:id="rId4"/>
            </p:custDataLst>
          </p:nvPr>
        </p:nvSpPr>
        <p:spPr bwMode="auto">
          <a:xfrm flipH="1">
            <a:off x="4032235" y="3888527"/>
            <a:ext cx="209550" cy="177271"/>
          </a:xfrm>
          <a:custGeom>
            <a:avLst/>
            <a:gdLst>
              <a:gd name="T0" fmla="*/ 63 w 63"/>
              <a:gd name="T1" fmla="*/ 32 h 64"/>
              <a:gd name="T2" fmla="*/ 0 w 63"/>
              <a:gd name="T3" fmla="*/ 64 h 64"/>
              <a:gd name="T4" fmla="*/ 0 w 63"/>
              <a:gd name="T5" fmla="*/ 0 h 64"/>
              <a:gd name="T6" fmla="*/ 63 w 63"/>
              <a:gd name="T7" fmla="*/ 32 h 64"/>
            </a:gdLst>
            <a:ahLst/>
            <a:cxnLst>
              <a:cxn ang="0">
                <a:pos x="T0" y="T1"/>
              </a:cxn>
              <a:cxn ang="0">
                <a:pos x="T2" y="T3"/>
              </a:cxn>
              <a:cxn ang="0">
                <a:pos x="T4" y="T5"/>
              </a:cxn>
              <a:cxn ang="0">
                <a:pos x="T6" y="T7"/>
              </a:cxn>
            </a:cxnLst>
            <a:rect l="0" t="0" r="r" b="b"/>
            <a:pathLst>
              <a:path w="63" h="64">
                <a:moveTo>
                  <a:pt x="63" y="32"/>
                </a:moveTo>
                <a:cubicBezTo>
                  <a:pt x="63" y="50"/>
                  <a:pt x="35" y="64"/>
                  <a:pt x="0" y="64"/>
                </a:cubicBezTo>
                <a:cubicBezTo>
                  <a:pt x="0" y="0"/>
                  <a:pt x="0" y="0"/>
                  <a:pt x="0" y="0"/>
                </a:cubicBezTo>
                <a:cubicBezTo>
                  <a:pt x="35" y="0"/>
                  <a:pt x="63" y="15"/>
                  <a:pt x="63" y="32"/>
                </a:cubicBezTo>
                <a:close/>
              </a:path>
            </a:pathLst>
          </a:custGeom>
          <a:solidFill>
            <a:srgbClr val="FB9E00">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eaLnBrk="1" fontAlgn="auto" hangingPunct="1">
              <a:spcBef>
                <a:spcPts val="0"/>
              </a:spcBef>
              <a:spcAft>
                <a:spcPts val="0"/>
              </a:spcAft>
              <a:defRPr/>
            </a:pPr>
            <a:endParaRPr lang="zh-CN" altLang="en-US" kern="0">
              <a:solidFill>
                <a:prstClr val="black"/>
              </a:solidFill>
              <a:latin typeface="+mn-lt"/>
              <a:ea typeface="+mn-ea"/>
            </a:endParaRPr>
          </a:p>
        </p:txBody>
      </p:sp>
      <p:pic>
        <p:nvPicPr>
          <p:cNvPr id="49" name="MH_Other_5"/>
          <p:cNvPicPr>
            <a:picLocks noChangeAspect="1"/>
          </p:cNvPicPr>
          <p:nvPr>
            <p:custDataLst>
              <p:tags r:id="rId5"/>
            </p:custDataLst>
          </p:nvPr>
        </p:nvPicPr>
        <p:blipFill>
          <a:blip r:embed="rId21" cstate="email">
            <a:extLst>
              <a:ext uri="{28A0092B-C50C-407E-A947-70E740481C1C}">
                <a14:useLocalDpi xmlns:a14="http://schemas.microsoft.com/office/drawing/2010/main"/>
              </a:ext>
            </a:extLst>
          </a:blip>
          <a:srcRect/>
          <a:stretch>
            <a:fillRect/>
          </a:stretch>
        </p:blipFill>
        <p:spPr bwMode="auto">
          <a:xfrm>
            <a:off x="7502511" y="2306318"/>
            <a:ext cx="684213" cy="3693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 name="MH_Other_6"/>
          <p:cNvPicPr>
            <a:picLocks noChangeAspect="1"/>
          </p:cNvPicPr>
          <p:nvPr>
            <p:custDataLst>
              <p:tags r:id="rId6"/>
            </p:custDataLst>
          </p:nvPr>
        </p:nvPicPr>
        <p:blipFill>
          <a:blip r:embed="rId22" cstate="email">
            <a:extLst>
              <a:ext uri="{28A0092B-C50C-407E-A947-70E740481C1C}">
                <a14:useLocalDpi xmlns:a14="http://schemas.microsoft.com/office/drawing/2010/main"/>
              </a:ext>
            </a:extLst>
          </a:blip>
          <a:srcRect/>
          <a:stretch>
            <a:fillRect/>
          </a:stretch>
        </p:blipFill>
        <p:spPr bwMode="auto">
          <a:xfrm>
            <a:off x="3784586" y="2236204"/>
            <a:ext cx="684213" cy="37636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 name="MH_Other_7"/>
          <p:cNvSpPr>
            <a:spLocks noEditPoints="1"/>
          </p:cNvSpPr>
          <p:nvPr>
            <p:custDataLst>
              <p:tags r:id="rId7"/>
            </p:custDataLst>
          </p:nvPr>
        </p:nvSpPr>
        <p:spPr bwMode="auto">
          <a:xfrm>
            <a:off x="5144166" y="2353983"/>
            <a:ext cx="2779906" cy="861726"/>
          </a:xfrm>
          <a:custGeom>
            <a:avLst/>
            <a:gdLst>
              <a:gd name="T0" fmla="*/ 810 w 873"/>
              <a:gd name="T1" fmla="*/ 61 h 323"/>
              <a:gd name="T2" fmla="*/ 288 w 873"/>
              <a:gd name="T3" fmla="*/ 61 h 323"/>
              <a:gd name="T4" fmla="*/ 161 w 873"/>
              <a:gd name="T5" fmla="*/ 0 h 323"/>
              <a:gd name="T6" fmla="*/ 0 w 873"/>
              <a:gd name="T7" fmla="*/ 161 h 323"/>
              <a:gd name="T8" fmla="*/ 161 w 873"/>
              <a:gd name="T9" fmla="*/ 323 h 323"/>
              <a:gd name="T10" fmla="*/ 288 w 873"/>
              <a:gd name="T11" fmla="*/ 262 h 323"/>
              <a:gd name="T12" fmla="*/ 810 w 873"/>
              <a:gd name="T13" fmla="*/ 262 h 323"/>
              <a:gd name="T14" fmla="*/ 873 w 873"/>
              <a:gd name="T15" fmla="*/ 294 h 323"/>
              <a:gd name="T16" fmla="*/ 873 w 873"/>
              <a:gd name="T17" fmla="*/ 93 h 323"/>
              <a:gd name="T18" fmla="*/ 810 w 873"/>
              <a:gd name="T19" fmla="*/ 61 h 323"/>
              <a:gd name="T20" fmla="*/ 156 w 873"/>
              <a:gd name="T21" fmla="*/ 276 h 323"/>
              <a:gd name="T22" fmla="*/ 39 w 873"/>
              <a:gd name="T23" fmla="*/ 159 h 323"/>
              <a:gd name="T24" fmla="*/ 156 w 873"/>
              <a:gd name="T25" fmla="*/ 42 h 323"/>
              <a:gd name="T26" fmla="*/ 273 w 873"/>
              <a:gd name="T27" fmla="*/ 159 h 323"/>
              <a:gd name="T28" fmla="*/ 156 w 873"/>
              <a:gd name="T29" fmla="*/ 276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73" h="323">
                <a:moveTo>
                  <a:pt x="810" y="61"/>
                </a:moveTo>
                <a:cubicBezTo>
                  <a:pt x="288" y="61"/>
                  <a:pt x="288" y="61"/>
                  <a:pt x="288" y="61"/>
                </a:cubicBezTo>
                <a:cubicBezTo>
                  <a:pt x="258" y="24"/>
                  <a:pt x="213" y="0"/>
                  <a:pt x="161" y="0"/>
                </a:cubicBezTo>
                <a:cubicBezTo>
                  <a:pt x="72" y="0"/>
                  <a:pt x="0" y="72"/>
                  <a:pt x="0" y="161"/>
                </a:cubicBezTo>
                <a:cubicBezTo>
                  <a:pt x="0" y="251"/>
                  <a:pt x="72" y="323"/>
                  <a:pt x="161" y="323"/>
                </a:cubicBezTo>
                <a:cubicBezTo>
                  <a:pt x="213" y="323"/>
                  <a:pt x="258" y="299"/>
                  <a:pt x="288" y="262"/>
                </a:cubicBezTo>
                <a:cubicBezTo>
                  <a:pt x="810" y="262"/>
                  <a:pt x="810" y="262"/>
                  <a:pt x="810" y="262"/>
                </a:cubicBezTo>
                <a:cubicBezTo>
                  <a:pt x="842" y="262"/>
                  <a:pt x="871" y="276"/>
                  <a:pt x="873" y="294"/>
                </a:cubicBezTo>
                <a:cubicBezTo>
                  <a:pt x="873" y="93"/>
                  <a:pt x="873" y="93"/>
                  <a:pt x="873" y="93"/>
                </a:cubicBezTo>
                <a:cubicBezTo>
                  <a:pt x="873" y="75"/>
                  <a:pt x="844" y="61"/>
                  <a:pt x="810" y="61"/>
                </a:cubicBezTo>
                <a:close/>
                <a:moveTo>
                  <a:pt x="156" y="276"/>
                </a:moveTo>
                <a:cubicBezTo>
                  <a:pt x="91" y="276"/>
                  <a:pt x="39" y="224"/>
                  <a:pt x="39" y="159"/>
                </a:cubicBezTo>
                <a:cubicBezTo>
                  <a:pt x="39" y="94"/>
                  <a:pt x="91" y="42"/>
                  <a:pt x="156" y="42"/>
                </a:cubicBezTo>
                <a:cubicBezTo>
                  <a:pt x="220" y="42"/>
                  <a:pt x="273" y="94"/>
                  <a:pt x="273" y="159"/>
                </a:cubicBezTo>
                <a:cubicBezTo>
                  <a:pt x="273" y="224"/>
                  <a:pt x="220" y="276"/>
                  <a:pt x="156" y="276"/>
                </a:cubicBezTo>
                <a:close/>
              </a:path>
            </a:pathLst>
          </a:custGeom>
          <a:gradFill flip="none" rotWithShape="1">
            <a:gsLst>
              <a:gs pos="19000">
                <a:schemeClr val="accent1">
                  <a:lumMod val="75000"/>
                </a:schemeClr>
              </a:gs>
              <a:gs pos="100000">
                <a:schemeClr val="accent1">
                  <a:lumMod val="60000"/>
                  <a:lumOff val="40000"/>
                </a:schemeClr>
              </a:gs>
            </a:gsLst>
            <a:lin ang="13500000" scaled="1"/>
            <a:tileRect/>
          </a:gradFill>
          <a:ln>
            <a:gradFill>
              <a:gsLst>
                <a:gs pos="0">
                  <a:srgbClr val="BE309C">
                    <a:lumMod val="5000"/>
                    <a:lumOff val="95000"/>
                  </a:srgbClr>
                </a:gs>
                <a:gs pos="100000">
                  <a:sysClr val="window" lastClr="FFFFFF"/>
                </a:gs>
              </a:gsLst>
              <a:lin ang="5400000" scaled="1"/>
            </a:gradFill>
          </a:ln>
          <a:effectLst>
            <a:innerShdw blurRad="177800" dist="114300" dir="13500000">
              <a:prstClr val="black">
                <a:alpha val="50000"/>
              </a:prstClr>
            </a:innerShdw>
          </a:effectLst>
        </p:spPr>
        <p:txBody>
          <a:bodyPr lIns="68580" tIns="34290" rIns="68580" bIns="34290"/>
          <a:lstStyle/>
          <a:p>
            <a:pPr eaLnBrk="1" fontAlgn="auto" hangingPunct="1">
              <a:spcBef>
                <a:spcPts val="0"/>
              </a:spcBef>
              <a:spcAft>
                <a:spcPts val="0"/>
              </a:spcAft>
              <a:defRPr/>
            </a:pPr>
            <a:endParaRPr lang="zh-CN" altLang="en-US" kern="0">
              <a:solidFill>
                <a:prstClr val="black"/>
              </a:solidFill>
              <a:latin typeface="+mn-lt"/>
              <a:ea typeface="+mn-ea"/>
            </a:endParaRPr>
          </a:p>
        </p:txBody>
      </p:sp>
      <p:sp>
        <p:nvSpPr>
          <p:cNvPr id="52" name="MH_Other_8"/>
          <p:cNvSpPr>
            <a:spLocks noEditPoints="1"/>
          </p:cNvSpPr>
          <p:nvPr>
            <p:custDataLst>
              <p:tags r:id="rId8"/>
            </p:custDataLst>
          </p:nvPr>
        </p:nvSpPr>
        <p:spPr bwMode="auto">
          <a:xfrm flipH="1">
            <a:off x="4032205" y="3176238"/>
            <a:ext cx="2779906" cy="861726"/>
          </a:xfrm>
          <a:custGeom>
            <a:avLst/>
            <a:gdLst>
              <a:gd name="T0" fmla="*/ 810 w 873"/>
              <a:gd name="T1" fmla="*/ 61 h 323"/>
              <a:gd name="T2" fmla="*/ 288 w 873"/>
              <a:gd name="T3" fmla="*/ 61 h 323"/>
              <a:gd name="T4" fmla="*/ 161 w 873"/>
              <a:gd name="T5" fmla="*/ 0 h 323"/>
              <a:gd name="T6" fmla="*/ 0 w 873"/>
              <a:gd name="T7" fmla="*/ 161 h 323"/>
              <a:gd name="T8" fmla="*/ 161 w 873"/>
              <a:gd name="T9" fmla="*/ 323 h 323"/>
              <a:gd name="T10" fmla="*/ 288 w 873"/>
              <a:gd name="T11" fmla="*/ 262 h 323"/>
              <a:gd name="T12" fmla="*/ 810 w 873"/>
              <a:gd name="T13" fmla="*/ 262 h 323"/>
              <a:gd name="T14" fmla="*/ 873 w 873"/>
              <a:gd name="T15" fmla="*/ 294 h 323"/>
              <a:gd name="T16" fmla="*/ 873 w 873"/>
              <a:gd name="T17" fmla="*/ 93 h 323"/>
              <a:gd name="T18" fmla="*/ 810 w 873"/>
              <a:gd name="T19" fmla="*/ 61 h 323"/>
              <a:gd name="T20" fmla="*/ 156 w 873"/>
              <a:gd name="T21" fmla="*/ 276 h 323"/>
              <a:gd name="T22" fmla="*/ 39 w 873"/>
              <a:gd name="T23" fmla="*/ 159 h 323"/>
              <a:gd name="T24" fmla="*/ 156 w 873"/>
              <a:gd name="T25" fmla="*/ 42 h 323"/>
              <a:gd name="T26" fmla="*/ 273 w 873"/>
              <a:gd name="T27" fmla="*/ 159 h 323"/>
              <a:gd name="T28" fmla="*/ 156 w 873"/>
              <a:gd name="T29" fmla="*/ 276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73" h="323">
                <a:moveTo>
                  <a:pt x="810" y="61"/>
                </a:moveTo>
                <a:cubicBezTo>
                  <a:pt x="288" y="61"/>
                  <a:pt x="288" y="61"/>
                  <a:pt x="288" y="61"/>
                </a:cubicBezTo>
                <a:cubicBezTo>
                  <a:pt x="258" y="24"/>
                  <a:pt x="213" y="0"/>
                  <a:pt x="161" y="0"/>
                </a:cubicBezTo>
                <a:cubicBezTo>
                  <a:pt x="72" y="0"/>
                  <a:pt x="0" y="72"/>
                  <a:pt x="0" y="161"/>
                </a:cubicBezTo>
                <a:cubicBezTo>
                  <a:pt x="0" y="251"/>
                  <a:pt x="72" y="323"/>
                  <a:pt x="161" y="323"/>
                </a:cubicBezTo>
                <a:cubicBezTo>
                  <a:pt x="213" y="323"/>
                  <a:pt x="258" y="299"/>
                  <a:pt x="288" y="262"/>
                </a:cubicBezTo>
                <a:cubicBezTo>
                  <a:pt x="810" y="262"/>
                  <a:pt x="810" y="262"/>
                  <a:pt x="810" y="262"/>
                </a:cubicBezTo>
                <a:cubicBezTo>
                  <a:pt x="842" y="262"/>
                  <a:pt x="871" y="276"/>
                  <a:pt x="873" y="294"/>
                </a:cubicBezTo>
                <a:cubicBezTo>
                  <a:pt x="873" y="93"/>
                  <a:pt x="873" y="93"/>
                  <a:pt x="873" y="93"/>
                </a:cubicBezTo>
                <a:cubicBezTo>
                  <a:pt x="873" y="75"/>
                  <a:pt x="844" y="61"/>
                  <a:pt x="810" y="61"/>
                </a:cubicBezTo>
                <a:close/>
                <a:moveTo>
                  <a:pt x="156" y="276"/>
                </a:moveTo>
                <a:cubicBezTo>
                  <a:pt x="91" y="276"/>
                  <a:pt x="39" y="224"/>
                  <a:pt x="39" y="159"/>
                </a:cubicBezTo>
                <a:cubicBezTo>
                  <a:pt x="39" y="94"/>
                  <a:pt x="91" y="42"/>
                  <a:pt x="156" y="42"/>
                </a:cubicBezTo>
                <a:cubicBezTo>
                  <a:pt x="220" y="42"/>
                  <a:pt x="273" y="94"/>
                  <a:pt x="273" y="159"/>
                </a:cubicBezTo>
                <a:cubicBezTo>
                  <a:pt x="273" y="224"/>
                  <a:pt x="220" y="276"/>
                  <a:pt x="156" y="276"/>
                </a:cubicBezTo>
                <a:close/>
              </a:path>
            </a:pathLst>
          </a:custGeom>
          <a:solidFill>
            <a:srgbClr val="00B0F0"/>
          </a:solidFill>
          <a:ln>
            <a:gradFill>
              <a:gsLst>
                <a:gs pos="0">
                  <a:srgbClr val="BE309C">
                    <a:lumMod val="5000"/>
                    <a:lumOff val="95000"/>
                  </a:srgbClr>
                </a:gs>
                <a:gs pos="100000">
                  <a:sysClr val="window" lastClr="FFFFFF"/>
                </a:gs>
              </a:gsLst>
              <a:lin ang="5400000" scaled="1"/>
            </a:gradFill>
          </a:ln>
          <a:effectLst>
            <a:innerShdw blurRad="177800" dist="114300" dir="13500000">
              <a:prstClr val="black">
                <a:alpha val="50000"/>
              </a:prstClr>
            </a:innerShdw>
          </a:effectLst>
        </p:spPr>
        <p:txBody>
          <a:bodyPr lIns="68580" tIns="34290" rIns="68580" bIns="34290"/>
          <a:lstStyle/>
          <a:p>
            <a:pPr eaLnBrk="1" fontAlgn="auto" hangingPunct="1">
              <a:spcBef>
                <a:spcPts val="0"/>
              </a:spcBef>
              <a:spcAft>
                <a:spcPts val="0"/>
              </a:spcAft>
              <a:defRPr/>
            </a:pPr>
            <a:endParaRPr lang="zh-CN" altLang="en-US" kern="0">
              <a:solidFill>
                <a:prstClr val="black"/>
              </a:solidFill>
              <a:latin typeface="+mn-lt"/>
              <a:ea typeface="+mn-ea"/>
            </a:endParaRPr>
          </a:p>
        </p:txBody>
      </p:sp>
      <p:sp>
        <p:nvSpPr>
          <p:cNvPr id="53" name="MH_Other_9"/>
          <p:cNvSpPr>
            <a:spLocks noEditPoints="1"/>
          </p:cNvSpPr>
          <p:nvPr>
            <p:custDataLst>
              <p:tags r:id="rId9"/>
            </p:custDataLst>
          </p:nvPr>
        </p:nvSpPr>
        <p:spPr bwMode="auto">
          <a:xfrm flipH="1">
            <a:off x="4032205" y="4832003"/>
            <a:ext cx="2779906" cy="861726"/>
          </a:xfrm>
          <a:custGeom>
            <a:avLst/>
            <a:gdLst>
              <a:gd name="T0" fmla="*/ 810 w 873"/>
              <a:gd name="T1" fmla="*/ 61 h 323"/>
              <a:gd name="T2" fmla="*/ 288 w 873"/>
              <a:gd name="T3" fmla="*/ 61 h 323"/>
              <a:gd name="T4" fmla="*/ 161 w 873"/>
              <a:gd name="T5" fmla="*/ 0 h 323"/>
              <a:gd name="T6" fmla="*/ 0 w 873"/>
              <a:gd name="T7" fmla="*/ 161 h 323"/>
              <a:gd name="T8" fmla="*/ 161 w 873"/>
              <a:gd name="T9" fmla="*/ 323 h 323"/>
              <a:gd name="T10" fmla="*/ 288 w 873"/>
              <a:gd name="T11" fmla="*/ 262 h 323"/>
              <a:gd name="T12" fmla="*/ 810 w 873"/>
              <a:gd name="T13" fmla="*/ 262 h 323"/>
              <a:gd name="T14" fmla="*/ 873 w 873"/>
              <a:gd name="T15" fmla="*/ 294 h 323"/>
              <a:gd name="T16" fmla="*/ 873 w 873"/>
              <a:gd name="T17" fmla="*/ 93 h 323"/>
              <a:gd name="T18" fmla="*/ 810 w 873"/>
              <a:gd name="T19" fmla="*/ 61 h 323"/>
              <a:gd name="T20" fmla="*/ 156 w 873"/>
              <a:gd name="T21" fmla="*/ 276 h 323"/>
              <a:gd name="T22" fmla="*/ 39 w 873"/>
              <a:gd name="T23" fmla="*/ 159 h 323"/>
              <a:gd name="T24" fmla="*/ 156 w 873"/>
              <a:gd name="T25" fmla="*/ 42 h 323"/>
              <a:gd name="T26" fmla="*/ 273 w 873"/>
              <a:gd name="T27" fmla="*/ 159 h 323"/>
              <a:gd name="T28" fmla="*/ 156 w 873"/>
              <a:gd name="T29" fmla="*/ 276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73" h="323">
                <a:moveTo>
                  <a:pt x="810" y="61"/>
                </a:moveTo>
                <a:cubicBezTo>
                  <a:pt x="288" y="61"/>
                  <a:pt x="288" y="61"/>
                  <a:pt x="288" y="61"/>
                </a:cubicBezTo>
                <a:cubicBezTo>
                  <a:pt x="258" y="24"/>
                  <a:pt x="213" y="0"/>
                  <a:pt x="161" y="0"/>
                </a:cubicBezTo>
                <a:cubicBezTo>
                  <a:pt x="72" y="0"/>
                  <a:pt x="0" y="72"/>
                  <a:pt x="0" y="161"/>
                </a:cubicBezTo>
                <a:cubicBezTo>
                  <a:pt x="0" y="251"/>
                  <a:pt x="72" y="323"/>
                  <a:pt x="161" y="323"/>
                </a:cubicBezTo>
                <a:cubicBezTo>
                  <a:pt x="213" y="323"/>
                  <a:pt x="258" y="299"/>
                  <a:pt x="288" y="262"/>
                </a:cubicBezTo>
                <a:cubicBezTo>
                  <a:pt x="810" y="262"/>
                  <a:pt x="810" y="262"/>
                  <a:pt x="810" y="262"/>
                </a:cubicBezTo>
                <a:cubicBezTo>
                  <a:pt x="842" y="262"/>
                  <a:pt x="871" y="276"/>
                  <a:pt x="873" y="294"/>
                </a:cubicBezTo>
                <a:cubicBezTo>
                  <a:pt x="873" y="93"/>
                  <a:pt x="873" y="93"/>
                  <a:pt x="873" y="93"/>
                </a:cubicBezTo>
                <a:cubicBezTo>
                  <a:pt x="873" y="75"/>
                  <a:pt x="844" y="61"/>
                  <a:pt x="810" y="61"/>
                </a:cubicBezTo>
                <a:close/>
                <a:moveTo>
                  <a:pt x="156" y="276"/>
                </a:moveTo>
                <a:cubicBezTo>
                  <a:pt x="91" y="276"/>
                  <a:pt x="39" y="224"/>
                  <a:pt x="39" y="159"/>
                </a:cubicBezTo>
                <a:cubicBezTo>
                  <a:pt x="39" y="94"/>
                  <a:pt x="91" y="42"/>
                  <a:pt x="156" y="42"/>
                </a:cubicBezTo>
                <a:cubicBezTo>
                  <a:pt x="220" y="42"/>
                  <a:pt x="273" y="94"/>
                  <a:pt x="273" y="159"/>
                </a:cubicBezTo>
                <a:cubicBezTo>
                  <a:pt x="273" y="224"/>
                  <a:pt x="220" y="276"/>
                  <a:pt x="156" y="276"/>
                </a:cubicBezTo>
                <a:close/>
              </a:path>
            </a:pathLst>
          </a:custGeom>
          <a:solidFill>
            <a:schemeClr val="accent5"/>
          </a:solidFill>
          <a:ln>
            <a:gradFill>
              <a:gsLst>
                <a:gs pos="0">
                  <a:srgbClr val="BE309C">
                    <a:lumMod val="5000"/>
                    <a:lumOff val="95000"/>
                  </a:srgbClr>
                </a:gs>
                <a:gs pos="100000">
                  <a:sysClr val="window" lastClr="FFFFFF"/>
                </a:gs>
              </a:gsLst>
              <a:lin ang="5400000" scaled="1"/>
            </a:gradFill>
          </a:ln>
          <a:effectLst>
            <a:innerShdw blurRad="177800" dist="114300" dir="13500000">
              <a:prstClr val="black">
                <a:alpha val="50000"/>
              </a:prstClr>
            </a:innerShdw>
          </a:effectLst>
        </p:spPr>
        <p:txBody>
          <a:bodyPr lIns="68580" tIns="34290" rIns="68580" bIns="34290"/>
          <a:lstStyle/>
          <a:p>
            <a:pPr eaLnBrk="1" fontAlgn="auto" hangingPunct="1">
              <a:spcBef>
                <a:spcPts val="0"/>
              </a:spcBef>
              <a:spcAft>
                <a:spcPts val="0"/>
              </a:spcAft>
              <a:defRPr/>
            </a:pPr>
            <a:endParaRPr lang="zh-CN" altLang="en-US" kern="0">
              <a:solidFill>
                <a:prstClr val="black"/>
              </a:solidFill>
              <a:latin typeface="+mn-lt"/>
              <a:ea typeface="+mn-ea"/>
            </a:endParaRPr>
          </a:p>
        </p:txBody>
      </p:sp>
      <p:sp>
        <p:nvSpPr>
          <p:cNvPr id="54" name="MH_Other_10"/>
          <p:cNvSpPr>
            <a:spLocks noEditPoints="1"/>
          </p:cNvSpPr>
          <p:nvPr>
            <p:custDataLst>
              <p:tags r:id="rId10"/>
            </p:custDataLst>
          </p:nvPr>
        </p:nvSpPr>
        <p:spPr bwMode="auto">
          <a:xfrm>
            <a:off x="5144168" y="3965243"/>
            <a:ext cx="2779906" cy="861726"/>
          </a:xfrm>
          <a:custGeom>
            <a:avLst/>
            <a:gdLst>
              <a:gd name="T0" fmla="*/ 810 w 873"/>
              <a:gd name="T1" fmla="*/ 61 h 323"/>
              <a:gd name="T2" fmla="*/ 288 w 873"/>
              <a:gd name="T3" fmla="*/ 61 h 323"/>
              <a:gd name="T4" fmla="*/ 161 w 873"/>
              <a:gd name="T5" fmla="*/ 0 h 323"/>
              <a:gd name="T6" fmla="*/ 0 w 873"/>
              <a:gd name="T7" fmla="*/ 161 h 323"/>
              <a:gd name="T8" fmla="*/ 161 w 873"/>
              <a:gd name="T9" fmla="*/ 323 h 323"/>
              <a:gd name="T10" fmla="*/ 288 w 873"/>
              <a:gd name="T11" fmla="*/ 262 h 323"/>
              <a:gd name="T12" fmla="*/ 810 w 873"/>
              <a:gd name="T13" fmla="*/ 262 h 323"/>
              <a:gd name="T14" fmla="*/ 873 w 873"/>
              <a:gd name="T15" fmla="*/ 294 h 323"/>
              <a:gd name="T16" fmla="*/ 873 w 873"/>
              <a:gd name="T17" fmla="*/ 93 h 323"/>
              <a:gd name="T18" fmla="*/ 810 w 873"/>
              <a:gd name="T19" fmla="*/ 61 h 323"/>
              <a:gd name="T20" fmla="*/ 156 w 873"/>
              <a:gd name="T21" fmla="*/ 276 h 323"/>
              <a:gd name="T22" fmla="*/ 39 w 873"/>
              <a:gd name="T23" fmla="*/ 159 h 323"/>
              <a:gd name="T24" fmla="*/ 156 w 873"/>
              <a:gd name="T25" fmla="*/ 42 h 323"/>
              <a:gd name="T26" fmla="*/ 273 w 873"/>
              <a:gd name="T27" fmla="*/ 159 h 323"/>
              <a:gd name="T28" fmla="*/ 156 w 873"/>
              <a:gd name="T29" fmla="*/ 276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73" h="323">
                <a:moveTo>
                  <a:pt x="810" y="61"/>
                </a:moveTo>
                <a:cubicBezTo>
                  <a:pt x="288" y="61"/>
                  <a:pt x="288" y="61"/>
                  <a:pt x="288" y="61"/>
                </a:cubicBezTo>
                <a:cubicBezTo>
                  <a:pt x="258" y="24"/>
                  <a:pt x="213" y="0"/>
                  <a:pt x="161" y="0"/>
                </a:cubicBezTo>
                <a:cubicBezTo>
                  <a:pt x="72" y="0"/>
                  <a:pt x="0" y="72"/>
                  <a:pt x="0" y="161"/>
                </a:cubicBezTo>
                <a:cubicBezTo>
                  <a:pt x="0" y="251"/>
                  <a:pt x="72" y="323"/>
                  <a:pt x="161" y="323"/>
                </a:cubicBezTo>
                <a:cubicBezTo>
                  <a:pt x="213" y="323"/>
                  <a:pt x="258" y="299"/>
                  <a:pt x="288" y="262"/>
                </a:cubicBezTo>
                <a:cubicBezTo>
                  <a:pt x="810" y="262"/>
                  <a:pt x="810" y="262"/>
                  <a:pt x="810" y="262"/>
                </a:cubicBezTo>
                <a:cubicBezTo>
                  <a:pt x="842" y="262"/>
                  <a:pt x="871" y="276"/>
                  <a:pt x="873" y="294"/>
                </a:cubicBezTo>
                <a:cubicBezTo>
                  <a:pt x="873" y="93"/>
                  <a:pt x="873" y="93"/>
                  <a:pt x="873" y="93"/>
                </a:cubicBezTo>
                <a:cubicBezTo>
                  <a:pt x="873" y="75"/>
                  <a:pt x="844" y="61"/>
                  <a:pt x="810" y="61"/>
                </a:cubicBezTo>
                <a:close/>
                <a:moveTo>
                  <a:pt x="156" y="276"/>
                </a:moveTo>
                <a:cubicBezTo>
                  <a:pt x="91" y="276"/>
                  <a:pt x="39" y="224"/>
                  <a:pt x="39" y="159"/>
                </a:cubicBezTo>
                <a:cubicBezTo>
                  <a:pt x="39" y="94"/>
                  <a:pt x="91" y="42"/>
                  <a:pt x="156" y="42"/>
                </a:cubicBezTo>
                <a:cubicBezTo>
                  <a:pt x="220" y="42"/>
                  <a:pt x="273" y="94"/>
                  <a:pt x="273" y="159"/>
                </a:cubicBezTo>
                <a:cubicBezTo>
                  <a:pt x="273" y="224"/>
                  <a:pt x="220" y="276"/>
                  <a:pt x="156" y="276"/>
                </a:cubicBezTo>
                <a:close/>
              </a:path>
            </a:pathLst>
          </a:custGeom>
          <a:gradFill flip="none" rotWithShape="1">
            <a:gsLst>
              <a:gs pos="19000">
                <a:schemeClr val="accent3">
                  <a:lumMod val="75000"/>
                </a:schemeClr>
              </a:gs>
              <a:gs pos="100000">
                <a:schemeClr val="accent3">
                  <a:lumMod val="60000"/>
                  <a:lumOff val="40000"/>
                </a:schemeClr>
              </a:gs>
            </a:gsLst>
            <a:lin ang="13500000" scaled="1"/>
            <a:tileRect/>
          </a:gradFill>
          <a:ln>
            <a:gradFill>
              <a:gsLst>
                <a:gs pos="0">
                  <a:srgbClr val="BE309C">
                    <a:lumMod val="5000"/>
                    <a:lumOff val="95000"/>
                  </a:srgbClr>
                </a:gs>
                <a:gs pos="100000">
                  <a:sysClr val="window" lastClr="FFFFFF"/>
                </a:gs>
              </a:gsLst>
              <a:lin ang="5400000" scaled="1"/>
            </a:gradFill>
          </a:ln>
          <a:effectLst>
            <a:innerShdw blurRad="177800" dist="114300" dir="13500000">
              <a:prstClr val="black">
                <a:alpha val="50000"/>
              </a:prstClr>
            </a:innerShdw>
          </a:effectLst>
        </p:spPr>
        <p:txBody>
          <a:bodyPr lIns="68580" tIns="34290" rIns="68580" bIns="34290"/>
          <a:lstStyle/>
          <a:p>
            <a:pPr eaLnBrk="1" fontAlgn="auto" hangingPunct="1">
              <a:spcBef>
                <a:spcPts val="0"/>
              </a:spcBef>
              <a:spcAft>
                <a:spcPts val="0"/>
              </a:spcAft>
              <a:defRPr/>
            </a:pPr>
            <a:endParaRPr lang="zh-CN" altLang="en-US" kern="0">
              <a:solidFill>
                <a:prstClr val="black"/>
              </a:solidFill>
              <a:latin typeface="+mn-lt"/>
              <a:ea typeface="+mn-ea"/>
            </a:endParaRPr>
          </a:p>
        </p:txBody>
      </p:sp>
      <p:sp>
        <p:nvSpPr>
          <p:cNvPr id="55" name="MH_SubTitle_1"/>
          <p:cNvSpPr txBox="1">
            <a:spLocks noChangeArrowheads="1"/>
          </p:cNvSpPr>
          <p:nvPr>
            <p:custDataLst>
              <p:tags r:id="rId11"/>
            </p:custDataLst>
          </p:nvPr>
        </p:nvSpPr>
        <p:spPr bwMode="auto">
          <a:xfrm>
            <a:off x="6154723" y="2545767"/>
            <a:ext cx="1757362"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Times New Roman" panose="02020603050405020304" pitchFamily="18" charset="0"/>
                <a:ea typeface="微软雅黑" panose="020B0503020204020204" pitchFamily="34" charset="-122"/>
              </a:defRPr>
            </a:lvl1pPr>
            <a:lvl2pPr marL="742950" indent="-285750">
              <a:defRPr>
                <a:solidFill>
                  <a:schemeClr val="tx1"/>
                </a:solidFill>
                <a:latin typeface="Times New Roman" panose="02020603050405020304" pitchFamily="18" charset="0"/>
                <a:ea typeface="微软雅黑" panose="020B0503020204020204" pitchFamily="34" charset="-122"/>
              </a:defRPr>
            </a:lvl2pPr>
            <a:lvl3pPr marL="1143000" indent="-228600">
              <a:defRPr>
                <a:solidFill>
                  <a:schemeClr val="tx1"/>
                </a:solidFill>
                <a:latin typeface="Times New Roman" panose="02020603050405020304" pitchFamily="18" charset="0"/>
                <a:ea typeface="微软雅黑" panose="020B0503020204020204" pitchFamily="34" charset="-122"/>
              </a:defRPr>
            </a:lvl3pPr>
            <a:lvl4pPr marL="1600200" indent="-228600">
              <a:defRPr>
                <a:solidFill>
                  <a:schemeClr val="tx1"/>
                </a:solidFill>
                <a:latin typeface="Times New Roman" panose="02020603050405020304" pitchFamily="18" charset="0"/>
                <a:ea typeface="微软雅黑" panose="020B0503020204020204" pitchFamily="34" charset="-122"/>
              </a:defRPr>
            </a:lvl4pPr>
            <a:lvl5pPr marL="2057400" indent="-228600">
              <a:defRPr>
                <a:solidFill>
                  <a:schemeClr val="tx1"/>
                </a:solidFill>
                <a:latin typeface="Times New Roman" panose="02020603050405020304" pitchFamily="18" charset="0"/>
                <a:ea typeface="微软雅黑" panose="020B0503020204020204" pitchFamily="34" charset="-122"/>
              </a:defRPr>
            </a:lvl5pPr>
            <a:lvl6pPr marL="2514600" indent="-228600" fontAlgn="base">
              <a:spcBef>
                <a:spcPct val="0"/>
              </a:spcBef>
              <a:spcAft>
                <a:spcPct val="0"/>
              </a:spcAft>
              <a:defRPr>
                <a:solidFill>
                  <a:schemeClr val="tx1"/>
                </a:solidFill>
                <a:latin typeface="Times New Roman" panose="02020603050405020304" pitchFamily="18" charset="0"/>
                <a:ea typeface="微软雅黑" panose="020B0503020204020204" pitchFamily="34" charset="-122"/>
              </a:defRPr>
            </a:lvl6pPr>
            <a:lvl7pPr marL="2971800" indent="-228600" fontAlgn="base">
              <a:spcBef>
                <a:spcPct val="0"/>
              </a:spcBef>
              <a:spcAft>
                <a:spcPct val="0"/>
              </a:spcAft>
              <a:defRPr>
                <a:solidFill>
                  <a:schemeClr val="tx1"/>
                </a:solidFill>
                <a:latin typeface="Times New Roman" panose="02020603050405020304" pitchFamily="18" charset="0"/>
                <a:ea typeface="微软雅黑" panose="020B0503020204020204" pitchFamily="34" charset="-122"/>
              </a:defRPr>
            </a:lvl7pPr>
            <a:lvl8pPr marL="3429000" indent="-228600" fontAlgn="base">
              <a:spcBef>
                <a:spcPct val="0"/>
              </a:spcBef>
              <a:spcAft>
                <a:spcPct val="0"/>
              </a:spcAft>
              <a:defRPr>
                <a:solidFill>
                  <a:schemeClr val="tx1"/>
                </a:solidFill>
                <a:latin typeface="Times New Roman" panose="02020603050405020304" pitchFamily="18" charset="0"/>
                <a:ea typeface="微软雅黑" panose="020B0503020204020204" pitchFamily="34" charset="-122"/>
              </a:defRPr>
            </a:lvl8pPr>
            <a:lvl9pPr marL="3886200" indent="-228600" fontAlgn="base">
              <a:spcBef>
                <a:spcPct val="0"/>
              </a:spcBef>
              <a:spcAft>
                <a:spcPct val="0"/>
              </a:spcAft>
              <a:defRPr>
                <a:solidFill>
                  <a:schemeClr val="tx1"/>
                </a:solidFill>
                <a:latin typeface="Times New Roman" panose="02020603050405020304" pitchFamily="18" charset="0"/>
                <a:ea typeface="微软雅黑" panose="020B0503020204020204" pitchFamily="34" charset="-122"/>
              </a:defRPr>
            </a:lvl9pPr>
          </a:lstStyle>
          <a:p>
            <a:pPr algn="ctr" eaLnBrk="1" hangingPunct="1">
              <a:lnSpc>
                <a:spcPct val="120000"/>
              </a:lnSpc>
            </a:pPr>
            <a:r>
              <a:rPr lang="zh-CN" altLang="en-US" sz="1800" dirty="0">
                <a:solidFill>
                  <a:schemeClr val="bg1"/>
                </a:solidFill>
              </a:rPr>
              <a:t>师资上门</a:t>
            </a:r>
            <a:r>
              <a:rPr lang="zh-CN" altLang="en-US" sz="1800" dirty="0" smtClean="0">
                <a:solidFill>
                  <a:schemeClr val="bg1"/>
                </a:solidFill>
              </a:rPr>
              <a:t>服务</a:t>
            </a:r>
            <a:endParaRPr lang="zh-CN" altLang="en-US" sz="1800" dirty="0">
              <a:solidFill>
                <a:schemeClr val="bg1"/>
              </a:solidFill>
              <a:latin typeface="+mn-lt"/>
              <a:ea typeface="+mn-ea"/>
            </a:endParaRPr>
          </a:p>
        </p:txBody>
      </p:sp>
      <p:sp>
        <p:nvSpPr>
          <p:cNvPr id="56" name="MH_Other_11"/>
          <p:cNvSpPr txBox="1"/>
          <p:nvPr>
            <p:custDataLst>
              <p:tags r:id="rId12"/>
            </p:custDataLst>
          </p:nvPr>
        </p:nvSpPr>
        <p:spPr>
          <a:xfrm>
            <a:off x="5377531" y="2545458"/>
            <a:ext cx="569387" cy="461665"/>
          </a:xfrm>
          <a:prstGeom prst="rect">
            <a:avLst/>
          </a:prstGeom>
          <a:noFill/>
        </p:spPr>
        <p:txBody>
          <a:bodyPr wrap="none" anchor="ctr">
            <a:normAutofit fontScale="92500" lnSpcReduction="20000"/>
          </a:bodyPr>
          <a:lstStyle/>
          <a:p>
            <a:pPr algn="ctr" eaLnBrk="1" fontAlgn="auto" hangingPunct="1">
              <a:spcBef>
                <a:spcPts val="0"/>
              </a:spcBef>
              <a:spcAft>
                <a:spcPts val="0"/>
              </a:spcAft>
              <a:defRPr/>
            </a:pPr>
            <a:r>
              <a:rPr lang="en-US" altLang="zh-CN" sz="3000" dirty="0">
                <a:solidFill>
                  <a:schemeClr val="accent1"/>
                </a:solidFill>
                <a:effectLst>
                  <a:innerShdw blurRad="177800" dist="114300" dir="13500000">
                    <a:prstClr val="black">
                      <a:alpha val="50000"/>
                    </a:prstClr>
                  </a:innerShdw>
                </a:effectLst>
                <a:latin typeface="+mn-lt"/>
                <a:ea typeface="+mn-ea"/>
              </a:rPr>
              <a:t>01</a:t>
            </a:r>
            <a:endParaRPr lang="zh-CN" altLang="en-US" sz="3000" dirty="0">
              <a:solidFill>
                <a:schemeClr val="accent1"/>
              </a:solidFill>
              <a:effectLst>
                <a:innerShdw blurRad="177800" dist="114300" dir="13500000">
                  <a:prstClr val="black">
                    <a:alpha val="50000"/>
                  </a:prstClr>
                </a:innerShdw>
              </a:effectLst>
              <a:latin typeface="+mn-lt"/>
              <a:ea typeface="+mn-ea"/>
            </a:endParaRPr>
          </a:p>
        </p:txBody>
      </p:sp>
      <p:sp>
        <p:nvSpPr>
          <p:cNvPr id="57" name="MH_SubTitle_3"/>
          <p:cNvSpPr txBox="1">
            <a:spLocks noChangeArrowheads="1"/>
          </p:cNvSpPr>
          <p:nvPr>
            <p:custDataLst>
              <p:tags r:id="rId13"/>
            </p:custDataLst>
          </p:nvPr>
        </p:nvSpPr>
        <p:spPr bwMode="auto">
          <a:xfrm>
            <a:off x="6154723" y="4154433"/>
            <a:ext cx="1757362"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Times New Roman" panose="02020603050405020304" pitchFamily="18" charset="0"/>
                <a:ea typeface="微软雅黑" panose="020B0503020204020204" pitchFamily="34" charset="-122"/>
              </a:defRPr>
            </a:lvl1pPr>
            <a:lvl2pPr marL="742950" indent="-285750">
              <a:defRPr>
                <a:solidFill>
                  <a:schemeClr val="tx1"/>
                </a:solidFill>
                <a:latin typeface="Times New Roman" panose="02020603050405020304" pitchFamily="18" charset="0"/>
                <a:ea typeface="微软雅黑" panose="020B0503020204020204" pitchFamily="34" charset="-122"/>
              </a:defRPr>
            </a:lvl2pPr>
            <a:lvl3pPr marL="1143000" indent="-228600">
              <a:defRPr>
                <a:solidFill>
                  <a:schemeClr val="tx1"/>
                </a:solidFill>
                <a:latin typeface="Times New Roman" panose="02020603050405020304" pitchFamily="18" charset="0"/>
                <a:ea typeface="微软雅黑" panose="020B0503020204020204" pitchFamily="34" charset="-122"/>
              </a:defRPr>
            </a:lvl3pPr>
            <a:lvl4pPr marL="1600200" indent="-228600">
              <a:defRPr>
                <a:solidFill>
                  <a:schemeClr val="tx1"/>
                </a:solidFill>
                <a:latin typeface="Times New Roman" panose="02020603050405020304" pitchFamily="18" charset="0"/>
                <a:ea typeface="微软雅黑" panose="020B0503020204020204" pitchFamily="34" charset="-122"/>
              </a:defRPr>
            </a:lvl4pPr>
            <a:lvl5pPr marL="2057400" indent="-228600">
              <a:defRPr>
                <a:solidFill>
                  <a:schemeClr val="tx1"/>
                </a:solidFill>
                <a:latin typeface="Times New Roman" panose="02020603050405020304" pitchFamily="18" charset="0"/>
                <a:ea typeface="微软雅黑" panose="020B0503020204020204" pitchFamily="34" charset="-122"/>
              </a:defRPr>
            </a:lvl5pPr>
            <a:lvl6pPr marL="2514600" indent="-228600" fontAlgn="base">
              <a:spcBef>
                <a:spcPct val="0"/>
              </a:spcBef>
              <a:spcAft>
                <a:spcPct val="0"/>
              </a:spcAft>
              <a:defRPr>
                <a:solidFill>
                  <a:schemeClr val="tx1"/>
                </a:solidFill>
                <a:latin typeface="Times New Roman" panose="02020603050405020304" pitchFamily="18" charset="0"/>
                <a:ea typeface="微软雅黑" panose="020B0503020204020204" pitchFamily="34" charset="-122"/>
              </a:defRPr>
            </a:lvl6pPr>
            <a:lvl7pPr marL="2971800" indent="-228600" fontAlgn="base">
              <a:spcBef>
                <a:spcPct val="0"/>
              </a:spcBef>
              <a:spcAft>
                <a:spcPct val="0"/>
              </a:spcAft>
              <a:defRPr>
                <a:solidFill>
                  <a:schemeClr val="tx1"/>
                </a:solidFill>
                <a:latin typeface="Times New Roman" panose="02020603050405020304" pitchFamily="18" charset="0"/>
                <a:ea typeface="微软雅黑" panose="020B0503020204020204" pitchFamily="34" charset="-122"/>
              </a:defRPr>
            </a:lvl7pPr>
            <a:lvl8pPr marL="3429000" indent="-228600" fontAlgn="base">
              <a:spcBef>
                <a:spcPct val="0"/>
              </a:spcBef>
              <a:spcAft>
                <a:spcPct val="0"/>
              </a:spcAft>
              <a:defRPr>
                <a:solidFill>
                  <a:schemeClr val="tx1"/>
                </a:solidFill>
                <a:latin typeface="Times New Roman" panose="02020603050405020304" pitchFamily="18" charset="0"/>
                <a:ea typeface="微软雅黑" panose="020B0503020204020204" pitchFamily="34" charset="-122"/>
              </a:defRPr>
            </a:lvl8pPr>
            <a:lvl9pPr marL="3886200" indent="-228600" fontAlgn="base">
              <a:spcBef>
                <a:spcPct val="0"/>
              </a:spcBef>
              <a:spcAft>
                <a:spcPct val="0"/>
              </a:spcAft>
              <a:defRPr>
                <a:solidFill>
                  <a:schemeClr val="tx1"/>
                </a:solidFill>
                <a:latin typeface="Times New Roman" panose="02020603050405020304" pitchFamily="18" charset="0"/>
                <a:ea typeface="微软雅黑" panose="020B0503020204020204" pitchFamily="34" charset="-122"/>
              </a:defRPr>
            </a:lvl9pPr>
          </a:lstStyle>
          <a:p>
            <a:pPr algn="ctr" eaLnBrk="1" hangingPunct="1">
              <a:lnSpc>
                <a:spcPct val="120000"/>
              </a:lnSpc>
            </a:pPr>
            <a:r>
              <a:rPr lang="zh-CN" altLang="en-US" sz="1800" dirty="0" smtClean="0">
                <a:solidFill>
                  <a:srgbClr val="FFFFFF"/>
                </a:solidFill>
                <a:latin typeface="微软雅黑" pitchFamily="34" charset="-122"/>
              </a:rPr>
              <a:t>汽车文化</a:t>
            </a:r>
            <a:endParaRPr lang="zh-CN" altLang="en-US" sz="1800" dirty="0">
              <a:solidFill>
                <a:srgbClr val="FFFFFF"/>
              </a:solidFill>
              <a:latin typeface="微软雅黑" pitchFamily="34" charset="-122"/>
            </a:endParaRPr>
          </a:p>
        </p:txBody>
      </p:sp>
      <p:sp>
        <p:nvSpPr>
          <p:cNvPr id="58" name="MH_SubTitle_4"/>
          <p:cNvSpPr txBox="1">
            <a:spLocks noChangeArrowheads="1"/>
          </p:cNvSpPr>
          <p:nvPr>
            <p:custDataLst>
              <p:tags r:id="rId14"/>
            </p:custDataLst>
          </p:nvPr>
        </p:nvSpPr>
        <p:spPr bwMode="auto">
          <a:xfrm>
            <a:off x="4052873" y="5020943"/>
            <a:ext cx="1757362"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Times New Roman" panose="02020603050405020304" pitchFamily="18" charset="0"/>
                <a:ea typeface="微软雅黑" panose="020B0503020204020204" pitchFamily="34" charset="-122"/>
              </a:defRPr>
            </a:lvl1pPr>
            <a:lvl2pPr marL="742950" indent="-285750">
              <a:defRPr>
                <a:solidFill>
                  <a:schemeClr val="tx1"/>
                </a:solidFill>
                <a:latin typeface="Times New Roman" panose="02020603050405020304" pitchFamily="18" charset="0"/>
                <a:ea typeface="微软雅黑" panose="020B0503020204020204" pitchFamily="34" charset="-122"/>
              </a:defRPr>
            </a:lvl2pPr>
            <a:lvl3pPr marL="1143000" indent="-228600">
              <a:defRPr>
                <a:solidFill>
                  <a:schemeClr val="tx1"/>
                </a:solidFill>
                <a:latin typeface="Times New Roman" panose="02020603050405020304" pitchFamily="18" charset="0"/>
                <a:ea typeface="微软雅黑" panose="020B0503020204020204" pitchFamily="34" charset="-122"/>
              </a:defRPr>
            </a:lvl3pPr>
            <a:lvl4pPr marL="1600200" indent="-228600">
              <a:defRPr>
                <a:solidFill>
                  <a:schemeClr val="tx1"/>
                </a:solidFill>
                <a:latin typeface="Times New Roman" panose="02020603050405020304" pitchFamily="18" charset="0"/>
                <a:ea typeface="微软雅黑" panose="020B0503020204020204" pitchFamily="34" charset="-122"/>
              </a:defRPr>
            </a:lvl4pPr>
            <a:lvl5pPr marL="2057400" indent="-228600">
              <a:defRPr>
                <a:solidFill>
                  <a:schemeClr val="tx1"/>
                </a:solidFill>
                <a:latin typeface="Times New Roman" panose="02020603050405020304" pitchFamily="18" charset="0"/>
                <a:ea typeface="微软雅黑" panose="020B0503020204020204" pitchFamily="34" charset="-122"/>
              </a:defRPr>
            </a:lvl5pPr>
            <a:lvl6pPr marL="2514600" indent="-228600" fontAlgn="base">
              <a:spcBef>
                <a:spcPct val="0"/>
              </a:spcBef>
              <a:spcAft>
                <a:spcPct val="0"/>
              </a:spcAft>
              <a:defRPr>
                <a:solidFill>
                  <a:schemeClr val="tx1"/>
                </a:solidFill>
                <a:latin typeface="Times New Roman" panose="02020603050405020304" pitchFamily="18" charset="0"/>
                <a:ea typeface="微软雅黑" panose="020B0503020204020204" pitchFamily="34" charset="-122"/>
              </a:defRPr>
            </a:lvl6pPr>
            <a:lvl7pPr marL="2971800" indent="-228600" fontAlgn="base">
              <a:spcBef>
                <a:spcPct val="0"/>
              </a:spcBef>
              <a:spcAft>
                <a:spcPct val="0"/>
              </a:spcAft>
              <a:defRPr>
                <a:solidFill>
                  <a:schemeClr val="tx1"/>
                </a:solidFill>
                <a:latin typeface="Times New Roman" panose="02020603050405020304" pitchFamily="18" charset="0"/>
                <a:ea typeface="微软雅黑" panose="020B0503020204020204" pitchFamily="34" charset="-122"/>
              </a:defRPr>
            </a:lvl7pPr>
            <a:lvl8pPr marL="3429000" indent="-228600" fontAlgn="base">
              <a:spcBef>
                <a:spcPct val="0"/>
              </a:spcBef>
              <a:spcAft>
                <a:spcPct val="0"/>
              </a:spcAft>
              <a:defRPr>
                <a:solidFill>
                  <a:schemeClr val="tx1"/>
                </a:solidFill>
                <a:latin typeface="Times New Roman" panose="02020603050405020304" pitchFamily="18" charset="0"/>
                <a:ea typeface="微软雅黑" panose="020B0503020204020204" pitchFamily="34" charset="-122"/>
              </a:defRPr>
            </a:lvl8pPr>
            <a:lvl9pPr marL="3886200" indent="-228600" fontAlgn="base">
              <a:spcBef>
                <a:spcPct val="0"/>
              </a:spcBef>
              <a:spcAft>
                <a:spcPct val="0"/>
              </a:spcAft>
              <a:defRPr>
                <a:solidFill>
                  <a:schemeClr val="tx1"/>
                </a:solidFill>
                <a:latin typeface="Times New Roman" panose="02020603050405020304" pitchFamily="18" charset="0"/>
                <a:ea typeface="微软雅黑" panose="020B0503020204020204" pitchFamily="34" charset="-122"/>
              </a:defRPr>
            </a:lvl9pPr>
          </a:lstStyle>
          <a:p>
            <a:pPr algn="ctr" eaLnBrk="1" hangingPunct="1">
              <a:lnSpc>
                <a:spcPct val="120000"/>
              </a:lnSpc>
            </a:pPr>
            <a:r>
              <a:rPr lang="zh-CN" altLang="en-US" sz="1800" dirty="0">
                <a:solidFill>
                  <a:schemeClr val="bg1"/>
                </a:solidFill>
              </a:rPr>
              <a:t>创新创业服务</a:t>
            </a:r>
            <a:endParaRPr lang="zh-CN" altLang="en-US" sz="1800" dirty="0">
              <a:solidFill>
                <a:schemeClr val="bg1"/>
              </a:solidFill>
              <a:latin typeface="+mn-lt"/>
              <a:ea typeface="+mn-ea"/>
            </a:endParaRPr>
          </a:p>
        </p:txBody>
      </p:sp>
      <p:sp>
        <p:nvSpPr>
          <p:cNvPr id="59" name="MH_SubTitle_2"/>
          <p:cNvSpPr txBox="1">
            <a:spLocks noChangeArrowheads="1"/>
          </p:cNvSpPr>
          <p:nvPr>
            <p:custDataLst>
              <p:tags r:id="rId15"/>
            </p:custDataLst>
          </p:nvPr>
        </p:nvSpPr>
        <p:spPr bwMode="auto">
          <a:xfrm>
            <a:off x="4052873" y="3385818"/>
            <a:ext cx="1757362"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Times New Roman" panose="02020603050405020304" pitchFamily="18" charset="0"/>
                <a:ea typeface="微软雅黑" panose="020B0503020204020204" pitchFamily="34" charset="-122"/>
              </a:defRPr>
            </a:lvl1pPr>
            <a:lvl2pPr marL="742950" indent="-285750">
              <a:defRPr>
                <a:solidFill>
                  <a:schemeClr val="tx1"/>
                </a:solidFill>
                <a:latin typeface="Times New Roman" panose="02020603050405020304" pitchFamily="18" charset="0"/>
                <a:ea typeface="微软雅黑" panose="020B0503020204020204" pitchFamily="34" charset="-122"/>
              </a:defRPr>
            </a:lvl2pPr>
            <a:lvl3pPr marL="1143000" indent="-228600">
              <a:defRPr>
                <a:solidFill>
                  <a:schemeClr val="tx1"/>
                </a:solidFill>
                <a:latin typeface="Times New Roman" panose="02020603050405020304" pitchFamily="18" charset="0"/>
                <a:ea typeface="微软雅黑" panose="020B0503020204020204" pitchFamily="34" charset="-122"/>
              </a:defRPr>
            </a:lvl3pPr>
            <a:lvl4pPr marL="1600200" indent="-228600">
              <a:defRPr>
                <a:solidFill>
                  <a:schemeClr val="tx1"/>
                </a:solidFill>
                <a:latin typeface="Times New Roman" panose="02020603050405020304" pitchFamily="18" charset="0"/>
                <a:ea typeface="微软雅黑" panose="020B0503020204020204" pitchFamily="34" charset="-122"/>
              </a:defRPr>
            </a:lvl4pPr>
            <a:lvl5pPr marL="2057400" indent="-228600">
              <a:defRPr>
                <a:solidFill>
                  <a:schemeClr val="tx1"/>
                </a:solidFill>
                <a:latin typeface="Times New Roman" panose="02020603050405020304" pitchFamily="18" charset="0"/>
                <a:ea typeface="微软雅黑" panose="020B0503020204020204" pitchFamily="34" charset="-122"/>
              </a:defRPr>
            </a:lvl5pPr>
            <a:lvl6pPr marL="2514600" indent="-228600" fontAlgn="base">
              <a:spcBef>
                <a:spcPct val="0"/>
              </a:spcBef>
              <a:spcAft>
                <a:spcPct val="0"/>
              </a:spcAft>
              <a:defRPr>
                <a:solidFill>
                  <a:schemeClr val="tx1"/>
                </a:solidFill>
                <a:latin typeface="Times New Roman" panose="02020603050405020304" pitchFamily="18" charset="0"/>
                <a:ea typeface="微软雅黑" panose="020B0503020204020204" pitchFamily="34" charset="-122"/>
              </a:defRPr>
            </a:lvl6pPr>
            <a:lvl7pPr marL="2971800" indent="-228600" fontAlgn="base">
              <a:spcBef>
                <a:spcPct val="0"/>
              </a:spcBef>
              <a:spcAft>
                <a:spcPct val="0"/>
              </a:spcAft>
              <a:defRPr>
                <a:solidFill>
                  <a:schemeClr val="tx1"/>
                </a:solidFill>
                <a:latin typeface="Times New Roman" panose="02020603050405020304" pitchFamily="18" charset="0"/>
                <a:ea typeface="微软雅黑" panose="020B0503020204020204" pitchFamily="34" charset="-122"/>
              </a:defRPr>
            </a:lvl7pPr>
            <a:lvl8pPr marL="3429000" indent="-228600" fontAlgn="base">
              <a:spcBef>
                <a:spcPct val="0"/>
              </a:spcBef>
              <a:spcAft>
                <a:spcPct val="0"/>
              </a:spcAft>
              <a:defRPr>
                <a:solidFill>
                  <a:schemeClr val="tx1"/>
                </a:solidFill>
                <a:latin typeface="Times New Roman" panose="02020603050405020304" pitchFamily="18" charset="0"/>
                <a:ea typeface="微软雅黑" panose="020B0503020204020204" pitchFamily="34" charset="-122"/>
              </a:defRPr>
            </a:lvl8pPr>
            <a:lvl9pPr marL="3886200" indent="-228600" fontAlgn="base">
              <a:spcBef>
                <a:spcPct val="0"/>
              </a:spcBef>
              <a:spcAft>
                <a:spcPct val="0"/>
              </a:spcAft>
              <a:defRPr>
                <a:solidFill>
                  <a:schemeClr val="tx1"/>
                </a:solidFill>
                <a:latin typeface="Times New Roman" panose="02020603050405020304" pitchFamily="18" charset="0"/>
                <a:ea typeface="微软雅黑" panose="020B0503020204020204" pitchFamily="34" charset="-122"/>
              </a:defRPr>
            </a:lvl9pPr>
          </a:lstStyle>
          <a:p>
            <a:pPr algn="ctr" eaLnBrk="1" hangingPunct="1">
              <a:lnSpc>
                <a:spcPct val="120000"/>
              </a:lnSpc>
            </a:pPr>
            <a:r>
              <a:rPr lang="zh-CN" altLang="en-US" sz="1800" dirty="0" smtClean="0">
                <a:solidFill>
                  <a:srgbClr val="FFFFFF"/>
                </a:solidFill>
                <a:latin typeface="微软雅黑" pitchFamily="34" charset="-122"/>
              </a:rPr>
              <a:t>挂职锻炼</a:t>
            </a:r>
            <a:endParaRPr lang="zh-CN" altLang="en-US" sz="1800" dirty="0">
              <a:solidFill>
                <a:srgbClr val="FFFFFF"/>
              </a:solidFill>
              <a:latin typeface="微软雅黑" pitchFamily="34" charset="-122"/>
            </a:endParaRPr>
          </a:p>
        </p:txBody>
      </p:sp>
      <p:sp>
        <p:nvSpPr>
          <p:cNvPr id="60" name="MH_Other_12"/>
          <p:cNvSpPr txBox="1"/>
          <p:nvPr>
            <p:custDataLst>
              <p:tags r:id="rId16"/>
            </p:custDataLst>
          </p:nvPr>
        </p:nvSpPr>
        <p:spPr>
          <a:xfrm>
            <a:off x="5343404" y="4165602"/>
            <a:ext cx="569387" cy="461665"/>
          </a:xfrm>
          <a:prstGeom prst="rect">
            <a:avLst/>
          </a:prstGeom>
          <a:noFill/>
        </p:spPr>
        <p:txBody>
          <a:bodyPr wrap="none" anchor="ctr">
            <a:normAutofit fontScale="92500" lnSpcReduction="20000"/>
          </a:bodyPr>
          <a:lstStyle/>
          <a:p>
            <a:pPr algn="ctr" eaLnBrk="1" fontAlgn="auto" hangingPunct="1">
              <a:spcBef>
                <a:spcPts val="0"/>
              </a:spcBef>
              <a:spcAft>
                <a:spcPts val="0"/>
              </a:spcAft>
              <a:defRPr/>
            </a:pPr>
            <a:r>
              <a:rPr lang="en-US" altLang="zh-CN" sz="3000" dirty="0">
                <a:solidFill>
                  <a:schemeClr val="accent3"/>
                </a:solidFill>
                <a:effectLst>
                  <a:innerShdw blurRad="177800" dist="114300" dir="13500000">
                    <a:prstClr val="black">
                      <a:alpha val="50000"/>
                    </a:prstClr>
                  </a:innerShdw>
                </a:effectLst>
                <a:latin typeface="+mn-lt"/>
                <a:ea typeface="+mn-ea"/>
              </a:rPr>
              <a:t>03</a:t>
            </a:r>
            <a:endParaRPr lang="zh-CN" altLang="en-US" sz="3000" dirty="0">
              <a:solidFill>
                <a:schemeClr val="accent3"/>
              </a:solidFill>
              <a:effectLst>
                <a:innerShdw blurRad="177800" dist="114300" dir="13500000">
                  <a:prstClr val="black">
                    <a:alpha val="50000"/>
                  </a:prstClr>
                </a:innerShdw>
              </a:effectLst>
              <a:latin typeface="+mn-lt"/>
              <a:ea typeface="+mn-ea"/>
            </a:endParaRPr>
          </a:p>
        </p:txBody>
      </p:sp>
      <p:sp>
        <p:nvSpPr>
          <p:cNvPr id="61" name="MH_Other_13"/>
          <p:cNvSpPr txBox="1"/>
          <p:nvPr>
            <p:custDataLst>
              <p:tags r:id="rId17"/>
            </p:custDataLst>
          </p:nvPr>
        </p:nvSpPr>
        <p:spPr>
          <a:xfrm>
            <a:off x="6036866" y="3373405"/>
            <a:ext cx="569387" cy="461665"/>
          </a:xfrm>
          <a:prstGeom prst="rect">
            <a:avLst/>
          </a:prstGeom>
          <a:noFill/>
        </p:spPr>
        <p:txBody>
          <a:bodyPr wrap="none" anchor="ctr">
            <a:normAutofit fontScale="92500" lnSpcReduction="20000"/>
          </a:bodyPr>
          <a:lstStyle/>
          <a:p>
            <a:pPr algn="ctr" eaLnBrk="1" fontAlgn="auto" hangingPunct="1">
              <a:spcBef>
                <a:spcPts val="0"/>
              </a:spcBef>
              <a:spcAft>
                <a:spcPts val="0"/>
              </a:spcAft>
              <a:defRPr/>
            </a:pPr>
            <a:r>
              <a:rPr lang="en-US" altLang="zh-CN" sz="3000" dirty="0">
                <a:solidFill>
                  <a:schemeClr val="accent2"/>
                </a:solidFill>
                <a:effectLst>
                  <a:innerShdw blurRad="177800" dist="114300" dir="13500000">
                    <a:prstClr val="black">
                      <a:alpha val="50000"/>
                    </a:prstClr>
                  </a:innerShdw>
                </a:effectLst>
                <a:latin typeface="+mn-lt"/>
                <a:ea typeface="+mn-ea"/>
              </a:rPr>
              <a:t>02</a:t>
            </a:r>
            <a:endParaRPr lang="zh-CN" altLang="en-US" sz="3000" dirty="0">
              <a:solidFill>
                <a:schemeClr val="accent2"/>
              </a:solidFill>
              <a:effectLst>
                <a:innerShdw blurRad="177800" dist="114300" dir="13500000">
                  <a:prstClr val="black">
                    <a:alpha val="50000"/>
                  </a:prstClr>
                </a:innerShdw>
              </a:effectLst>
              <a:latin typeface="+mn-lt"/>
              <a:ea typeface="+mn-ea"/>
            </a:endParaRPr>
          </a:p>
        </p:txBody>
      </p:sp>
      <p:sp>
        <p:nvSpPr>
          <p:cNvPr id="62" name="MH_Other_14"/>
          <p:cNvSpPr txBox="1"/>
          <p:nvPr>
            <p:custDataLst>
              <p:tags r:id="rId18"/>
            </p:custDataLst>
          </p:nvPr>
        </p:nvSpPr>
        <p:spPr>
          <a:xfrm>
            <a:off x="6048241" y="5042881"/>
            <a:ext cx="569387" cy="461665"/>
          </a:xfrm>
          <a:prstGeom prst="rect">
            <a:avLst/>
          </a:prstGeom>
          <a:noFill/>
        </p:spPr>
        <p:txBody>
          <a:bodyPr wrap="none" anchor="ctr">
            <a:normAutofit fontScale="92500" lnSpcReduction="20000"/>
          </a:bodyPr>
          <a:lstStyle/>
          <a:p>
            <a:pPr algn="ctr" eaLnBrk="1" fontAlgn="auto" hangingPunct="1">
              <a:spcBef>
                <a:spcPts val="0"/>
              </a:spcBef>
              <a:spcAft>
                <a:spcPts val="0"/>
              </a:spcAft>
              <a:defRPr/>
            </a:pPr>
            <a:r>
              <a:rPr lang="en-US" altLang="zh-CN" sz="3000" dirty="0">
                <a:solidFill>
                  <a:schemeClr val="accent4"/>
                </a:solidFill>
                <a:effectLst>
                  <a:innerShdw blurRad="177800" dist="114300" dir="13500000">
                    <a:prstClr val="black">
                      <a:alpha val="50000"/>
                    </a:prstClr>
                  </a:innerShdw>
                </a:effectLst>
                <a:latin typeface="+mn-lt"/>
                <a:ea typeface="+mn-ea"/>
              </a:rPr>
              <a:t>04</a:t>
            </a:r>
            <a:endParaRPr lang="zh-CN" altLang="en-US" sz="3000" dirty="0">
              <a:solidFill>
                <a:schemeClr val="accent4"/>
              </a:solidFill>
              <a:effectLst>
                <a:innerShdw blurRad="177800" dist="114300" dir="13500000">
                  <a:prstClr val="black">
                    <a:alpha val="50000"/>
                  </a:prstClr>
                </a:innerShdw>
              </a:effectLst>
              <a:latin typeface="+mn-lt"/>
              <a:ea typeface="+mn-ea"/>
            </a:endParaRPr>
          </a:p>
        </p:txBody>
      </p:sp>
      <p:sp>
        <p:nvSpPr>
          <p:cNvPr id="63" name="Text Box 10"/>
          <p:cNvSpPr txBox="1">
            <a:spLocks noChangeArrowheads="1"/>
          </p:cNvSpPr>
          <p:nvPr/>
        </p:nvSpPr>
        <p:spPr bwMode="auto">
          <a:xfrm>
            <a:off x="1216281" y="2931281"/>
            <a:ext cx="2727023" cy="12464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127000" eaLnBrk="0" hangingPunct="0">
              <a:lnSpc>
                <a:spcPct val="90000"/>
              </a:lnSpc>
              <a:spcBef>
                <a:spcPts val="800"/>
              </a:spcBef>
              <a:buChar char="•"/>
              <a:defRPr sz="2200">
                <a:solidFill>
                  <a:schemeClr val="tx1"/>
                </a:solidFill>
                <a:latin typeface="Calibri" pitchFamily="34" charset="0"/>
                <a:ea typeface="宋体" charset="-122"/>
                <a:sym typeface="Calibri" pitchFamily="34" charset="0"/>
              </a:defRPr>
            </a:lvl1pPr>
            <a:lvl2pPr marL="742950" indent="-285750" eaLnBrk="0" hangingPunct="0">
              <a:lnSpc>
                <a:spcPct val="90000"/>
              </a:lnSpc>
              <a:spcBef>
                <a:spcPts val="400"/>
              </a:spcBef>
              <a:buChar char="•"/>
              <a:defRPr sz="1900">
                <a:solidFill>
                  <a:schemeClr val="tx1"/>
                </a:solidFill>
                <a:latin typeface="Calibri" pitchFamily="34" charset="0"/>
                <a:ea typeface="宋体" charset="-122"/>
                <a:sym typeface="Calibri" pitchFamily="34" charset="0"/>
              </a:defRPr>
            </a:lvl2pPr>
            <a:lvl3pPr marL="1143000" indent="-228600" eaLnBrk="0" hangingPunct="0">
              <a:lnSpc>
                <a:spcPct val="90000"/>
              </a:lnSpc>
              <a:spcBef>
                <a:spcPts val="400"/>
              </a:spcBef>
              <a:buChar char="•"/>
              <a:defRPr sz="1600">
                <a:solidFill>
                  <a:schemeClr val="tx1"/>
                </a:solidFill>
                <a:latin typeface="Calibri" pitchFamily="34" charset="0"/>
                <a:ea typeface="宋体" charset="-122"/>
                <a:sym typeface="Calibri" pitchFamily="34" charset="0"/>
              </a:defRPr>
            </a:lvl3pPr>
            <a:lvl4pPr marL="1600200" indent="-228600" eaLnBrk="0" hangingPunct="0">
              <a:lnSpc>
                <a:spcPct val="90000"/>
              </a:lnSpc>
              <a:spcBef>
                <a:spcPts val="400"/>
              </a:spcBef>
              <a:buChar char="•"/>
              <a:defRPr sz="1400">
                <a:solidFill>
                  <a:schemeClr val="tx1"/>
                </a:solidFill>
                <a:latin typeface="Calibri" pitchFamily="34" charset="0"/>
                <a:ea typeface="宋体" charset="-122"/>
                <a:sym typeface="Calibri" pitchFamily="34" charset="0"/>
              </a:defRPr>
            </a:lvl4pPr>
            <a:lvl5pPr marL="2057400" indent="-228600" eaLnBrk="0" hangingPunct="0">
              <a:lnSpc>
                <a:spcPct val="90000"/>
              </a:lnSpc>
              <a:spcBef>
                <a:spcPts val="400"/>
              </a:spcBef>
              <a:buChar char="•"/>
              <a:defRPr sz="1400">
                <a:solidFill>
                  <a:schemeClr val="tx1"/>
                </a:solidFill>
                <a:latin typeface="Calibri" pitchFamily="34" charset="0"/>
                <a:ea typeface="宋体" charset="-122"/>
                <a:sym typeface="Calibri" pitchFamily="34" charset="0"/>
              </a:defRPr>
            </a:lvl5pPr>
            <a:lvl6pPr marL="2514600" indent="-228600" defTabSz="728663" eaLnBrk="0" fontAlgn="base" hangingPunct="0">
              <a:lnSpc>
                <a:spcPct val="90000"/>
              </a:lnSpc>
              <a:spcBef>
                <a:spcPts val="400"/>
              </a:spcBef>
              <a:spcAft>
                <a:spcPct val="0"/>
              </a:spcAft>
              <a:buFont typeface="Arial" charset="0"/>
              <a:buChar char="•"/>
              <a:defRPr sz="1400">
                <a:solidFill>
                  <a:schemeClr val="tx1"/>
                </a:solidFill>
                <a:latin typeface="Calibri" pitchFamily="34" charset="0"/>
                <a:ea typeface="宋体" charset="-122"/>
                <a:sym typeface="Calibri" pitchFamily="34" charset="0"/>
              </a:defRPr>
            </a:lvl6pPr>
            <a:lvl7pPr marL="2971800" indent="-228600" defTabSz="728663" eaLnBrk="0" fontAlgn="base" hangingPunct="0">
              <a:lnSpc>
                <a:spcPct val="90000"/>
              </a:lnSpc>
              <a:spcBef>
                <a:spcPts val="400"/>
              </a:spcBef>
              <a:spcAft>
                <a:spcPct val="0"/>
              </a:spcAft>
              <a:buFont typeface="Arial" charset="0"/>
              <a:buChar char="•"/>
              <a:defRPr sz="1400">
                <a:solidFill>
                  <a:schemeClr val="tx1"/>
                </a:solidFill>
                <a:latin typeface="Calibri" pitchFamily="34" charset="0"/>
                <a:ea typeface="宋体" charset="-122"/>
                <a:sym typeface="Calibri" pitchFamily="34" charset="0"/>
              </a:defRPr>
            </a:lvl7pPr>
            <a:lvl8pPr marL="3429000" indent="-228600" defTabSz="728663" eaLnBrk="0" fontAlgn="base" hangingPunct="0">
              <a:lnSpc>
                <a:spcPct val="90000"/>
              </a:lnSpc>
              <a:spcBef>
                <a:spcPts val="400"/>
              </a:spcBef>
              <a:spcAft>
                <a:spcPct val="0"/>
              </a:spcAft>
              <a:buFont typeface="Arial" charset="0"/>
              <a:buChar char="•"/>
              <a:defRPr sz="1400">
                <a:solidFill>
                  <a:schemeClr val="tx1"/>
                </a:solidFill>
                <a:latin typeface="Calibri" pitchFamily="34" charset="0"/>
                <a:ea typeface="宋体" charset="-122"/>
                <a:sym typeface="Calibri" pitchFamily="34" charset="0"/>
              </a:defRPr>
            </a:lvl8pPr>
            <a:lvl9pPr marL="3886200" indent="-228600" defTabSz="728663" eaLnBrk="0" fontAlgn="base" hangingPunct="0">
              <a:lnSpc>
                <a:spcPct val="90000"/>
              </a:lnSpc>
              <a:spcBef>
                <a:spcPts val="400"/>
              </a:spcBef>
              <a:spcAft>
                <a:spcPct val="0"/>
              </a:spcAft>
              <a:buFont typeface="Arial" charset="0"/>
              <a:buChar char="•"/>
              <a:defRPr sz="1400">
                <a:solidFill>
                  <a:schemeClr val="tx1"/>
                </a:solidFill>
                <a:latin typeface="Calibri" pitchFamily="34" charset="0"/>
                <a:ea typeface="宋体" charset="-122"/>
                <a:sym typeface="Calibri" pitchFamily="34" charset="0"/>
              </a:defRPr>
            </a:lvl9pPr>
          </a:lstStyle>
          <a:p>
            <a:pPr eaLnBrk="1" hangingPunct="1">
              <a:lnSpc>
                <a:spcPct val="150000"/>
              </a:lnSpc>
              <a:spcBef>
                <a:spcPct val="0"/>
              </a:spcBef>
              <a:buFont typeface="Arial" charset="0"/>
              <a:buNone/>
            </a:pPr>
            <a:r>
              <a:rPr lang="zh-CN" altLang="en-US" sz="1000" b="1" dirty="0">
                <a:latin typeface="微软雅黑" pitchFamily="34" charset="-122"/>
                <a:ea typeface="微软雅黑" pitchFamily="34" charset="-122"/>
                <a:sym typeface="微软雅黑" pitchFamily="34" charset="-122"/>
              </a:rPr>
              <a:t>     国泰安提供企业资源，安排教师去企业学习汽车制造技术、汽车维修实际操作技术、企业管理，提高教师的动手能力和管理能力。合作企业有一汽大众、比亚迪、重庆力帆、上海大众、郑州日产等。</a:t>
            </a:r>
          </a:p>
        </p:txBody>
      </p:sp>
      <p:sp>
        <p:nvSpPr>
          <p:cNvPr id="64" name="内容占位符 18"/>
          <p:cNvSpPr txBox="1">
            <a:spLocks/>
          </p:cNvSpPr>
          <p:nvPr/>
        </p:nvSpPr>
        <p:spPr>
          <a:xfrm>
            <a:off x="8015285" y="3843813"/>
            <a:ext cx="3172667" cy="1390057"/>
          </a:xfrm>
          <a:prstGeom prst="rect">
            <a:avLst/>
          </a:prstGeom>
        </p:spPr>
        <p:txBody>
          <a:bodyPr/>
          <a:lstStyle>
            <a:lvl1pPr marL="182309" indent="-182309" algn="l" defTabSz="729234" rtl="0" eaLnBrk="1" latinLnBrk="0" hangingPunct="1">
              <a:lnSpc>
                <a:spcPct val="90000"/>
              </a:lnSpc>
              <a:spcBef>
                <a:spcPts val="798"/>
              </a:spcBef>
              <a:buFont typeface="Arial" panose="020B0604020202020204" pitchFamily="34" charset="0"/>
              <a:buChar char="•"/>
              <a:defRPr sz="2200" kern="1200">
                <a:solidFill>
                  <a:schemeClr val="tx1"/>
                </a:solidFill>
                <a:latin typeface="+mn-lt"/>
                <a:ea typeface="+mn-ea"/>
                <a:cs typeface="+mn-cs"/>
              </a:defRPr>
            </a:lvl1pPr>
            <a:lvl2pPr marL="546926" indent="-182309" algn="l" defTabSz="729234" rtl="0" eaLnBrk="1" latinLnBrk="0" hangingPunct="1">
              <a:lnSpc>
                <a:spcPct val="90000"/>
              </a:lnSpc>
              <a:spcBef>
                <a:spcPts val="399"/>
              </a:spcBef>
              <a:buFont typeface="Arial" panose="020B0604020202020204" pitchFamily="34" charset="0"/>
              <a:buChar char="•"/>
              <a:defRPr sz="1900" kern="1200">
                <a:solidFill>
                  <a:schemeClr val="tx1"/>
                </a:solidFill>
                <a:latin typeface="+mn-lt"/>
                <a:ea typeface="+mn-ea"/>
                <a:cs typeface="+mn-cs"/>
              </a:defRPr>
            </a:lvl2pPr>
            <a:lvl3pPr marL="911543" indent="-182309" algn="l" defTabSz="729234" rtl="0" eaLnBrk="1" latinLnBrk="0" hangingPunct="1">
              <a:lnSpc>
                <a:spcPct val="90000"/>
              </a:lnSpc>
              <a:spcBef>
                <a:spcPts val="399"/>
              </a:spcBef>
              <a:buFont typeface="Arial" panose="020B0604020202020204" pitchFamily="34" charset="0"/>
              <a:buChar char="•"/>
              <a:defRPr sz="1600" kern="1200">
                <a:solidFill>
                  <a:schemeClr val="tx1"/>
                </a:solidFill>
                <a:latin typeface="+mn-lt"/>
                <a:ea typeface="+mn-ea"/>
                <a:cs typeface="+mn-cs"/>
              </a:defRPr>
            </a:lvl3pPr>
            <a:lvl4pPr marL="1276160" indent="-182309" algn="l" defTabSz="729234" rtl="0" eaLnBrk="1" latinLnBrk="0" hangingPunct="1">
              <a:lnSpc>
                <a:spcPct val="90000"/>
              </a:lnSpc>
              <a:spcBef>
                <a:spcPts val="399"/>
              </a:spcBef>
              <a:buFont typeface="Arial" panose="020B0604020202020204" pitchFamily="34" charset="0"/>
              <a:buChar char="•"/>
              <a:defRPr sz="1400" kern="1200">
                <a:solidFill>
                  <a:schemeClr val="tx1"/>
                </a:solidFill>
                <a:latin typeface="+mn-lt"/>
                <a:ea typeface="+mn-ea"/>
                <a:cs typeface="+mn-cs"/>
              </a:defRPr>
            </a:lvl4pPr>
            <a:lvl5pPr marL="1640777" indent="-182309" algn="l" defTabSz="729234" rtl="0" eaLnBrk="1" latinLnBrk="0" hangingPunct="1">
              <a:lnSpc>
                <a:spcPct val="90000"/>
              </a:lnSpc>
              <a:spcBef>
                <a:spcPts val="399"/>
              </a:spcBef>
              <a:buFont typeface="Arial" panose="020B0604020202020204" pitchFamily="34" charset="0"/>
              <a:buChar char="•"/>
              <a:defRPr sz="1400" kern="1200">
                <a:solidFill>
                  <a:schemeClr val="tx1"/>
                </a:solidFill>
                <a:latin typeface="+mn-lt"/>
                <a:ea typeface="+mn-ea"/>
                <a:cs typeface="+mn-cs"/>
              </a:defRPr>
            </a:lvl5pPr>
            <a:lvl6pPr marL="2005394" indent="-182309" algn="l" defTabSz="729234" rtl="0" eaLnBrk="1" latinLnBrk="0" hangingPunct="1">
              <a:lnSpc>
                <a:spcPct val="90000"/>
              </a:lnSpc>
              <a:spcBef>
                <a:spcPts val="399"/>
              </a:spcBef>
              <a:buFont typeface="Arial" panose="020B0604020202020204" pitchFamily="34" charset="0"/>
              <a:buChar char="•"/>
              <a:defRPr sz="1400" kern="1200">
                <a:solidFill>
                  <a:schemeClr val="tx1"/>
                </a:solidFill>
                <a:latin typeface="+mn-lt"/>
                <a:ea typeface="+mn-ea"/>
                <a:cs typeface="+mn-cs"/>
              </a:defRPr>
            </a:lvl6pPr>
            <a:lvl7pPr marL="2370011" indent="-182309" algn="l" defTabSz="729234" rtl="0" eaLnBrk="1" latinLnBrk="0" hangingPunct="1">
              <a:lnSpc>
                <a:spcPct val="90000"/>
              </a:lnSpc>
              <a:spcBef>
                <a:spcPts val="399"/>
              </a:spcBef>
              <a:buFont typeface="Arial" panose="020B0604020202020204" pitchFamily="34" charset="0"/>
              <a:buChar char="•"/>
              <a:defRPr sz="1400" kern="1200">
                <a:solidFill>
                  <a:schemeClr val="tx1"/>
                </a:solidFill>
                <a:latin typeface="+mn-lt"/>
                <a:ea typeface="+mn-ea"/>
                <a:cs typeface="+mn-cs"/>
              </a:defRPr>
            </a:lvl7pPr>
            <a:lvl8pPr marL="2734628" indent="-182309" algn="l" defTabSz="729234" rtl="0" eaLnBrk="1" latinLnBrk="0" hangingPunct="1">
              <a:lnSpc>
                <a:spcPct val="90000"/>
              </a:lnSpc>
              <a:spcBef>
                <a:spcPts val="399"/>
              </a:spcBef>
              <a:buFont typeface="Arial" panose="020B0604020202020204" pitchFamily="34" charset="0"/>
              <a:buChar char="•"/>
              <a:defRPr sz="1400" kern="1200">
                <a:solidFill>
                  <a:schemeClr val="tx1"/>
                </a:solidFill>
                <a:latin typeface="+mn-lt"/>
                <a:ea typeface="+mn-ea"/>
                <a:cs typeface="+mn-cs"/>
              </a:defRPr>
            </a:lvl8pPr>
            <a:lvl9pPr marL="3099245" indent="-182309" algn="l" defTabSz="729234" rtl="0" eaLnBrk="1" latinLnBrk="0" hangingPunct="1">
              <a:lnSpc>
                <a:spcPct val="90000"/>
              </a:lnSpc>
              <a:spcBef>
                <a:spcPts val="399"/>
              </a:spcBef>
              <a:buFont typeface="Arial" panose="020B0604020202020204" pitchFamily="34" charset="0"/>
              <a:buChar char="•"/>
              <a:defRPr sz="1400" kern="1200">
                <a:solidFill>
                  <a:schemeClr val="tx1"/>
                </a:solidFill>
                <a:latin typeface="+mn-lt"/>
                <a:ea typeface="+mn-ea"/>
                <a:cs typeface="+mn-cs"/>
              </a:defRPr>
            </a:lvl9pPr>
          </a:lstStyle>
          <a:p>
            <a:pPr marL="0" indent="0">
              <a:lnSpc>
                <a:spcPct val="150000"/>
              </a:lnSpc>
              <a:spcBef>
                <a:spcPts val="0"/>
              </a:spcBef>
              <a:buNone/>
            </a:pPr>
            <a:r>
              <a:rPr lang="zh-CN" altLang="en-US" sz="1000" b="1" dirty="0" smtClean="0">
                <a:latin typeface="微软雅黑" pitchFamily="34" charset="-122"/>
                <a:ea typeface="微软雅黑" pitchFamily="34" charset="-122"/>
              </a:rPr>
              <a:t>      国泰安站在“文化强校”的高度，围绕学校“育人为本”的核心目标，遵循职业教育的特质与规律，以锤炼应用技能的“硬实力”为原点，提升学生综合素质的“软实力”，构建“以人为本”的中职校园文化建设提升体系，内铸品牌，外树形象，提高学校的文化力，并最终转化为学校的核心竞争力。</a:t>
            </a:r>
            <a:endParaRPr lang="zh-CN" altLang="en-US" sz="1000" b="1" dirty="0">
              <a:latin typeface="微软雅黑" pitchFamily="34" charset="-122"/>
              <a:ea typeface="微软雅黑" pitchFamily="34" charset="-122"/>
            </a:endParaRPr>
          </a:p>
        </p:txBody>
      </p:sp>
      <p:sp>
        <p:nvSpPr>
          <p:cNvPr id="65" name="Text Box 14"/>
          <p:cNvSpPr txBox="1">
            <a:spLocks noChangeArrowheads="1"/>
          </p:cNvSpPr>
          <p:nvPr/>
        </p:nvSpPr>
        <p:spPr bwMode="auto">
          <a:xfrm>
            <a:off x="1194583" y="5344796"/>
            <a:ext cx="2590003"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127000" eaLnBrk="0" hangingPunct="0">
              <a:defRPr sz="1400">
                <a:solidFill>
                  <a:schemeClr val="tx1"/>
                </a:solidFill>
                <a:latin typeface="Arial" charset="0"/>
                <a:ea typeface="宋体" pitchFamily="2" charset="-122"/>
              </a:defRPr>
            </a:lvl1pPr>
            <a:lvl2pPr marL="742950" indent="-285750" eaLnBrk="0" hangingPunct="0">
              <a:defRPr sz="1400">
                <a:solidFill>
                  <a:schemeClr val="tx1"/>
                </a:solidFill>
                <a:latin typeface="Arial" charset="0"/>
                <a:ea typeface="宋体" pitchFamily="2" charset="-122"/>
              </a:defRPr>
            </a:lvl2pPr>
            <a:lvl3pPr marL="1143000" indent="-228600" eaLnBrk="0" hangingPunct="0">
              <a:defRPr sz="1400">
                <a:solidFill>
                  <a:schemeClr val="tx1"/>
                </a:solidFill>
                <a:latin typeface="Arial" charset="0"/>
                <a:ea typeface="宋体" pitchFamily="2" charset="-122"/>
              </a:defRPr>
            </a:lvl3pPr>
            <a:lvl4pPr marL="1600200" indent="-228600" eaLnBrk="0" hangingPunct="0">
              <a:defRPr sz="1400">
                <a:solidFill>
                  <a:schemeClr val="tx1"/>
                </a:solidFill>
                <a:latin typeface="Arial" charset="0"/>
                <a:ea typeface="宋体" pitchFamily="2" charset="-122"/>
              </a:defRPr>
            </a:lvl4pPr>
            <a:lvl5pPr marL="2057400" indent="-228600" eaLnBrk="0" hangingPunct="0">
              <a:defRPr sz="1400">
                <a:solidFill>
                  <a:schemeClr val="tx1"/>
                </a:solidFill>
                <a:latin typeface="Arial" charset="0"/>
                <a:ea typeface="宋体" pitchFamily="2" charset="-122"/>
              </a:defRPr>
            </a:lvl5pPr>
            <a:lvl6pPr marL="2514600" indent="-228600" defTabSz="728663" eaLnBrk="0" fontAlgn="base" hangingPunct="0">
              <a:spcBef>
                <a:spcPct val="0"/>
              </a:spcBef>
              <a:spcAft>
                <a:spcPct val="0"/>
              </a:spcAft>
              <a:buFont typeface="Arial" charset="0"/>
              <a:defRPr sz="1400">
                <a:solidFill>
                  <a:schemeClr val="tx1"/>
                </a:solidFill>
                <a:latin typeface="Arial" charset="0"/>
                <a:ea typeface="宋体" pitchFamily="2" charset="-122"/>
              </a:defRPr>
            </a:lvl6pPr>
            <a:lvl7pPr marL="2971800" indent="-228600" defTabSz="728663" eaLnBrk="0" fontAlgn="base" hangingPunct="0">
              <a:spcBef>
                <a:spcPct val="0"/>
              </a:spcBef>
              <a:spcAft>
                <a:spcPct val="0"/>
              </a:spcAft>
              <a:buFont typeface="Arial" charset="0"/>
              <a:defRPr sz="1400">
                <a:solidFill>
                  <a:schemeClr val="tx1"/>
                </a:solidFill>
                <a:latin typeface="Arial" charset="0"/>
                <a:ea typeface="宋体" pitchFamily="2" charset="-122"/>
              </a:defRPr>
            </a:lvl7pPr>
            <a:lvl8pPr marL="3429000" indent="-228600" defTabSz="728663" eaLnBrk="0" fontAlgn="base" hangingPunct="0">
              <a:spcBef>
                <a:spcPct val="0"/>
              </a:spcBef>
              <a:spcAft>
                <a:spcPct val="0"/>
              </a:spcAft>
              <a:buFont typeface="Arial" charset="0"/>
              <a:defRPr sz="1400">
                <a:solidFill>
                  <a:schemeClr val="tx1"/>
                </a:solidFill>
                <a:latin typeface="Arial" charset="0"/>
                <a:ea typeface="宋体" pitchFamily="2" charset="-122"/>
              </a:defRPr>
            </a:lvl8pPr>
            <a:lvl9pPr marL="3886200" indent="-228600" defTabSz="728663" eaLnBrk="0" fontAlgn="base" hangingPunct="0">
              <a:spcBef>
                <a:spcPct val="0"/>
              </a:spcBef>
              <a:spcAft>
                <a:spcPct val="0"/>
              </a:spcAft>
              <a:buFont typeface="Arial" charset="0"/>
              <a:defRPr sz="1400">
                <a:solidFill>
                  <a:schemeClr val="tx1"/>
                </a:solidFill>
                <a:latin typeface="Arial" charset="0"/>
                <a:ea typeface="宋体" pitchFamily="2" charset="-122"/>
              </a:defRPr>
            </a:lvl9pPr>
          </a:lstStyle>
          <a:p>
            <a:pPr eaLnBrk="1" hangingPunct="1">
              <a:lnSpc>
                <a:spcPct val="150000"/>
              </a:lnSpc>
            </a:pPr>
            <a:r>
              <a:rPr lang="zh-CN" altLang="en-US" sz="1000" b="1" dirty="0" smtClean="0">
                <a:latin typeface="微软雅黑" pitchFamily="34" charset="-122"/>
                <a:ea typeface="微软雅黑" pitchFamily="34" charset="-122"/>
                <a:sym typeface="微软雅黑" pitchFamily="34" charset="-122"/>
              </a:rPr>
              <a:t>     国泰安协助学校建设</a:t>
            </a:r>
            <a:r>
              <a:rPr lang="zh-CN" altLang="zh-CN" sz="1000" b="1" dirty="0" smtClean="0">
                <a:latin typeface="微软雅黑" pitchFamily="34" charset="-122"/>
                <a:ea typeface="微软雅黑" pitchFamily="34" charset="-122"/>
              </a:rPr>
              <a:t>成立学生创新创业孵化中心</a:t>
            </a:r>
            <a:r>
              <a:rPr lang="zh-CN" altLang="en-US" sz="1000" b="1" dirty="0" smtClean="0">
                <a:latin typeface="微软雅黑" pitchFamily="34" charset="-122"/>
                <a:ea typeface="微软雅黑" pitchFamily="34" charset="-122"/>
              </a:rPr>
              <a:t>，</a:t>
            </a:r>
            <a:r>
              <a:rPr lang="zh-CN" altLang="en-US" sz="1000" b="1" dirty="0" smtClean="0">
                <a:latin typeface="微软雅黑" pitchFamily="34" charset="-122"/>
                <a:ea typeface="微软雅黑" pitchFamily="34" charset="-122"/>
                <a:sym typeface="微软雅黑" pitchFamily="34" charset="-122"/>
              </a:rPr>
              <a:t>具有专业的创业团队，可针对职业院校汽车专业学生培养创业能力的个性化需求，提供相应的服务。</a:t>
            </a:r>
            <a:endParaRPr lang="zh-CN" altLang="en-US" sz="1000" b="1" dirty="0">
              <a:latin typeface="微软雅黑" pitchFamily="34" charset="-122"/>
              <a:ea typeface="微软雅黑" pitchFamily="34" charset="-122"/>
              <a:sym typeface="微软雅黑" pitchFamily="34" charset="-122"/>
            </a:endParaRPr>
          </a:p>
        </p:txBody>
      </p:sp>
      <p:pic>
        <p:nvPicPr>
          <p:cNvPr id="66" name="图片 50"/>
          <p:cNvPicPr>
            <a:picLocks noChangeAspect="1" noChangeArrowheads="1"/>
          </p:cNvPicPr>
          <p:nvPr/>
        </p:nvPicPr>
        <p:blipFill>
          <a:blip r:embed="rId23" cstate="email">
            <a:extLst>
              <a:ext uri="{28A0092B-C50C-407E-A947-70E740481C1C}">
                <a14:useLocalDpi xmlns:a14="http://schemas.microsoft.com/office/drawing/2010/main"/>
              </a:ext>
            </a:extLst>
          </a:blip>
          <a:srcRect/>
          <a:stretch>
            <a:fillRect/>
          </a:stretch>
        </p:blipFill>
        <p:spPr bwMode="auto">
          <a:xfrm>
            <a:off x="1450645" y="1709370"/>
            <a:ext cx="2077878" cy="1193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 name="图片 1"/>
          <p:cNvPicPr>
            <a:picLocks noChangeAspect="1" noChangeArrowheads="1"/>
          </p:cNvPicPr>
          <p:nvPr/>
        </p:nvPicPr>
        <p:blipFill>
          <a:blip r:embed="rId24" cstate="email">
            <a:extLst>
              <a:ext uri="{28A0092B-C50C-407E-A947-70E740481C1C}">
                <a14:useLocalDpi xmlns:a14="http://schemas.microsoft.com/office/drawing/2010/main"/>
              </a:ext>
            </a:extLst>
          </a:blip>
          <a:srcRect/>
          <a:stretch>
            <a:fillRect/>
          </a:stretch>
        </p:blipFill>
        <p:spPr bwMode="auto">
          <a:xfrm>
            <a:off x="1465565" y="4129455"/>
            <a:ext cx="2077878" cy="12273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 name="Picture 2" descr="m_4fac536849ac0000012d32a65b65"/>
          <p:cNvPicPr>
            <a:picLocks noChangeAspect="1" noChangeArrowheads="1"/>
          </p:cNvPicPr>
          <p:nvPr/>
        </p:nvPicPr>
        <p:blipFill>
          <a:blip r:embed="rId25" cstate="email">
            <a:extLst>
              <a:ext uri="{28A0092B-C50C-407E-A947-70E740481C1C}">
                <a14:useLocalDpi xmlns:a14="http://schemas.microsoft.com/office/drawing/2010/main"/>
              </a:ext>
            </a:extLst>
          </a:blip>
          <a:srcRect/>
          <a:stretch>
            <a:fillRect/>
          </a:stretch>
        </p:blipFill>
        <p:spPr bwMode="auto">
          <a:xfrm>
            <a:off x="8498216" y="5356806"/>
            <a:ext cx="2206805" cy="11313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9" name="矩形 68"/>
          <p:cNvSpPr/>
          <p:nvPr/>
        </p:nvSpPr>
        <p:spPr>
          <a:xfrm>
            <a:off x="72810" y="679496"/>
            <a:ext cx="4495475" cy="369332"/>
          </a:xfrm>
          <a:prstGeom prst="rect">
            <a:avLst/>
          </a:prstGeom>
        </p:spPr>
        <p:txBody>
          <a:bodyPr wrap="square">
            <a:spAutoFit/>
          </a:bodyPr>
          <a:lstStyle/>
          <a:p>
            <a:r>
              <a:rPr lang="en-US" altLang="zh-CN" b="1" dirty="0" smtClean="0">
                <a:solidFill>
                  <a:srgbClr val="C00000"/>
                </a:solidFill>
                <a:latin typeface="微软雅黑" pitchFamily="34" charset="-122"/>
                <a:ea typeface="微软雅黑" pitchFamily="34" charset="-122"/>
              </a:rPr>
              <a:t>4</a:t>
            </a:r>
            <a:r>
              <a:rPr lang="zh-CN" altLang="en-US" b="1" dirty="0" smtClean="0">
                <a:solidFill>
                  <a:srgbClr val="C00000"/>
                </a:solidFill>
                <a:latin typeface="微软雅黑" pitchFamily="34" charset="-122"/>
                <a:ea typeface="微软雅黑" pitchFamily="34" charset="-122"/>
              </a:rPr>
              <a:t>、</a:t>
            </a:r>
            <a:r>
              <a:rPr lang="zh-CN" altLang="en-US" b="1" dirty="0">
                <a:solidFill>
                  <a:srgbClr val="C00000"/>
                </a:solidFill>
                <a:latin typeface="微软雅黑" pitchFamily="34" charset="-122"/>
                <a:ea typeface="微软雅黑" pitchFamily="34" charset="-122"/>
              </a:rPr>
              <a:t>创新创业</a:t>
            </a:r>
            <a:r>
              <a:rPr lang="zh-CN" altLang="en-US" b="1" dirty="0" smtClean="0">
                <a:solidFill>
                  <a:srgbClr val="C00000"/>
                </a:solidFill>
                <a:latin typeface="微软雅黑" pitchFamily="34" charset="-122"/>
                <a:ea typeface="微软雅黑" pitchFamily="34" charset="-122"/>
              </a:rPr>
              <a:t>教育增值服务</a:t>
            </a:r>
            <a:endParaRPr lang="zh-CN" altLang="en-US" b="1" dirty="0">
              <a:solidFill>
                <a:srgbClr val="C00000"/>
              </a:solidFill>
              <a:latin typeface="微软雅黑" pitchFamily="34" charset="-122"/>
              <a:ea typeface="微软雅黑" pitchFamily="34" charset="-122"/>
            </a:endParaRPr>
          </a:p>
        </p:txBody>
      </p:sp>
    </p:spTree>
    <p:extLst>
      <p:ext uri="{BB962C8B-B14F-4D97-AF65-F5344CB8AC3E}">
        <p14:creationId xmlns:p14="http://schemas.microsoft.com/office/powerpoint/2010/main" val="4149267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404813"/>
            <a:ext cx="1768415" cy="241230"/>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cxnSp>
        <p:nvCxnSpPr>
          <p:cNvPr id="37" name="直接连接符 36"/>
          <p:cNvCxnSpPr>
            <a:endCxn id="32" idx="1"/>
          </p:cNvCxnSpPr>
          <p:nvPr/>
        </p:nvCxnSpPr>
        <p:spPr>
          <a:xfrm>
            <a:off x="1774832" y="411291"/>
            <a:ext cx="7222864" cy="2691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文本框 2"/>
          <p:cNvSpPr txBox="1"/>
          <p:nvPr/>
        </p:nvSpPr>
        <p:spPr>
          <a:xfrm>
            <a:off x="11850701" y="235536"/>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solidFill>
                  <a:prstClr val="white"/>
                </a:solidFill>
                <a:latin typeface="微软雅黑" panose="020B0503020204020204" pitchFamily="34" charset="-122"/>
                <a:ea typeface="微软雅黑" panose="020B0503020204020204" pitchFamily="34" charset="-122"/>
              </a:rPr>
              <a:t>40</a:t>
            </a:r>
            <a:endParaRPr lang="zh-CN" altLang="en-US" sz="1600" b="1" dirty="0">
              <a:solidFill>
                <a:prstClr val="white"/>
              </a:solidFill>
              <a:latin typeface="微软雅黑" panose="020B0503020204020204" pitchFamily="34" charset="-122"/>
              <a:ea typeface="微软雅黑" panose="020B0503020204020204" pitchFamily="34" charset="-122"/>
            </a:endParaRPr>
          </a:p>
        </p:txBody>
      </p:sp>
      <p:graphicFrame>
        <p:nvGraphicFramePr>
          <p:cNvPr id="123" name="表格 122"/>
          <p:cNvGraphicFramePr>
            <a:graphicFrameLocks noGrp="1"/>
          </p:cNvGraphicFramePr>
          <p:nvPr>
            <p:extLst>
              <p:ext uri="{D42A27DB-BD31-4B8C-83A1-F6EECF244321}">
                <p14:modId xmlns:p14="http://schemas.microsoft.com/office/powerpoint/2010/main" val="2771527706"/>
              </p:ext>
            </p:extLst>
          </p:nvPr>
        </p:nvGraphicFramePr>
        <p:xfrm>
          <a:off x="2174765" y="3388608"/>
          <a:ext cx="7111756" cy="2773680"/>
        </p:xfrm>
        <a:graphic>
          <a:graphicData uri="http://schemas.openxmlformats.org/drawingml/2006/table">
            <a:tbl>
              <a:tblPr firstRow="1" bandRow="1">
                <a:tableStyleId>{5C22544A-7EE6-4342-B048-85BDC9FD1C3A}</a:tableStyleId>
              </a:tblPr>
              <a:tblGrid>
                <a:gridCol w="735699"/>
                <a:gridCol w="837634"/>
                <a:gridCol w="2875565"/>
                <a:gridCol w="2662858"/>
              </a:tblGrid>
              <a:tr h="0">
                <a:tc>
                  <a:txBody>
                    <a:bodyPr/>
                    <a:lstStyle/>
                    <a:p>
                      <a:pPr algn="ctr"/>
                      <a:r>
                        <a:rPr lang="zh-CN" altLang="en-US" sz="1200" dirty="0" smtClean="0">
                          <a:latin typeface="微软雅黑" panose="020B0503020204020204" pitchFamily="34" charset="-122"/>
                          <a:ea typeface="微软雅黑" panose="020B0503020204020204" pitchFamily="34" charset="-122"/>
                        </a:rPr>
                        <a:t>序号</a:t>
                      </a:r>
                      <a:endParaRPr lang="zh-CN" altLang="en-US" sz="1200" dirty="0">
                        <a:latin typeface="微软雅黑" panose="020B0503020204020204" pitchFamily="34" charset="-122"/>
                        <a:ea typeface="微软雅黑" panose="020B0503020204020204" pitchFamily="34" charset="-122"/>
                      </a:endParaRPr>
                    </a:p>
                  </a:txBody>
                  <a:tcPr anchor="ctr">
                    <a:solidFill>
                      <a:srgbClr val="0070C0"/>
                    </a:solidFill>
                  </a:tcPr>
                </a:tc>
                <a:tc gridSpan="2">
                  <a:txBody>
                    <a:bodyPr/>
                    <a:lstStyle/>
                    <a:p>
                      <a:pPr algn="ctr"/>
                      <a:r>
                        <a:rPr lang="zh-CN" altLang="en-US" sz="1200" dirty="0" smtClean="0">
                          <a:latin typeface="微软雅黑" panose="020B0503020204020204" pitchFamily="34" charset="-122"/>
                          <a:ea typeface="微软雅黑" panose="020B0503020204020204" pitchFamily="34" charset="-122"/>
                        </a:rPr>
                        <a:t>阶段</a:t>
                      </a:r>
                      <a:endParaRPr lang="zh-CN" altLang="en-US" sz="1200" dirty="0">
                        <a:latin typeface="微软雅黑" panose="020B0503020204020204" pitchFamily="34" charset="-122"/>
                        <a:ea typeface="微软雅黑" panose="020B0503020204020204" pitchFamily="34" charset="-122"/>
                      </a:endParaRPr>
                    </a:p>
                  </a:txBody>
                  <a:tcPr anchor="ctr">
                    <a:solidFill>
                      <a:srgbClr val="0070C0"/>
                    </a:solidFill>
                  </a:tcPr>
                </a:tc>
                <a:tc hMerge="1">
                  <a:txBody>
                    <a:bodyPr/>
                    <a:lstStyle/>
                    <a:p>
                      <a:endParaRPr lang="zh-CN" altLang="en-US" dirty="0"/>
                    </a:p>
                  </a:txBody>
                  <a:tcPr/>
                </a:tc>
                <a:tc>
                  <a:txBody>
                    <a:bodyPr/>
                    <a:lstStyle/>
                    <a:p>
                      <a:pPr algn="ctr"/>
                      <a:r>
                        <a:rPr lang="zh-CN" altLang="en-US" sz="1200" dirty="0" smtClean="0">
                          <a:latin typeface="微软雅黑" panose="020B0503020204020204" pitchFamily="34" charset="-122"/>
                          <a:ea typeface="微软雅黑" panose="020B0503020204020204" pitchFamily="34" charset="-122"/>
                        </a:rPr>
                        <a:t>时间（工作日）</a:t>
                      </a:r>
                      <a:endParaRPr lang="zh-CN" altLang="en-US" sz="1200" dirty="0">
                        <a:latin typeface="微软雅黑" panose="020B0503020204020204" pitchFamily="34" charset="-122"/>
                        <a:ea typeface="微软雅黑" panose="020B0503020204020204" pitchFamily="34" charset="-122"/>
                      </a:endParaRPr>
                    </a:p>
                  </a:txBody>
                  <a:tcPr anchor="ctr">
                    <a:solidFill>
                      <a:srgbClr val="0070C0"/>
                    </a:solidFill>
                  </a:tcPr>
                </a:tc>
              </a:tr>
              <a:tr h="0">
                <a:tc>
                  <a:txBody>
                    <a:bodyPr/>
                    <a:lstStyle/>
                    <a:p>
                      <a:pPr algn="ctr"/>
                      <a:r>
                        <a:rPr lang="en-US" altLang="zh-CN" sz="1400" b="1" dirty="0" smtClean="0">
                          <a:solidFill>
                            <a:schemeClr val="bg1"/>
                          </a:solidFill>
                          <a:latin typeface="微软雅黑" panose="020B0503020204020204" pitchFamily="34" charset="-122"/>
                          <a:ea typeface="微软雅黑" panose="020B0503020204020204" pitchFamily="34" charset="-122"/>
                        </a:rPr>
                        <a:t>1</a:t>
                      </a:r>
                      <a:endParaRPr lang="zh-CN" altLang="en-US" sz="1400" b="1" dirty="0">
                        <a:solidFill>
                          <a:schemeClr val="bg1"/>
                        </a:solidFill>
                        <a:latin typeface="微软雅黑" panose="020B0503020204020204" pitchFamily="34" charset="-122"/>
                        <a:ea typeface="微软雅黑" panose="020B0503020204020204" pitchFamily="34" charset="-122"/>
                      </a:endParaRPr>
                    </a:p>
                  </a:txBody>
                  <a:tcPr anchor="ctr">
                    <a:solidFill>
                      <a:srgbClr val="0070C0"/>
                    </a:solidFill>
                  </a:tcPr>
                </a:tc>
                <a:tc gridSpan="2">
                  <a:txBody>
                    <a:bodyPr/>
                    <a:lstStyle/>
                    <a:p>
                      <a:pPr algn="ctr"/>
                      <a:r>
                        <a:rPr lang="zh-CN" altLang="en-US" sz="1200" b="0" dirty="0" smtClean="0">
                          <a:latin typeface="微软雅黑" panose="020B0503020204020204" pitchFamily="34" charset="-122"/>
                          <a:ea typeface="微软雅黑" panose="020B0503020204020204" pitchFamily="34" charset="-122"/>
                        </a:rPr>
                        <a:t>调研</a:t>
                      </a:r>
                      <a:endParaRPr lang="zh-CN" altLang="en-US" sz="1200" b="0" dirty="0">
                        <a:latin typeface="微软雅黑" panose="020B0503020204020204" pitchFamily="34" charset="-122"/>
                        <a:ea typeface="微软雅黑" panose="020B0503020204020204" pitchFamily="34" charset="-122"/>
                      </a:endParaRPr>
                    </a:p>
                  </a:txBody>
                  <a:tcPr anchor="ctr"/>
                </a:tc>
                <a:tc hMerge="1">
                  <a:txBody>
                    <a:bodyPr/>
                    <a:lstStyle/>
                    <a:p>
                      <a:endParaRPr lang="zh-CN" altLang="en-US" dirty="0"/>
                    </a:p>
                  </a:txBody>
                  <a:tcPr/>
                </a:tc>
                <a:tc>
                  <a:txBody>
                    <a:bodyPr/>
                    <a:lstStyle/>
                    <a:p>
                      <a:pPr algn="ctr"/>
                      <a:r>
                        <a:rPr lang="en-US" altLang="zh-CN" sz="1200" dirty="0" smtClean="0">
                          <a:latin typeface="微软雅黑" panose="020B0503020204020204" pitchFamily="34" charset="-122"/>
                          <a:ea typeface="微软雅黑" panose="020B0503020204020204" pitchFamily="34" charset="-122"/>
                        </a:rPr>
                        <a:t>8-10</a:t>
                      </a:r>
                      <a:endParaRPr lang="zh-CN" altLang="en-US" sz="1200" dirty="0">
                        <a:latin typeface="微软雅黑" panose="020B0503020204020204" pitchFamily="34" charset="-122"/>
                        <a:ea typeface="微软雅黑" panose="020B0503020204020204" pitchFamily="34" charset="-122"/>
                      </a:endParaRPr>
                    </a:p>
                  </a:txBody>
                  <a:tcPr anchor="ctr"/>
                </a:tc>
              </a:tr>
              <a:tr h="0">
                <a:tc>
                  <a:txBody>
                    <a:bodyPr/>
                    <a:lstStyle/>
                    <a:p>
                      <a:pPr algn="ctr"/>
                      <a:r>
                        <a:rPr lang="en-US" altLang="zh-CN" sz="1400" b="1" dirty="0" smtClean="0">
                          <a:solidFill>
                            <a:schemeClr val="bg1"/>
                          </a:solidFill>
                          <a:latin typeface="微软雅黑" panose="020B0503020204020204" pitchFamily="34" charset="-122"/>
                          <a:ea typeface="微软雅黑" panose="020B0503020204020204" pitchFamily="34" charset="-122"/>
                        </a:rPr>
                        <a:t>2</a:t>
                      </a:r>
                      <a:endParaRPr lang="zh-CN" altLang="en-US" sz="1400" b="1" dirty="0">
                        <a:solidFill>
                          <a:schemeClr val="bg1"/>
                        </a:solidFill>
                        <a:latin typeface="微软雅黑" panose="020B0503020204020204" pitchFamily="34" charset="-122"/>
                        <a:ea typeface="微软雅黑" panose="020B0503020204020204" pitchFamily="34" charset="-122"/>
                      </a:endParaRPr>
                    </a:p>
                  </a:txBody>
                  <a:tcPr anchor="ctr">
                    <a:solidFill>
                      <a:srgbClr val="0070C0"/>
                    </a:solidFill>
                  </a:tcPr>
                </a:tc>
                <a:tc gridSpan="2">
                  <a:txBody>
                    <a:bodyPr/>
                    <a:lstStyle/>
                    <a:p>
                      <a:pPr algn="ctr"/>
                      <a:r>
                        <a:rPr lang="zh-CN" altLang="en-US" sz="1200" b="0" dirty="0" smtClean="0">
                          <a:latin typeface="微软雅黑" panose="020B0503020204020204" pitchFamily="34" charset="-122"/>
                          <a:ea typeface="微软雅黑" panose="020B0503020204020204" pitchFamily="34" charset="-122"/>
                        </a:rPr>
                        <a:t>对标</a:t>
                      </a:r>
                      <a:endParaRPr lang="zh-CN" altLang="en-US" sz="1200" b="0" dirty="0">
                        <a:latin typeface="微软雅黑" panose="020B0503020204020204" pitchFamily="34" charset="-122"/>
                        <a:ea typeface="微软雅黑" panose="020B0503020204020204" pitchFamily="34" charset="-122"/>
                      </a:endParaRPr>
                    </a:p>
                  </a:txBody>
                  <a:tcPr anchor="ctr"/>
                </a:tc>
                <a:tc hMerge="1">
                  <a:txBody>
                    <a:bodyPr/>
                    <a:lstStyle/>
                    <a:p>
                      <a:endParaRPr lang="zh-CN" altLang="en-US" dirty="0"/>
                    </a:p>
                  </a:txBody>
                  <a:tcPr/>
                </a:tc>
                <a:tc rowSpan="2">
                  <a:txBody>
                    <a:bodyPr/>
                    <a:lstStyle/>
                    <a:p>
                      <a:pPr algn="ctr"/>
                      <a:r>
                        <a:rPr lang="en-US" altLang="zh-CN" sz="1200" dirty="0" smtClean="0">
                          <a:latin typeface="微软雅黑" panose="020B0503020204020204" pitchFamily="34" charset="-122"/>
                          <a:ea typeface="微软雅黑" panose="020B0503020204020204" pitchFamily="34" charset="-122"/>
                        </a:rPr>
                        <a:t>10-15</a:t>
                      </a:r>
                      <a:endParaRPr lang="zh-CN" altLang="en-US" sz="1200" dirty="0">
                        <a:latin typeface="微软雅黑" panose="020B0503020204020204" pitchFamily="34" charset="-122"/>
                        <a:ea typeface="微软雅黑" panose="020B0503020204020204" pitchFamily="34" charset="-122"/>
                      </a:endParaRPr>
                    </a:p>
                  </a:txBody>
                  <a:tcPr anchor="ctr"/>
                </a:tc>
              </a:tr>
              <a:tr h="0">
                <a:tc>
                  <a:txBody>
                    <a:bodyPr/>
                    <a:lstStyle/>
                    <a:p>
                      <a:pPr algn="ctr"/>
                      <a:r>
                        <a:rPr lang="en-US" altLang="zh-CN" sz="1400" b="1" dirty="0" smtClean="0">
                          <a:solidFill>
                            <a:schemeClr val="bg1"/>
                          </a:solidFill>
                          <a:latin typeface="微软雅黑" panose="020B0503020204020204" pitchFamily="34" charset="-122"/>
                          <a:ea typeface="微软雅黑" panose="020B0503020204020204" pitchFamily="34" charset="-122"/>
                        </a:rPr>
                        <a:t>3</a:t>
                      </a:r>
                      <a:endParaRPr lang="zh-CN" altLang="en-US" sz="1400" b="1" dirty="0">
                        <a:solidFill>
                          <a:schemeClr val="bg1"/>
                        </a:solidFill>
                        <a:latin typeface="微软雅黑" panose="020B0503020204020204" pitchFamily="34" charset="-122"/>
                        <a:ea typeface="微软雅黑" panose="020B0503020204020204" pitchFamily="34" charset="-122"/>
                      </a:endParaRPr>
                    </a:p>
                  </a:txBody>
                  <a:tcPr anchor="ctr">
                    <a:solidFill>
                      <a:srgbClr val="0070C0"/>
                    </a:solidFill>
                  </a:tcPr>
                </a:tc>
                <a:tc gridSpan="2">
                  <a:txBody>
                    <a:bodyPr/>
                    <a:lstStyle/>
                    <a:p>
                      <a:pPr algn="ctr"/>
                      <a:r>
                        <a:rPr lang="zh-CN" altLang="en-US" sz="1200" b="0" dirty="0" smtClean="0">
                          <a:latin typeface="微软雅黑" panose="020B0503020204020204" pitchFamily="34" charset="-122"/>
                          <a:ea typeface="微软雅黑" panose="020B0503020204020204" pitchFamily="34" charset="-122"/>
                        </a:rPr>
                        <a:t>诊断</a:t>
                      </a:r>
                      <a:endParaRPr lang="zh-CN" altLang="en-US" sz="1200" b="0" dirty="0">
                        <a:latin typeface="微软雅黑" panose="020B0503020204020204" pitchFamily="34" charset="-122"/>
                        <a:ea typeface="微软雅黑" panose="020B0503020204020204" pitchFamily="34" charset="-122"/>
                      </a:endParaRPr>
                    </a:p>
                  </a:txBody>
                  <a:tcPr anchor="ctr"/>
                </a:tc>
                <a:tc hMerge="1">
                  <a:txBody>
                    <a:bodyPr/>
                    <a:lstStyle/>
                    <a:p>
                      <a:endParaRPr lang="zh-CN" altLang="en-US" dirty="0"/>
                    </a:p>
                  </a:txBody>
                  <a:tcPr/>
                </a:tc>
                <a:tc vMerge="1">
                  <a:txBody>
                    <a:bodyPr/>
                    <a:lstStyle/>
                    <a:p>
                      <a:endParaRPr lang="zh-CN" altLang="en-US" dirty="0"/>
                    </a:p>
                  </a:txBody>
                  <a:tcPr/>
                </a:tc>
              </a:tr>
              <a:tr h="0">
                <a:tc rowSpan="3">
                  <a:txBody>
                    <a:bodyPr/>
                    <a:lstStyle/>
                    <a:p>
                      <a:pPr algn="ctr"/>
                      <a:r>
                        <a:rPr lang="en-US" altLang="zh-CN" sz="1400" b="1" dirty="0" smtClean="0">
                          <a:solidFill>
                            <a:schemeClr val="bg1"/>
                          </a:solidFill>
                          <a:latin typeface="微软雅黑" panose="020B0503020204020204" pitchFamily="34" charset="-122"/>
                          <a:ea typeface="微软雅黑" panose="020B0503020204020204" pitchFamily="34" charset="-122"/>
                        </a:rPr>
                        <a:t>4</a:t>
                      </a:r>
                      <a:endParaRPr lang="zh-CN" altLang="en-US" sz="1400" b="1" dirty="0">
                        <a:solidFill>
                          <a:schemeClr val="bg1"/>
                        </a:solidFill>
                        <a:latin typeface="微软雅黑" panose="020B0503020204020204" pitchFamily="34" charset="-122"/>
                        <a:ea typeface="微软雅黑" panose="020B0503020204020204" pitchFamily="34" charset="-122"/>
                      </a:endParaRPr>
                    </a:p>
                    <a:p>
                      <a:pPr algn="ctr"/>
                      <a:endParaRPr lang="zh-CN" altLang="en-US" sz="1400" b="1" dirty="0">
                        <a:solidFill>
                          <a:schemeClr val="bg1"/>
                        </a:solidFill>
                        <a:latin typeface="微软雅黑" panose="020B0503020204020204" pitchFamily="34" charset="-122"/>
                        <a:ea typeface="微软雅黑" panose="020B0503020204020204" pitchFamily="34" charset="-122"/>
                      </a:endParaRPr>
                    </a:p>
                  </a:txBody>
                  <a:tcPr anchor="ctr">
                    <a:solidFill>
                      <a:srgbClr val="0070C0"/>
                    </a:solidFill>
                  </a:tcPr>
                </a:tc>
                <a:tc rowSpan="3">
                  <a:txBody>
                    <a:bodyPr/>
                    <a:lstStyle/>
                    <a:p>
                      <a:pPr algn="ctr"/>
                      <a:r>
                        <a:rPr lang="zh-CN" altLang="en-US" sz="1200" b="0" dirty="0" smtClean="0">
                          <a:latin typeface="微软雅黑" panose="020B0503020204020204" pitchFamily="34" charset="-122"/>
                          <a:ea typeface="微软雅黑" panose="020B0503020204020204" pitchFamily="34" charset="-122"/>
                        </a:rPr>
                        <a:t>方案输出</a:t>
                      </a:r>
                      <a:endParaRPr lang="zh-CN" altLang="en-US" sz="1200" b="0" dirty="0">
                        <a:latin typeface="微软雅黑" panose="020B0503020204020204" pitchFamily="34" charset="-122"/>
                        <a:ea typeface="微软雅黑" panose="020B0503020204020204" pitchFamily="34" charset="-122"/>
                      </a:endParaRPr>
                    </a:p>
                  </a:txBody>
                  <a:tcPr anchor="ctr"/>
                </a:tc>
                <a:tc>
                  <a:txBody>
                    <a:bodyPr/>
                    <a:lstStyle/>
                    <a:p>
                      <a:pPr algn="ctr"/>
                      <a:r>
                        <a:rPr lang="zh-CN" altLang="en-US" sz="1200" b="0" dirty="0" smtClean="0">
                          <a:latin typeface="微软雅黑" panose="020B0503020204020204" pitchFamily="34" charset="-122"/>
                          <a:ea typeface="微软雅黑" panose="020B0503020204020204" pitchFamily="34" charset="-122"/>
                        </a:rPr>
                        <a:t>顶层设计（发展规划、诊断报告等）</a:t>
                      </a:r>
                      <a:endParaRPr lang="zh-CN" altLang="en-US" sz="1200" b="0" dirty="0">
                        <a:latin typeface="微软雅黑" panose="020B0503020204020204" pitchFamily="34" charset="-122"/>
                        <a:ea typeface="微软雅黑" panose="020B0503020204020204" pitchFamily="34" charset="-122"/>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200" dirty="0" smtClean="0">
                          <a:latin typeface="微软雅黑" panose="020B0503020204020204" pitchFamily="34" charset="-122"/>
                          <a:ea typeface="微软雅黑" panose="020B0503020204020204" pitchFamily="34" charset="-122"/>
                        </a:rPr>
                        <a:t>10-15</a:t>
                      </a:r>
                      <a:endParaRPr lang="zh-CN" altLang="en-US" sz="1200" dirty="0" smtClean="0">
                        <a:latin typeface="微软雅黑" panose="020B0503020204020204" pitchFamily="34" charset="-122"/>
                        <a:ea typeface="微软雅黑" panose="020B0503020204020204" pitchFamily="34" charset="-122"/>
                      </a:endParaRPr>
                    </a:p>
                  </a:txBody>
                  <a:tcPr anchor="ctr"/>
                </a:tc>
              </a:tr>
              <a:tr h="0">
                <a:tc vMerge="1">
                  <a:txBody>
                    <a:bodyPr/>
                    <a:lstStyle/>
                    <a:p>
                      <a:endParaRPr lang="zh-CN" altLang="en-US" dirty="0"/>
                    </a:p>
                  </a:txBody>
                  <a:tcPr/>
                </a:tc>
                <a:tc vMerge="1">
                  <a:txBody>
                    <a:bodyPr/>
                    <a:lstStyle/>
                    <a:p>
                      <a:endParaRPr lang="zh-CN" altLang="en-US" dirty="0"/>
                    </a:p>
                  </a:txBody>
                  <a:tcPr/>
                </a:tc>
                <a:tc>
                  <a:txBody>
                    <a:bodyPr/>
                    <a:lstStyle/>
                    <a:p>
                      <a:pPr algn="ctr"/>
                      <a:r>
                        <a:rPr lang="zh-CN" altLang="en-US" sz="1200" b="0" dirty="0" smtClean="0">
                          <a:latin typeface="微软雅黑" panose="020B0503020204020204" pitchFamily="34" charset="-122"/>
                          <a:ea typeface="微软雅黑" panose="020B0503020204020204" pitchFamily="34" charset="-122"/>
                        </a:rPr>
                        <a:t>专项评估报告</a:t>
                      </a:r>
                      <a:endParaRPr lang="zh-CN" altLang="en-US" sz="1200" b="0"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200" dirty="0" smtClean="0">
                          <a:latin typeface="微软雅黑" panose="020B0503020204020204" pitchFamily="34" charset="-122"/>
                          <a:ea typeface="微软雅黑" panose="020B0503020204020204" pitchFamily="34" charset="-122"/>
                        </a:rPr>
                        <a:t>15-20</a:t>
                      </a:r>
                      <a:endParaRPr lang="zh-CN" altLang="en-US" sz="1200" dirty="0">
                        <a:latin typeface="微软雅黑" panose="020B0503020204020204" pitchFamily="34" charset="-122"/>
                        <a:ea typeface="微软雅黑" panose="020B0503020204020204" pitchFamily="34" charset="-122"/>
                      </a:endParaRPr>
                    </a:p>
                  </a:txBody>
                  <a:tcPr anchor="ctr"/>
                </a:tc>
              </a:tr>
              <a:tr h="0">
                <a:tc vMerge="1">
                  <a:txBody>
                    <a:bodyPr/>
                    <a:lstStyle/>
                    <a:p>
                      <a:endParaRPr lang="zh-CN" altLang="en-US" dirty="0"/>
                    </a:p>
                  </a:txBody>
                  <a:tcPr/>
                </a:tc>
                <a:tc vMerge="1">
                  <a:txBody>
                    <a:bodyPr/>
                    <a:lstStyle/>
                    <a:p>
                      <a:endParaRPr lang="zh-CN" altLang="en-US" dirty="0"/>
                    </a:p>
                  </a:txBody>
                  <a:tcPr/>
                </a:tc>
                <a:tc>
                  <a:txBody>
                    <a:bodyPr/>
                    <a:lstStyle/>
                    <a:p>
                      <a:pPr algn="ctr"/>
                      <a:r>
                        <a:rPr lang="zh-CN" altLang="en-US" sz="1200" b="0" dirty="0" smtClean="0">
                          <a:latin typeface="微软雅黑" panose="020B0503020204020204" pitchFamily="34" charset="-122"/>
                          <a:ea typeface="微软雅黑" panose="020B0503020204020204" pitchFamily="34" charset="-122"/>
                        </a:rPr>
                        <a:t>专项建设方案</a:t>
                      </a:r>
                      <a:endParaRPr lang="zh-CN" altLang="en-US" sz="1200" b="0" dirty="0">
                        <a:latin typeface="微软雅黑" panose="020B0503020204020204" pitchFamily="34" charset="-122"/>
                        <a:ea typeface="微软雅黑" panose="020B0503020204020204" pitchFamily="34" charset="-122"/>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200" dirty="0" smtClean="0">
                          <a:latin typeface="微软雅黑" panose="020B0503020204020204" pitchFamily="34" charset="-122"/>
                          <a:ea typeface="微软雅黑" panose="020B0503020204020204" pitchFamily="34" charset="-122"/>
                        </a:rPr>
                        <a:t>15-20</a:t>
                      </a:r>
                      <a:endParaRPr lang="zh-CN" altLang="en-US" sz="1200" dirty="0" smtClean="0">
                        <a:latin typeface="微软雅黑" panose="020B0503020204020204" pitchFamily="34" charset="-122"/>
                        <a:ea typeface="微软雅黑" panose="020B0503020204020204" pitchFamily="34" charset="-122"/>
                      </a:endParaRPr>
                    </a:p>
                  </a:txBody>
                  <a:tcPr anchor="ctr"/>
                </a:tc>
              </a:tr>
              <a:tr h="0">
                <a:tc>
                  <a:txBody>
                    <a:bodyPr/>
                    <a:lstStyle/>
                    <a:p>
                      <a:pPr algn="ctr"/>
                      <a:r>
                        <a:rPr lang="en-US" altLang="zh-CN" sz="1400" b="1" dirty="0" smtClean="0">
                          <a:solidFill>
                            <a:schemeClr val="bg1"/>
                          </a:solidFill>
                          <a:latin typeface="微软雅黑" panose="020B0503020204020204" pitchFamily="34" charset="-122"/>
                          <a:ea typeface="微软雅黑" panose="020B0503020204020204" pitchFamily="34" charset="-122"/>
                        </a:rPr>
                        <a:t>5</a:t>
                      </a:r>
                      <a:endParaRPr lang="zh-CN" altLang="en-US" sz="1400" b="1" dirty="0">
                        <a:solidFill>
                          <a:schemeClr val="bg1"/>
                        </a:solidFill>
                        <a:latin typeface="微软雅黑" panose="020B0503020204020204" pitchFamily="34" charset="-122"/>
                        <a:ea typeface="微软雅黑" panose="020B0503020204020204" pitchFamily="34" charset="-122"/>
                      </a:endParaRPr>
                    </a:p>
                  </a:txBody>
                  <a:tcPr anchor="ctr">
                    <a:solidFill>
                      <a:srgbClr val="0070C0"/>
                    </a:solidFill>
                  </a:tcPr>
                </a:tc>
                <a:tc gridSpan="2">
                  <a:txBody>
                    <a:bodyPr/>
                    <a:lstStyle/>
                    <a:p>
                      <a:pPr algn="ctr"/>
                      <a:r>
                        <a:rPr lang="zh-CN" altLang="en-US" sz="1200" b="0" dirty="0" smtClean="0">
                          <a:latin typeface="微软雅黑" panose="020B0503020204020204" pitchFamily="34" charset="-122"/>
                          <a:ea typeface="微软雅黑" panose="020B0503020204020204" pitchFamily="34" charset="-122"/>
                        </a:rPr>
                        <a:t>建设实施</a:t>
                      </a:r>
                      <a:endParaRPr lang="en-US" altLang="zh-CN" sz="1200" b="0" dirty="0" smtClean="0">
                        <a:latin typeface="微软雅黑" panose="020B0503020204020204" pitchFamily="34" charset="-122"/>
                        <a:ea typeface="微软雅黑" panose="020B0503020204020204" pitchFamily="34" charset="-122"/>
                      </a:endParaRPr>
                    </a:p>
                    <a:p>
                      <a:pPr algn="ctr"/>
                      <a:r>
                        <a:rPr lang="zh-CN" altLang="en-US" sz="1200" b="0" dirty="0" smtClean="0">
                          <a:latin typeface="微软雅黑" panose="020B0503020204020204" pitchFamily="34" charset="-122"/>
                          <a:ea typeface="微软雅黑" panose="020B0503020204020204" pitchFamily="34" charset="-122"/>
                        </a:rPr>
                        <a:t>（由各事业部实施落地）</a:t>
                      </a:r>
                      <a:endParaRPr lang="zh-CN" altLang="en-US" sz="1200" b="0" dirty="0">
                        <a:latin typeface="微软雅黑" panose="020B0503020204020204" pitchFamily="34" charset="-122"/>
                        <a:ea typeface="微软雅黑" panose="020B0503020204020204" pitchFamily="34" charset="-122"/>
                      </a:endParaRPr>
                    </a:p>
                  </a:txBody>
                  <a:tcPr anchor="ctr"/>
                </a:tc>
                <a:tc hMerge="1">
                  <a:txBody>
                    <a:bodyPr/>
                    <a:lstStyle/>
                    <a:p>
                      <a:endParaRPr lang="zh-CN" altLang="en-US" dirty="0"/>
                    </a:p>
                  </a:txBody>
                  <a:tcPr/>
                </a:tc>
                <a:tc>
                  <a:txBody>
                    <a:bodyPr/>
                    <a:lstStyle/>
                    <a:p>
                      <a:pPr algn="ctr"/>
                      <a:r>
                        <a:rPr lang="zh-CN" altLang="en-US" sz="1200" dirty="0" smtClean="0">
                          <a:latin typeface="微软雅黑" panose="020B0503020204020204" pitchFamily="34" charset="-122"/>
                          <a:ea typeface="微软雅黑" panose="020B0503020204020204" pitchFamily="34" charset="-122"/>
                        </a:rPr>
                        <a:t>视具体情况而定</a:t>
                      </a:r>
                      <a:endParaRPr lang="zh-CN" altLang="en-US" sz="1200" dirty="0">
                        <a:latin typeface="微软雅黑" panose="020B0503020204020204" pitchFamily="34" charset="-122"/>
                        <a:ea typeface="微软雅黑" panose="020B0503020204020204" pitchFamily="34" charset="-122"/>
                      </a:endParaRPr>
                    </a:p>
                  </a:txBody>
                  <a:tcPr anchor="ctr"/>
                </a:tc>
              </a:tr>
              <a:tr h="0">
                <a:tc>
                  <a:txBody>
                    <a:bodyPr/>
                    <a:lstStyle/>
                    <a:p>
                      <a:pPr algn="ctr"/>
                      <a:r>
                        <a:rPr lang="en-US" altLang="zh-CN" sz="1400" b="1" dirty="0" smtClean="0">
                          <a:solidFill>
                            <a:schemeClr val="bg1"/>
                          </a:solidFill>
                          <a:latin typeface="微软雅黑" panose="020B0503020204020204" pitchFamily="34" charset="-122"/>
                          <a:ea typeface="微软雅黑" panose="020B0503020204020204" pitchFamily="34" charset="-122"/>
                        </a:rPr>
                        <a:t>6</a:t>
                      </a:r>
                      <a:endParaRPr lang="zh-CN" altLang="en-US" sz="1400" b="1" dirty="0">
                        <a:solidFill>
                          <a:schemeClr val="bg1"/>
                        </a:solidFill>
                        <a:latin typeface="微软雅黑" panose="020B0503020204020204" pitchFamily="34" charset="-122"/>
                        <a:ea typeface="微软雅黑" panose="020B0503020204020204" pitchFamily="34" charset="-122"/>
                      </a:endParaRPr>
                    </a:p>
                  </a:txBody>
                  <a:tcPr anchor="ctr">
                    <a:solidFill>
                      <a:srgbClr val="0070C0"/>
                    </a:solidFill>
                  </a:tcPr>
                </a:tc>
                <a:tc gridSpan="2">
                  <a:txBody>
                    <a:bodyPr/>
                    <a:lstStyle/>
                    <a:p>
                      <a:pPr algn="ctr"/>
                      <a:r>
                        <a:rPr lang="zh-CN" altLang="en-US" sz="1200" b="0" dirty="0" smtClean="0">
                          <a:latin typeface="微软雅黑" panose="020B0503020204020204" pitchFamily="34" charset="-122"/>
                          <a:ea typeface="微软雅黑" panose="020B0503020204020204" pitchFamily="34" charset="-122"/>
                        </a:rPr>
                        <a:t>持续运营或跟进</a:t>
                      </a:r>
                      <a:endParaRPr lang="zh-CN" altLang="en-US" sz="1200" b="0" dirty="0">
                        <a:latin typeface="微软雅黑" panose="020B0503020204020204" pitchFamily="34" charset="-122"/>
                        <a:ea typeface="微软雅黑" panose="020B0503020204020204" pitchFamily="34" charset="-122"/>
                      </a:endParaRPr>
                    </a:p>
                  </a:txBody>
                  <a:tcPr anchor="ctr"/>
                </a:tc>
                <a:tc hMerge="1">
                  <a:txBody>
                    <a:bodyPr/>
                    <a:lstStyle/>
                    <a:p>
                      <a:endParaRPr lang="zh-CN" altLang="en-US"/>
                    </a:p>
                  </a:txBody>
                  <a:tcPr/>
                </a:tc>
                <a:tc>
                  <a:txBody>
                    <a:bodyPr/>
                    <a:lstStyle/>
                    <a:p>
                      <a:pPr algn="ctr"/>
                      <a:r>
                        <a:rPr lang="zh-CN" altLang="en-US" sz="1200" dirty="0" smtClean="0">
                          <a:latin typeface="微软雅黑" panose="020B0503020204020204" pitchFamily="34" charset="-122"/>
                          <a:ea typeface="微软雅黑" panose="020B0503020204020204" pitchFamily="34" charset="-122"/>
                        </a:rPr>
                        <a:t>持续</a:t>
                      </a:r>
                      <a:endParaRPr lang="zh-CN" altLang="en-US" sz="1200" dirty="0">
                        <a:latin typeface="微软雅黑" panose="020B0503020204020204" pitchFamily="34" charset="-122"/>
                        <a:ea typeface="微软雅黑" panose="020B0503020204020204" pitchFamily="34" charset="-122"/>
                      </a:endParaRPr>
                    </a:p>
                  </a:txBody>
                  <a:tcPr anchor="ctr"/>
                </a:tc>
              </a:tr>
            </a:tbl>
          </a:graphicData>
        </a:graphic>
      </p:graphicFrame>
      <p:grpSp>
        <p:nvGrpSpPr>
          <p:cNvPr id="124" name="组合 123"/>
          <p:cNvGrpSpPr/>
          <p:nvPr/>
        </p:nvGrpSpPr>
        <p:grpSpPr>
          <a:xfrm>
            <a:off x="2006930" y="1782433"/>
            <a:ext cx="7342166" cy="1512168"/>
            <a:chOff x="1267125" y="927499"/>
            <a:chExt cx="6597596" cy="1512168"/>
          </a:xfrm>
        </p:grpSpPr>
        <p:sp>
          <p:nvSpPr>
            <p:cNvPr id="125" name="燕尾形箭头 124"/>
            <p:cNvSpPr/>
            <p:nvPr/>
          </p:nvSpPr>
          <p:spPr>
            <a:xfrm>
              <a:off x="1267125" y="1359546"/>
              <a:ext cx="6597596" cy="576063"/>
            </a:xfrm>
            <a:prstGeom prst="notchedRightArrow">
              <a:avLst/>
            </a:prstGeom>
            <a:solidFill>
              <a:srgbClr val="1F497D">
                <a:lumMod val="20000"/>
                <a:lumOff val="80000"/>
              </a:srgbClr>
            </a:solidFill>
            <a:ln>
              <a:noFill/>
            </a:ln>
            <a:effectLst/>
          </p:spPr>
          <p:style>
            <a:lnRef idx="0">
              <a:scrgbClr r="0" g="0" b="0"/>
            </a:lnRef>
            <a:fillRef idx="1">
              <a:scrgbClr r="0" g="0" b="0"/>
            </a:fillRef>
            <a:effectRef idx="0">
              <a:scrgbClr r="0" g="0" b="0"/>
            </a:effectRef>
            <a:fontRef idx="minor">
              <a:schemeClr val="dk1">
                <a:hueOff val="0"/>
                <a:satOff val="0"/>
                <a:lumOff val="0"/>
                <a:alphaOff val="0"/>
              </a:schemeClr>
            </a:fontRef>
          </p:style>
        </p:sp>
        <p:grpSp>
          <p:nvGrpSpPr>
            <p:cNvPr id="126" name="组合 125"/>
            <p:cNvGrpSpPr/>
            <p:nvPr/>
          </p:nvGrpSpPr>
          <p:grpSpPr>
            <a:xfrm>
              <a:off x="1267344" y="943402"/>
              <a:ext cx="1432448" cy="512448"/>
              <a:chOff x="219" y="15903"/>
              <a:chExt cx="1047140" cy="512448"/>
            </a:xfrm>
          </p:grpSpPr>
          <p:sp>
            <p:nvSpPr>
              <p:cNvPr id="155" name="矩形 154"/>
              <p:cNvSpPr/>
              <p:nvPr/>
            </p:nvSpPr>
            <p:spPr>
              <a:xfrm>
                <a:off x="219" y="15903"/>
                <a:ext cx="1047140" cy="512448"/>
              </a:xfrm>
              <a:prstGeom prst="rect">
                <a:avLst/>
              </a:prstGeom>
              <a:noFill/>
              <a:ln>
                <a:noFill/>
              </a:ln>
              <a:effectLst/>
            </p:spPr>
            <p:style>
              <a:lnRef idx="0">
                <a:scrgbClr r="0" g="0" b="0"/>
              </a:lnRef>
              <a:fillRef idx="0">
                <a:scrgbClr r="0" g="0" b="0"/>
              </a:fillRef>
              <a:effectRef idx="0">
                <a:scrgbClr r="0" g="0" b="0"/>
              </a:effectRef>
              <a:fontRef idx="minor">
                <a:schemeClr val="tx1">
                  <a:hueOff val="0"/>
                  <a:satOff val="0"/>
                  <a:lumOff val="0"/>
                  <a:alphaOff val="0"/>
                </a:schemeClr>
              </a:fontRef>
            </p:style>
          </p:sp>
          <p:sp>
            <p:nvSpPr>
              <p:cNvPr id="156" name="矩形 155"/>
              <p:cNvSpPr/>
              <p:nvPr/>
            </p:nvSpPr>
            <p:spPr>
              <a:xfrm>
                <a:off x="219" y="15903"/>
                <a:ext cx="1047140" cy="512448"/>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71120" tIns="71120" rIns="71120" bIns="71120" numCol="1" spcCol="1270" anchor="b" anchorCtr="0">
                <a:noAutofit/>
              </a:bodyPr>
              <a:lstStyle/>
              <a:p>
                <a:pPr lvl="0" algn="ctr" defTabSz="444500">
                  <a:lnSpc>
                    <a:spcPts val="1080"/>
                  </a:lnSpc>
                  <a:spcBef>
                    <a:spcPct val="0"/>
                  </a:spcBef>
                  <a:spcAft>
                    <a:spcPct val="35000"/>
                  </a:spcAft>
                </a:pPr>
                <a:r>
                  <a:rPr lang="zh-CN" altLang="en-US" sz="1400" b="0" kern="1200" dirty="0" smtClean="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cs typeface="+mn-cs"/>
                  </a:rPr>
                  <a:t>调研：</a:t>
                </a:r>
                <a:endParaRPr lang="en-US" altLang="zh-CN" sz="1400" b="0" kern="1200" dirty="0" smtClean="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cs typeface="+mn-cs"/>
                </a:endParaRPr>
              </a:p>
              <a:p>
                <a:pPr lvl="0" algn="ctr" defTabSz="444500">
                  <a:lnSpc>
                    <a:spcPts val="1080"/>
                  </a:lnSpc>
                  <a:spcBef>
                    <a:spcPct val="0"/>
                  </a:spcBef>
                  <a:spcAft>
                    <a:spcPct val="35000"/>
                  </a:spcAft>
                </a:pPr>
                <a:r>
                  <a:rPr lang="en-US" altLang="zh-CN" sz="1400" b="0" kern="1200" dirty="0" smtClean="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cs typeface="+mn-cs"/>
                  </a:rPr>
                  <a:t>8-10</a:t>
                </a:r>
                <a:r>
                  <a:rPr lang="zh-CN" altLang="en-US" sz="1400" b="0" kern="1200" dirty="0" smtClean="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cs typeface="+mn-cs"/>
                  </a:rPr>
                  <a:t>个工作日</a:t>
                </a:r>
                <a:endParaRPr lang="zh-CN" altLang="en-US" sz="1400" b="0" kern="1200" dirty="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cs typeface="+mn-cs"/>
                </a:endParaRPr>
              </a:p>
            </p:txBody>
          </p:sp>
        </p:grpSp>
        <p:sp>
          <p:nvSpPr>
            <p:cNvPr id="127" name="椭圆 126"/>
            <p:cNvSpPr/>
            <p:nvPr/>
          </p:nvSpPr>
          <p:spPr>
            <a:xfrm>
              <a:off x="1718906" y="1559666"/>
              <a:ext cx="144015" cy="144015"/>
            </a:xfrm>
            <a:prstGeom prst="ellipse">
              <a:avLst/>
            </a:prstGeom>
            <a:solidFill>
              <a:srgbClr val="4F81BD">
                <a:shade val="50000"/>
                <a:hueOff val="0"/>
                <a:satOff val="0"/>
                <a:lumOff val="0"/>
                <a:alphaOff val="0"/>
              </a:srgbClr>
            </a:solidFill>
            <a:ln w="25400" cap="flat" cmpd="sng" algn="ctr">
              <a:solidFill>
                <a:sysClr val="window" lastClr="FFFFFF">
                  <a:hueOff val="0"/>
                  <a:satOff val="0"/>
                  <a:lumOff val="0"/>
                  <a:alphaOff val="0"/>
                </a:sysClr>
              </a:solidFill>
              <a:prstDash val="solid"/>
            </a:ln>
            <a:effectLst/>
          </p:spPr>
          <p:style>
            <a:lnRef idx="2">
              <a:scrgbClr r="0" g="0" b="0"/>
            </a:lnRef>
            <a:fillRef idx="1">
              <a:scrgbClr r="0" g="0" b="0"/>
            </a:fillRef>
            <a:effectRef idx="0">
              <a:scrgbClr r="0" g="0" b="0"/>
            </a:effectRef>
            <a:fontRef idx="minor">
              <a:schemeClr val="lt1"/>
            </a:fontRef>
          </p:style>
        </p:sp>
        <p:grpSp>
          <p:nvGrpSpPr>
            <p:cNvPr id="128" name="组合 127"/>
            <p:cNvGrpSpPr/>
            <p:nvPr/>
          </p:nvGrpSpPr>
          <p:grpSpPr>
            <a:xfrm>
              <a:off x="2423850" y="1791594"/>
              <a:ext cx="1428070" cy="648073"/>
              <a:chOff x="1156725" y="864095"/>
              <a:chExt cx="1120391" cy="648073"/>
            </a:xfrm>
          </p:grpSpPr>
          <p:sp>
            <p:nvSpPr>
              <p:cNvPr id="153" name="矩形 152"/>
              <p:cNvSpPr/>
              <p:nvPr/>
            </p:nvSpPr>
            <p:spPr>
              <a:xfrm>
                <a:off x="1156725" y="864095"/>
                <a:ext cx="1120391" cy="576063"/>
              </a:xfrm>
              <a:prstGeom prst="rect">
                <a:avLst/>
              </a:prstGeom>
              <a:noFill/>
              <a:ln>
                <a:noFill/>
              </a:ln>
              <a:effectLst/>
            </p:spPr>
            <p:style>
              <a:lnRef idx="0">
                <a:scrgbClr r="0" g="0" b="0"/>
              </a:lnRef>
              <a:fillRef idx="0">
                <a:scrgbClr r="0" g="0" b="0"/>
              </a:fillRef>
              <a:effectRef idx="0">
                <a:scrgbClr r="0" g="0" b="0"/>
              </a:effectRef>
              <a:fontRef idx="minor">
                <a:schemeClr val="tx1">
                  <a:hueOff val="0"/>
                  <a:satOff val="0"/>
                  <a:lumOff val="0"/>
                  <a:alphaOff val="0"/>
                </a:schemeClr>
              </a:fontRef>
            </p:style>
          </p:sp>
          <p:sp>
            <p:nvSpPr>
              <p:cNvPr id="154" name="矩形 153"/>
              <p:cNvSpPr/>
              <p:nvPr/>
            </p:nvSpPr>
            <p:spPr>
              <a:xfrm>
                <a:off x="1156725" y="936105"/>
                <a:ext cx="1120391" cy="576063"/>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71120" tIns="71120" rIns="71120" bIns="71120" numCol="1" spcCol="1270" anchor="t" anchorCtr="0">
                <a:noAutofit/>
              </a:bodyPr>
              <a:lstStyle/>
              <a:p>
                <a:pPr lvl="0" algn="ctr" defTabSz="444500">
                  <a:lnSpc>
                    <a:spcPts val="1080"/>
                  </a:lnSpc>
                  <a:spcBef>
                    <a:spcPct val="0"/>
                  </a:spcBef>
                  <a:spcAft>
                    <a:spcPct val="35000"/>
                  </a:spcAft>
                </a:pPr>
                <a:r>
                  <a:rPr lang="zh-CN" altLang="en-US" sz="1400" b="0" kern="1200" dirty="0" smtClean="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cs typeface="+mn-cs"/>
                  </a:rPr>
                  <a:t>对标与诊断：</a:t>
                </a:r>
                <a:endParaRPr lang="en-US" altLang="zh-CN" sz="1400" b="0" kern="1200" dirty="0" smtClean="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cs typeface="+mn-cs"/>
                </a:endParaRPr>
              </a:p>
              <a:p>
                <a:pPr lvl="0" algn="ctr" defTabSz="444500">
                  <a:lnSpc>
                    <a:spcPts val="1080"/>
                  </a:lnSpc>
                  <a:spcBef>
                    <a:spcPct val="0"/>
                  </a:spcBef>
                  <a:spcAft>
                    <a:spcPct val="35000"/>
                  </a:spcAft>
                </a:pPr>
                <a:r>
                  <a:rPr lang="en-US" altLang="zh-CN" sz="1400" b="0" kern="1200" dirty="0" smtClean="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cs typeface="+mn-cs"/>
                  </a:rPr>
                  <a:t>10-15</a:t>
                </a:r>
                <a:r>
                  <a:rPr lang="zh-CN" altLang="en-US" sz="1400" b="0" kern="1200" dirty="0" smtClean="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cs typeface="+mn-cs"/>
                  </a:rPr>
                  <a:t>个工作日</a:t>
                </a:r>
                <a:endParaRPr lang="zh-CN" altLang="en-US" sz="1400" b="0" kern="1200" dirty="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cs typeface="+mn-cs"/>
                </a:endParaRPr>
              </a:p>
            </p:txBody>
          </p:sp>
        </p:grpSp>
        <p:sp>
          <p:nvSpPr>
            <p:cNvPr id="129" name="椭圆 128"/>
            <p:cNvSpPr/>
            <p:nvPr/>
          </p:nvSpPr>
          <p:spPr>
            <a:xfrm>
              <a:off x="2880385" y="1575570"/>
              <a:ext cx="144015" cy="144015"/>
            </a:xfrm>
            <a:prstGeom prst="ellipse">
              <a:avLst/>
            </a:prstGeom>
            <a:solidFill>
              <a:srgbClr val="4F81BD">
                <a:shade val="50000"/>
                <a:hueOff val="180719"/>
                <a:satOff val="-3780"/>
                <a:lumOff val="21031"/>
                <a:alphaOff val="0"/>
              </a:srgbClr>
            </a:solidFill>
            <a:ln w="25400" cap="flat" cmpd="sng" algn="ctr">
              <a:solidFill>
                <a:sysClr val="window" lastClr="FFFFFF">
                  <a:hueOff val="0"/>
                  <a:satOff val="0"/>
                  <a:lumOff val="0"/>
                  <a:alphaOff val="0"/>
                </a:sysClr>
              </a:solidFill>
              <a:prstDash val="solid"/>
            </a:ln>
            <a:effectLst/>
          </p:spPr>
          <p:style>
            <a:lnRef idx="2">
              <a:scrgbClr r="0" g="0" b="0"/>
            </a:lnRef>
            <a:fillRef idx="1">
              <a:scrgbClr r="0" g="0" b="0"/>
            </a:fillRef>
            <a:effectRef idx="0">
              <a:scrgbClr r="0" g="0" b="0"/>
            </a:effectRef>
            <a:fontRef idx="minor">
              <a:schemeClr val="lt1"/>
            </a:fontRef>
          </p:style>
        </p:sp>
        <p:grpSp>
          <p:nvGrpSpPr>
            <p:cNvPr id="130" name="组合 129"/>
            <p:cNvGrpSpPr/>
            <p:nvPr/>
          </p:nvGrpSpPr>
          <p:grpSpPr>
            <a:xfrm>
              <a:off x="3677815" y="928381"/>
              <a:ext cx="1392788" cy="572532"/>
              <a:chOff x="2410690" y="882"/>
              <a:chExt cx="1392788" cy="572532"/>
            </a:xfrm>
          </p:grpSpPr>
          <p:sp>
            <p:nvSpPr>
              <p:cNvPr id="140" name="矩形 139"/>
              <p:cNvSpPr/>
              <p:nvPr/>
            </p:nvSpPr>
            <p:spPr>
              <a:xfrm>
                <a:off x="2410690" y="882"/>
                <a:ext cx="1392788" cy="572532"/>
              </a:xfrm>
              <a:prstGeom prst="rect">
                <a:avLst/>
              </a:prstGeom>
              <a:noFill/>
              <a:ln>
                <a:noFill/>
              </a:ln>
              <a:effectLst/>
            </p:spPr>
            <p:style>
              <a:lnRef idx="0">
                <a:scrgbClr r="0" g="0" b="0"/>
              </a:lnRef>
              <a:fillRef idx="0">
                <a:scrgbClr r="0" g="0" b="0"/>
              </a:fillRef>
              <a:effectRef idx="0">
                <a:scrgbClr r="0" g="0" b="0"/>
              </a:effectRef>
              <a:fontRef idx="minor">
                <a:schemeClr val="tx1">
                  <a:hueOff val="0"/>
                  <a:satOff val="0"/>
                  <a:lumOff val="0"/>
                  <a:alphaOff val="0"/>
                </a:schemeClr>
              </a:fontRef>
            </p:style>
          </p:sp>
          <p:sp>
            <p:nvSpPr>
              <p:cNvPr id="141" name="矩形 140"/>
              <p:cNvSpPr/>
              <p:nvPr/>
            </p:nvSpPr>
            <p:spPr>
              <a:xfrm>
                <a:off x="2410690" y="882"/>
                <a:ext cx="1392788" cy="572532"/>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71120" tIns="71120" rIns="71120" bIns="71120" numCol="1" spcCol="1270" anchor="b" anchorCtr="0">
                <a:noAutofit/>
              </a:bodyPr>
              <a:lstStyle/>
              <a:p>
                <a:pPr lvl="0" algn="ctr" defTabSz="444500">
                  <a:lnSpc>
                    <a:spcPts val="1080"/>
                  </a:lnSpc>
                  <a:spcBef>
                    <a:spcPct val="0"/>
                  </a:spcBef>
                  <a:spcAft>
                    <a:spcPct val="35000"/>
                  </a:spcAft>
                </a:pPr>
                <a:r>
                  <a:rPr lang="zh-CN" altLang="en-US" sz="1400" b="0" kern="1200" dirty="0" smtClean="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cs typeface="+mn-cs"/>
                  </a:rPr>
                  <a:t>方案输出：</a:t>
                </a:r>
                <a:endParaRPr lang="en-US" altLang="zh-CN" sz="1400" b="0" kern="1200" dirty="0" smtClean="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cs typeface="+mn-cs"/>
                </a:endParaRPr>
              </a:p>
              <a:p>
                <a:pPr lvl="0" algn="ctr" defTabSz="444500">
                  <a:lnSpc>
                    <a:spcPts val="1080"/>
                  </a:lnSpc>
                  <a:spcBef>
                    <a:spcPct val="0"/>
                  </a:spcBef>
                  <a:spcAft>
                    <a:spcPct val="35000"/>
                  </a:spcAft>
                </a:pPr>
                <a:r>
                  <a:rPr lang="en-US" altLang="zh-CN" sz="1400" b="0" kern="1200" dirty="0" smtClean="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cs typeface="+mn-cs"/>
                  </a:rPr>
                  <a:t>15-20</a:t>
                </a:r>
                <a:r>
                  <a:rPr lang="zh-CN" altLang="en-US" sz="1400" b="0" kern="1200" dirty="0" smtClean="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cs typeface="+mn-cs"/>
                  </a:rPr>
                  <a:t>个工作日</a:t>
                </a:r>
                <a:endParaRPr lang="zh-CN" altLang="en-US" sz="1400" b="0" kern="1200" dirty="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cs typeface="+mn-cs"/>
                </a:endParaRPr>
              </a:p>
            </p:txBody>
          </p:sp>
        </p:grpSp>
        <p:sp>
          <p:nvSpPr>
            <p:cNvPr id="131" name="椭圆 130"/>
            <p:cNvSpPr/>
            <p:nvPr/>
          </p:nvSpPr>
          <p:spPr>
            <a:xfrm>
              <a:off x="4295984" y="1574687"/>
              <a:ext cx="144015" cy="144015"/>
            </a:xfrm>
            <a:prstGeom prst="ellipse">
              <a:avLst/>
            </a:prstGeom>
            <a:solidFill>
              <a:srgbClr val="4F81BD">
                <a:shade val="50000"/>
                <a:hueOff val="361437"/>
                <a:satOff val="-7560"/>
                <a:lumOff val="42063"/>
                <a:alphaOff val="0"/>
              </a:srgbClr>
            </a:solidFill>
            <a:ln w="25400" cap="flat" cmpd="sng" algn="ctr">
              <a:solidFill>
                <a:sysClr val="window" lastClr="FFFFFF">
                  <a:hueOff val="0"/>
                  <a:satOff val="0"/>
                  <a:lumOff val="0"/>
                  <a:alphaOff val="0"/>
                </a:sysClr>
              </a:solidFill>
              <a:prstDash val="solid"/>
            </a:ln>
            <a:effectLst/>
          </p:spPr>
          <p:style>
            <a:lnRef idx="2">
              <a:scrgbClr r="0" g="0" b="0"/>
            </a:lnRef>
            <a:fillRef idx="1">
              <a:scrgbClr r="0" g="0" b="0"/>
            </a:fillRef>
            <a:effectRef idx="0">
              <a:scrgbClr r="0" g="0" b="0"/>
            </a:effectRef>
            <a:fontRef idx="minor">
              <a:schemeClr val="lt1"/>
            </a:fontRef>
          </p:style>
        </p:sp>
        <p:grpSp>
          <p:nvGrpSpPr>
            <p:cNvPr id="132" name="组合 131"/>
            <p:cNvGrpSpPr/>
            <p:nvPr/>
          </p:nvGrpSpPr>
          <p:grpSpPr>
            <a:xfrm>
              <a:off x="5128416" y="1791594"/>
              <a:ext cx="1603823" cy="648073"/>
              <a:chOff x="3861292" y="864095"/>
              <a:chExt cx="1132074" cy="648073"/>
            </a:xfrm>
          </p:grpSpPr>
          <p:sp>
            <p:nvSpPr>
              <p:cNvPr id="138" name="矩形 137"/>
              <p:cNvSpPr/>
              <p:nvPr/>
            </p:nvSpPr>
            <p:spPr>
              <a:xfrm>
                <a:off x="3861292" y="864095"/>
                <a:ext cx="1132074" cy="576063"/>
              </a:xfrm>
              <a:prstGeom prst="rect">
                <a:avLst/>
              </a:prstGeom>
              <a:noFill/>
              <a:ln>
                <a:noFill/>
              </a:ln>
              <a:effectLst/>
            </p:spPr>
            <p:style>
              <a:lnRef idx="0">
                <a:scrgbClr r="0" g="0" b="0"/>
              </a:lnRef>
              <a:fillRef idx="0">
                <a:scrgbClr r="0" g="0" b="0"/>
              </a:fillRef>
              <a:effectRef idx="0">
                <a:scrgbClr r="0" g="0" b="0"/>
              </a:effectRef>
              <a:fontRef idx="minor">
                <a:schemeClr val="tx1">
                  <a:hueOff val="0"/>
                  <a:satOff val="0"/>
                  <a:lumOff val="0"/>
                  <a:alphaOff val="0"/>
                </a:schemeClr>
              </a:fontRef>
            </p:style>
          </p:sp>
          <p:sp>
            <p:nvSpPr>
              <p:cNvPr id="139" name="矩形 138"/>
              <p:cNvSpPr/>
              <p:nvPr/>
            </p:nvSpPr>
            <p:spPr>
              <a:xfrm>
                <a:off x="3861292" y="936105"/>
                <a:ext cx="1132074" cy="576063"/>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71120" tIns="71120" rIns="71120" bIns="71120" numCol="1" spcCol="1270" anchor="t" anchorCtr="0">
                <a:noAutofit/>
              </a:bodyPr>
              <a:lstStyle/>
              <a:p>
                <a:pPr lvl="0" algn="ctr" defTabSz="444500">
                  <a:lnSpc>
                    <a:spcPts val="1080"/>
                  </a:lnSpc>
                  <a:spcBef>
                    <a:spcPct val="0"/>
                  </a:spcBef>
                  <a:spcAft>
                    <a:spcPct val="35000"/>
                  </a:spcAft>
                </a:pPr>
                <a:r>
                  <a:rPr lang="zh-CN" altLang="en-US" sz="1400" b="0" kern="1200" dirty="0" smtClean="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cs typeface="+mn-cs"/>
                  </a:rPr>
                  <a:t>建设实施：</a:t>
                </a:r>
                <a:endParaRPr lang="en-US" altLang="zh-CN" sz="1400" b="0" kern="1200" dirty="0" smtClean="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cs typeface="+mn-cs"/>
                </a:endParaRPr>
              </a:p>
              <a:p>
                <a:pPr lvl="0" algn="ctr" defTabSz="444500">
                  <a:lnSpc>
                    <a:spcPts val="1080"/>
                  </a:lnSpc>
                  <a:spcBef>
                    <a:spcPct val="0"/>
                  </a:spcBef>
                  <a:spcAft>
                    <a:spcPct val="35000"/>
                  </a:spcAft>
                </a:pPr>
                <a:r>
                  <a:rPr lang="zh-CN" altLang="en-US" sz="1400" b="0" kern="1200" dirty="0" smtClean="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cs typeface="+mn-cs"/>
                  </a:rPr>
                  <a:t>视具体情况而定</a:t>
                </a:r>
                <a:endParaRPr lang="zh-CN" altLang="en-US" sz="1400" b="0" kern="1200" dirty="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cs typeface="+mn-cs"/>
                </a:endParaRPr>
              </a:p>
            </p:txBody>
          </p:sp>
        </p:grpSp>
        <p:grpSp>
          <p:nvGrpSpPr>
            <p:cNvPr id="133" name="组合 132"/>
            <p:cNvGrpSpPr/>
            <p:nvPr/>
          </p:nvGrpSpPr>
          <p:grpSpPr>
            <a:xfrm>
              <a:off x="6308712" y="927499"/>
              <a:ext cx="1431640" cy="576063"/>
              <a:chOff x="5041587" y="0"/>
              <a:chExt cx="1132074" cy="576063"/>
            </a:xfrm>
          </p:grpSpPr>
          <p:sp>
            <p:nvSpPr>
              <p:cNvPr id="136" name="矩形 135"/>
              <p:cNvSpPr/>
              <p:nvPr/>
            </p:nvSpPr>
            <p:spPr>
              <a:xfrm>
                <a:off x="5041587" y="0"/>
                <a:ext cx="1132074" cy="576063"/>
              </a:xfrm>
              <a:prstGeom prst="rect">
                <a:avLst/>
              </a:prstGeom>
              <a:noFill/>
              <a:ln>
                <a:noFill/>
              </a:ln>
              <a:effectLst/>
            </p:spPr>
            <p:style>
              <a:lnRef idx="0">
                <a:scrgbClr r="0" g="0" b="0"/>
              </a:lnRef>
              <a:fillRef idx="0">
                <a:scrgbClr r="0" g="0" b="0"/>
              </a:fillRef>
              <a:effectRef idx="0">
                <a:scrgbClr r="0" g="0" b="0"/>
              </a:effectRef>
              <a:fontRef idx="minor">
                <a:schemeClr val="tx1">
                  <a:hueOff val="0"/>
                  <a:satOff val="0"/>
                  <a:lumOff val="0"/>
                  <a:alphaOff val="0"/>
                </a:schemeClr>
              </a:fontRef>
            </p:style>
          </p:sp>
          <p:sp>
            <p:nvSpPr>
              <p:cNvPr id="137" name="矩形 136"/>
              <p:cNvSpPr/>
              <p:nvPr/>
            </p:nvSpPr>
            <p:spPr>
              <a:xfrm>
                <a:off x="5041587" y="0"/>
                <a:ext cx="1132074" cy="576063"/>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71120" tIns="71120" rIns="71120" bIns="71120" numCol="1" spcCol="1270" anchor="b" anchorCtr="0">
                <a:noAutofit/>
              </a:bodyPr>
              <a:lstStyle/>
              <a:p>
                <a:pPr lvl="0" algn="ctr" defTabSz="444500">
                  <a:lnSpc>
                    <a:spcPts val="1080"/>
                  </a:lnSpc>
                  <a:spcBef>
                    <a:spcPct val="0"/>
                  </a:spcBef>
                  <a:spcAft>
                    <a:spcPct val="35000"/>
                  </a:spcAft>
                </a:pPr>
                <a:r>
                  <a:rPr lang="zh-CN" altLang="en-US" sz="1400" b="0" kern="1200" dirty="0" smtClean="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cs typeface="+mn-cs"/>
                  </a:rPr>
                  <a:t>持续运营或跟进：</a:t>
                </a:r>
                <a:endParaRPr lang="en-US" altLang="zh-CN" sz="1400" b="0" kern="1200" dirty="0" smtClean="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cs typeface="+mn-cs"/>
                </a:endParaRPr>
              </a:p>
              <a:p>
                <a:pPr lvl="0" algn="ctr" defTabSz="444500">
                  <a:lnSpc>
                    <a:spcPts val="1080"/>
                  </a:lnSpc>
                  <a:spcBef>
                    <a:spcPct val="0"/>
                  </a:spcBef>
                  <a:spcAft>
                    <a:spcPct val="35000"/>
                  </a:spcAft>
                </a:pPr>
                <a:r>
                  <a:rPr lang="zh-CN" altLang="en-US" sz="1400" b="0" kern="1200" dirty="0" smtClean="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cs typeface="+mn-cs"/>
                  </a:rPr>
                  <a:t>持续</a:t>
                </a:r>
                <a:endParaRPr lang="zh-CN" altLang="en-US" sz="1400" b="0" kern="1200" dirty="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cs typeface="+mn-cs"/>
                </a:endParaRPr>
              </a:p>
            </p:txBody>
          </p:sp>
        </p:grpSp>
        <p:sp>
          <p:nvSpPr>
            <p:cNvPr id="134" name="椭圆 133"/>
            <p:cNvSpPr/>
            <p:nvPr/>
          </p:nvSpPr>
          <p:spPr>
            <a:xfrm>
              <a:off x="5724128" y="1575570"/>
              <a:ext cx="144015" cy="144015"/>
            </a:xfrm>
            <a:prstGeom prst="ellipse">
              <a:avLst/>
            </a:prstGeom>
            <a:solidFill>
              <a:srgbClr val="4F81BD">
                <a:shade val="50000"/>
                <a:hueOff val="180719"/>
                <a:satOff val="-3780"/>
                <a:lumOff val="21031"/>
                <a:alphaOff val="0"/>
              </a:srgbClr>
            </a:solidFill>
            <a:ln w="25400" cap="flat" cmpd="sng" algn="ctr">
              <a:solidFill>
                <a:sysClr val="window" lastClr="FFFFFF">
                  <a:hueOff val="0"/>
                  <a:satOff val="0"/>
                  <a:lumOff val="0"/>
                  <a:alphaOff val="0"/>
                </a:sysClr>
              </a:solidFill>
              <a:prstDash val="solid"/>
            </a:ln>
            <a:effectLst/>
          </p:spPr>
          <p:style>
            <a:lnRef idx="2">
              <a:scrgbClr r="0" g="0" b="0"/>
            </a:lnRef>
            <a:fillRef idx="1">
              <a:scrgbClr r="0" g="0" b="0"/>
            </a:fillRef>
            <a:effectRef idx="0">
              <a:scrgbClr r="0" g="0" b="0"/>
            </a:effectRef>
            <a:fontRef idx="minor">
              <a:schemeClr val="lt1"/>
            </a:fontRef>
          </p:style>
        </p:sp>
        <p:sp>
          <p:nvSpPr>
            <p:cNvPr id="135" name="椭圆 134"/>
            <p:cNvSpPr/>
            <p:nvPr/>
          </p:nvSpPr>
          <p:spPr>
            <a:xfrm>
              <a:off x="7011265" y="1575570"/>
              <a:ext cx="144015" cy="144015"/>
            </a:xfrm>
            <a:prstGeom prst="ellipse">
              <a:avLst/>
            </a:prstGeom>
          </p:spPr>
          <p:style>
            <a:lnRef idx="2">
              <a:schemeClr val="lt1">
                <a:hueOff val="0"/>
                <a:satOff val="0"/>
                <a:lumOff val="0"/>
                <a:alphaOff val="0"/>
              </a:schemeClr>
            </a:lnRef>
            <a:fillRef idx="1">
              <a:schemeClr val="accent1">
                <a:shade val="50000"/>
                <a:hueOff val="144575"/>
                <a:satOff val="-3024"/>
                <a:lumOff val="16825"/>
                <a:alphaOff val="0"/>
              </a:schemeClr>
            </a:fillRef>
            <a:effectRef idx="0">
              <a:schemeClr val="accent1">
                <a:shade val="50000"/>
                <a:hueOff val="144575"/>
                <a:satOff val="-3024"/>
                <a:lumOff val="16825"/>
                <a:alphaOff val="0"/>
              </a:schemeClr>
            </a:effectRef>
            <a:fontRef idx="minor">
              <a:schemeClr val="lt1"/>
            </a:fontRef>
          </p:style>
        </p:sp>
      </p:grpSp>
      <p:sp>
        <p:nvSpPr>
          <p:cNvPr id="34" name="MH_Other_5"/>
          <p:cNvSpPr>
            <a:spLocks noChangeArrowheads="1"/>
          </p:cNvSpPr>
          <p:nvPr>
            <p:custDataLst>
              <p:tags r:id="rId1"/>
            </p:custDataLst>
          </p:nvPr>
        </p:nvSpPr>
        <p:spPr bwMode="auto">
          <a:xfrm>
            <a:off x="193160" y="742593"/>
            <a:ext cx="2817670" cy="517495"/>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r>
              <a:rPr lang="zh-CN" altLang="en-US" sz="2000" b="1" dirty="0" smtClean="0">
                <a:solidFill>
                  <a:srgbClr val="FFFFFF"/>
                </a:solidFill>
                <a:ea typeface="微软雅黑" pitchFamily="34" charset="-122"/>
              </a:rPr>
              <a:t>（一） 项目建设周期</a:t>
            </a:r>
            <a:endParaRPr lang="zh-CN" altLang="en-US" sz="2000" b="1" dirty="0">
              <a:solidFill>
                <a:srgbClr val="FFFFFF"/>
              </a:solidFill>
              <a:ea typeface="微软雅黑" pitchFamily="34" charset="-122"/>
            </a:endParaRPr>
          </a:p>
        </p:txBody>
      </p:sp>
      <p:sp>
        <p:nvSpPr>
          <p:cNvPr id="32" name="文本占位符 20"/>
          <p:cNvSpPr txBox="1">
            <a:spLocks/>
          </p:cNvSpPr>
          <p:nvPr/>
        </p:nvSpPr>
        <p:spPr>
          <a:xfrm>
            <a:off x="8997696" y="214968"/>
            <a:ext cx="2997080" cy="446484"/>
          </a:xfrm>
          <a:prstGeom prst="rect">
            <a:avLst/>
          </a:prstGeom>
        </p:spPr>
        <p:txBody>
          <a:bodyPr/>
          <a:lstStyle>
            <a:lvl1pPr marL="0" indent="0" algn="l" defTabSz="914400" rtl="0" eaLnBrk="1" latinLnBrk="0" hangingPunct="1">
              <a:lnSpc>
                <a:spcPct val="90000"/>
              </a:lnSpc>
              <a:spcBef>
                <a:spcPts val="1000"/>
              </a:spcBef>
              <a:buFontTx/>
              <a:buNone/>
              <a:defRPr sz="24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b="1" dirty="0" smtClean="0">
                <a:solidFill>
                  <a:prstClr val="black"/>
                </a:solidFill>
              </a:rPr>
              <a:t>四、项目实施保障</a:t>
            </a:r>
            <a:endParaRPr lang="zh-CN" altLang="en-US" b="1" dirty="0">
              <a:solidFill>
                <a:prstClr val="black"/>
              </a:solidFill>
            </a:endParaRPr>
          </a:p>
        </p:txBody>
      </p:sp>
    </p:spTree>
    <p:extLst>
      <p:ext uri="{BB962C8B-B14F-4D97-AF65-F5344CB8AC3E}">
        <p14:creationId xmlns:p14="http://schemas.microsoft.com/office/powerpoint/2010/main" val="15959068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404813"/>
            <a:ext cx="1768415" cy="241230"/>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sp>
        <p:nvSpPr>
          <p:cNvPr id="45" name="文本框 2"/>
          <p:cNvSpPr txBox="1"/>
          <p:nvPr/>
        </p:nvSpPr>
        <p:spPr>
          <a:xfrm>
            <a:off x="11850701" y="235536"/>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solidFill>
                  <a:prstClr val="white"/>
                </a:solidFill>
              </a:rPr>
              <a:t>41</a:t>
            </a:r>
            <a:endParaRPr lang="zh-CN" altLang="en-US" sz="1600" b="1" dirty="0">
              <a:solidFill>
                <a:prstClr val="white"/>
              </a:solidFill>
            </a:endParaRPr>
          </a:p>
        </p:txBody>
      </p:sp>
      <p:graphicFrame>
        <p:nvGraphicFramePr>
          <p:cNvPr id="15" name="表格 14">
            <a:extLst>
              <a:ext uri="{FF2B5EF4-FFF2-40B4-BE49-F238E27FC236}">
                <a16:creationId xmlns="" xmlns:a16="http://schemas.microsoft.com/office/drawing/2014/main" id="{C439B3E8-B7B8-48A2-BF9D-783B48DE70E5}"/>
              </a:ext>
            </a:extLst>
          </p:cNvPr>
          <p:cNvGraphicFramePr>
            <a:graphicFrameLocks noGrp="1"/>
          </p:cNvGraphicFramePr>
          <p:nvPr>
            <p:extLst>
              <p:ext uri="{D42A27DB-BD31-4B8C-83A1-F6EECF244321}">
                <p14:modId xmlns:p14="http://schemas.microsoft.com/office/powerpoint/2010/main" val="4010393920"/>
              </p:ext>
            </p:extLst>
          </p:nvPr>
        </p:nvGraphicFramePr>
        <p:xfrm>
          <a:off x="1543077" y="1701771"/>
          <a:ext cx="8518504" cy="4414298"/>
        </p:xfrm>
        <a:graphic>
          <a:graphicData uri="http://schemas.openxmlformats.org/drawingml/2006/table">
            <a:tbl>
              <a:tblPr firstRow="1" firstCol="1" bandRow="1">
                <a:tableStyleId>{BC89EF96-8CEA-46FF-86C4-4CE0E7609802}</a:tableStyleId>
              </a:tblPr>
              <a:tblGrid>
                <a:gridCol w="1383326">
                  <a:extLst>
                    <a:ext uri="{9D8B030D-6E8A-4147-A177-3AD203B41FA5}">
                      <a16:colId xmlns="" xmlns:a16="http://schemas.microsoft.com/office/drawing/2014/main" val="643298985"/>
                    </a:ext>
                  </a:extLst>
                </a:gridCol>
                <a:gridCol w="1647855">
                  <a:extLst>
                    <a:ext uri="{9D8B030D-6E8A-4147-A177-3AD203B41FA5}">
                      <a16:colId xmlns="" xmlns:a16="http://schemas.microsoft.com/office/drawing/2014/main" val="3562308931"/>
                    </a:ext>
                  </a:extLst>
                </a:gridCol>
                <a:gridCol w="4095802">
                  <a:extLst>
                    <a:ext uri="{9D8B030D-6E8A-4147-A177-3AD203B41FA5}">
                      <a16:colId xmlns="" xmlns:a16="http://schemas.microsoft.com/office/drawing/2014/main" val="3618446638"/>
                    </a:ext>
                  </a:extLst>
                </a:gridCol>
                <a:gridCol w="1391521">
                  <a:extLst>
                    <a:ext uri="{9D8B030D-6E8A-4147-A177-3AD203B41FA5}">
                      <a16:colId xmlns="" xmlns:a16="http://schemas.microsoft.com/office/drawing/2014/main" val="2156129102"/>
                    </a:ext>
                  </a:extLst>
                </a:gridCol>
              </a:tblGrid>
              <a:tr h="582388">
                <a:tc>
                  <a:txBody>
                    <a:bodyPr/>
                    <a:lstStyle/>
                    <a:p>
                      <a:pPr algn="ctr">
                        <a:lnSpc>
                          <a:spcPts val="2400"/>
                        </a:lnSpc>
                        <a:spcAft>
                          <a:spcPts val="0"/>
                        </a:spcAft>
                      </a:pPr>
                      <a:r>
                        <a:rPr lang="zh-CN" sz="1500" kern="100" dirty="0">
                          <a:effectLst/>
                        </a:rPr>
                        <a:t>建设阶段</a:t>
                      </a:r>
                      <a:endParaRPr lang="zh-CN" sz="15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32881" marR="32881" marT="0" marB="0" anchor="ctr">
                    <a:solidFill>
                      <a:schemeClr val="accent1">
                        <a:lumMod val="60000"/>
                        <a:lumOff val="40000"/>
                      </a:schemeClr>
                    </a:solidFill>
                  </a:tcPr>
                </a:tc>
                <a:tc>
                  <a:txBody>
                    <a:bodyPr/>
                    <a:lstStyle/>
                    <a:p>
                      <a:pPr algn="ctr">
                        <a:lnSpc>
                          <a:spcPts val="2400"/>
                        </a:lnSpc>
                        <a:spcAft>
                          <a:spcPts val="0"/>
                        </a:spcAft>
                      </a:pPr>
                      <a:r>
                        <a:rPr lang="zh-CN" sz="1500" kern="100" dirty="0">
                          <a:effectLst/>
                        </a:rPr>
                        <a:t>建设内容</a:t>
                      </a:r>
                      <a:endParaRPr lang="zh-CN" sz="15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32881" marR="32881" marT="0" marB="0" anchor="ctr">
                    <a:solidFill>
                      <a:schemeClr val="accent1">
                        <a:lumMod val="60000"/>
                        <a:lumOff val="40000"/>
                      </a:schemeClr>
                    </a:solidFill>
                  </a:tcPr>
                </a:tc>
                <a:tc>
                  <a:txBody>
                    <a:bodyPr/>
                    <a:lstStyle/>
                    <a:p>
                      <a:pPr algn="ctr">
                        <a:lnSpc>
                          <a:spcPts val="2400"/>
                        </a:lnSpc>
                        <a:spcAft>
                          <a:spcPts val="0"/>
                        </a:spcAft>
                      </a:pPr>
                      <a:r>
                        <a:rPr lang="zh-CN" sz="1500" kern="100" dirty="0">
                          <a:effectLst/>
                        </a:rPr>
                        <a:t>具体内容</a:t>
                      </a:r>
                      <a:endParaRPr lang="zh-CN" sz="15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32881" marR="32881" marT="0" marB="0" anchor="ctr">
                    <a:solidFill>
                      <a:schemeClr val="accent1">
                        <a:lumMod val="60000"/>
                        <a:lumOff val="40000"/>
                      </a:schemeClr>
                    </a:solidFill>
                  </a:tcPr>
                </a:tc>
                <a:tc>
                  <a:txBody>
                    <a:bodyPr/>
                    <a:lstStyle/>
                    <a:p>
                      <a:pPr algn="ctr">
                        <a:lnSpc>
                          <a:spcPts val="2400"/>
                        </a:lnSpc>
                        <a:spcAft>
                          <a:spcPts val="0"/>
                        </a:spcAft>
                      </a:pPr>
                      <a:r>
                        <a:rPr lang="zh-CN" sz="1500" kern="100" dirty="0">
                          <a:effectLst/>
                        </a:rPr>
                        <a:t>建设时间周期（参考）</a:t>
                      </a:r>
                      <a:endParaRPr lang="zh-CN" sz="15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32881" marR="32881" marT="0" marB="0" anchor="ctr">
                    <a:solidFill>
                      <a:schemeClr val="accent1">
                        <a:lumMod val="60000"/>
                        <a:lumOff val="40000"/>
                      </a:schemeClr>
                    </a:solidFill>
                  </a:tcPr>
                </a:tc>
                <a:extLst>
                  <a:ext uri="{0D108BD9-81ED-4DB2-BD59-A6C34878D82A}">
                    <a16:rowId xmlns="" xmlns:a16="http://schemas.microsoft.com/office/drawing/2014/main" val="459955072"/>
                  </a:ext>
                </a:extLst>
              </a:tr>
              <a:tr h="422915">
                <a:tc rowSpan="6">
                  <a:txBody>
                    <a:bodyPr/>
                    <a:lstStyle/>
                    <a:p>
                      <a:pPr algn="ctr">
                        <a:lnSpc>
                          <a:spcPts val="2400"/>
                        </a:lnSpc>
                        <a:spcAft>
                          <a:spcPts val="0"/>
                        </a:spcAft>
                      </a:pPr>
                      <a:r>
                        <a:rPr lang="zh-CN" sz="1500" kern="100" dirty="0">
                          <a:effectLst/>
                        </a:rPr>
                        <a:t>一期专业建设</a:t>
                      </a:r>
                      <a:endParaRPr lang="zh-CN" sz="15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32881" marR="32881" marT="0" marB="0" anchor="ctr"/>
                </a:tc>
                <a:tc>
                  <a:txBody>
                    <a:bodyPr/>
                    <a:lstStyle/>
                    <a:p>
                      <a:pPr algn="just">
                        <a:lnSpc>
                          <a:spcPts val="2400"/>
                        </a:lnSpc>
                        <a:spcAft>
                          <a:spcPts val="0"/>
                        </a:spcAft>
                      </a:pPr>
                      <a:r>
                        <a:rPr lang="zh-CN" sz="1500" kern="100" dirty="0">
                          <a:effectLst/>
                        </a:rPr>
                        <a:t>顶层规划</a:t>
                      </a:r>
                      <a:endParaRPr lang="zh-CN" sz="15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32881" marR="32881" marT="0" marB="0" anchor="ctr"/>
                </a:tc>
                <a:tc>
                  <a:txBody>
                    <a:bodyPr/>
                    <a:lstStyle/>
                    <a:p>
                      <a:pPr algn="just">
                        <a:lnSpc>
                          <a:spcPts val="2400"/>
                        </a:lnSpc>
                        <a:spcAft>
                          <a:spcPts val="0"/>
                        </a:spcAft>
                      </a:pPr>
                      <a:r>
                        <a:rPr lang="zh-CN" sz="1500" kern="100" dirty="0">
                          <a:effectLst/>
                        </a:rPr>
                        <a:t>签署协议；输出方案、招投标流程</a:t>
                      </a:r>
                      <a:endParaRPr lang="zh-CN" sz="15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32881" marR="32881" marT="0" marB="0" anchor="ctr"/>
                </a:tc>
                <a:tc>
                  <a:txBody>
                    <a:bodyPr/>
                    <a:lstStyle/>
                    <a:p>
                      <a:pPr algn="ctr">
                        <a:lnSpc>
                          <a:spcPts val="2400"/>
                        </a:lnSpc>
                        <a:spcAft>
                          <a:spcPts val="0"/>
                        </a:spcAft>
                      </a:pPr>
                      <a:r>
                        <a:rPr lang="en-US" sz="1500" kern="100" dirty="0">
                          <a:effectLst/>
                        </a:rPr>
                        <a:t>2</a:t>
                      </a:r>
                      <a:r>
                        <a:rPr lang="zh-CN" sz="1500" kern="100" dirty="0">
                          <a:effectLst/>
                        </a:rPr>
                        <a:t>个月</a:t>
                      </a:r>
                      <a:endParaRPr lang="zh-CN" sz="15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32881" marR="32881" marT="0" marB="0" anchor="ctr"/>
                </a:tc>
                <a:extLst>
                  <a:ext uri="{0D108BD9-81ED-4DB2-BD59-A6C34878D82A}">
                    <a16:rowId xmlns="" xmlns:a16="http://schemas.microsoft.com/office/drawing/2014/main" val="3448733343"/>
                  </a:ext>
                </a:extLst>
              </a:tr>
              <a:tr h="623537">
                <a:tc vMerge="1">
                  <a:txBody>
                    <a:bodyPr/>
                    <a:lstStyle/>
                    <a:p>
                      <a:endParaRPr lang="zh-SG" altLang="en-US"/>
                    </a:p>
                  </a:txBody>
                  <a:tcPr/>
                </a:tc>
                <a:tc>
                  <a:txBody>
                    <a:bodyPr/>
                    <a:lstStyle/>
                    <a:p>
                      <a:pPr algn="just">
                        <a:lnSpc>
                          <a:spcPts val="2400"/>
                        </a:lnSpc>
                        <a:spcAft>
                          <a:spcPts val="0"/>
                        </a:spcAft>
                      </a:pPr>
                      <a:r>
                        <a:rPr lang="zh-CN" sz="1500" kern="100" dirty="0">
                          <a:effectLst/>
                        </a:rPr>
                        <a:t>实训</a:t>
                      </a:r>
                      <a:r>
                        <a:rPr lang="zh-CN" altLang="en-US" sz="1500" kern="100" dirty="0">
                          <a:effectLst/>
                        </a:rPr>
                        <a:t>基地</a:t>
                      </a:r>
                      <a:r>
                        <a:rPr lang="zh-CN" sz="1500" kern="100" dirty="0">
                          <a:effectLst/>
                        </a:rPr>
                        <a:t>建设与装修</a:t>
                      </a:r>
                      <a:endParaRPr lang="zh-CN" sz="15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32881" marR="32881" marT="0" marB="0" anchor="ctr"/>
                </a:tc>
                <a:tc>
                  <a:txBody>
                    <a:bodyPr/>
                    <a:lstStyle/>
                    <a:p>
                      <a:pPr algn="just">
                        <a:lnSpc>
                          <a:spcPts val="2400"/>
                        </a:lnSpc>
                        <a:spcAft>
                          <a:spcPts val="0"/>
                        </a:spcAft>
                      </a:pPr>
                      <a:r>
                        <a:rPr lang="zh-CN" sz="1500" kern="100" dirty="0">
                          <a:effectLst/>
                        </a:rPr>
                        <a:t>采购软硬件设备及办公家具，配备实训基地；文化装修，综合布线</a:t>
                      </a:r>
                      <a:endParaRPr lang="zh-CN" sz="15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32881" marR="32881" marT="0" marB="0" anchor="ctr"/>
                </a:tc>
                <a:tc rowSpan="5">
                  <a:txBody>
                    <a:bodyPr/>
                    <a:lstStyle/>
                    <a:p>
                      <a:pPr algn="ctr">
                        <a:lnSpc>
                          <a:spcPts val="2400"/>
                        </a:lnSpc>
                        <a:spcAft>
                          <a:spcPts val="0"/>
                        </a:spcAft>
                      </a:pPr>
                      <a:r>
                        <a:rPr lang="en-US" sz="1500" kern="100" dirty="0" smtClean="0">
                          <a:effectLst/>
                        </a:rPr>
                        <a:t>6</a:t>
                      </a:r>
                      <a:r>
                        <a:rPr lang="zh-CN" sz="1500" kern="100" dirty="0" smtClean="0">
                          <a:effectLst/>
                        </a:rPr>
                        <a:t>个月</a:t>
                      </a:r>
                      <a:endParaRPr lang="en-US" altLang="zh-CN" sz="1500" kern="100" dirty="0" smtClean="0">
                        <a:effectLst/>
                      </a:endParaRPr>
                    </a:p>
                    <a:p>
                      <a:pPr algn="ctr">
                        <a:lnSpc>
                          <a:spcPts val="2400"/>
                        </a:lnSpc>
                        <a:spcAft>
                          <a:spcPts val="0"/>
                        </a:spcAft>
                      </a:pPr>
                      <a:r>
                        <a:rPr lang="en-US" altLang="zh-CN" sz="1500" kern="100" dirty="0" smtClean="0">
                          <a:effectLst/>
                        </a:rPr>
                        <a:t>(</a:t>
                      </a:r>
                      <a:r>
                        <a:rPr lang="zh-CN" sz="1500" kern="100" dirty="0" smtClean="0">
                          <a:effectLst/>
                        </a:rPr>
                        <a:t>各项</a:t>
                      </a:r>
                      <a:r>
                        <a:rPr lang="zh-CN" altLang="en-US" sz="1500" kern="100" dirty="0" smtClean="0">
                          <a:effectLst/>
                        </a:rPr>
                        <a:t>同步</a:t>
                      </a:r>
                      <a:r>
                        <a:rPr lang="zh-CN" sz="1500" kern="100" dirty="0" smtClean="0">
                          <a:effectLst/>
                        </a:rPr>
                        <a:t>进行</a:t>
                      </a:r>
                      <a:r>
                        <a:rPr lang="en-US" altLang="zh-CN" sz="1500" kern="100" dirty="0" smtClean="0">
                          <a:effectLst/>
                        </a:rPr>
                        <a:t>)</a:t>
                      </a:r>
                      <a:endParaRPr lang="zh-CN" sz="15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32881" marR="32881" marT="0" marB="0" anchor="ctr"/>
                </a:tc>
                <a:extLst>
                  <a:ext uri="{0D108BD9-81ED-4DB2-BD59-A6C34878D82A}">
                    <a16:rowId xmlns="" xmlns:a16="http://schemas.microsoft.com/office/drawing/2014/main" val="562677930"/>
                  </a:ext>
                </a:extLst>
              </a:tr>
              <a:tr h="411964">
                <a:tc vMerge="1">
                  <a:txBody>
                    <a:bodyPr/>
                    <a:lstStyle/>
                    <a:p>
                      <a:endParaRPr lang="zh-SG" altLang="en-US"/>
                    </a:p>
                  </a:txBody>
                  <a:tcPr/>
                </a:tc>
                <a:tc rowSpan="3">
                  <a:txBody>
                    <a:bodyPr/>
                    <a:lstStyle/>
                    <a:p>
                      <a:pPr algn="just">
                        <a:lnSpc>
                          <a:spcPts val="2400"/>
                        </a:lnSpc>
                        <a:spcAft>
                          <a:spcPts val="0"/>
                        </a:spcAft>
                      </a:pPr>
                      <a:r>
                        <a:rPr lang="zh-CN" sz="1500" kern="100" dirty="0">
                          <a:effectLst/>
                        </a:rPr>
                        <a:t>教学资源</a:t>
                      </a:r>
                      <a:endParaRPr lang="zh-CN" sz="15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32881" marR="32881" marT="0" marB="0" anchor="ctr"/>
                </a:tc>
                <a:tc>
                  <a:txBody>
                    <a:bodyPr/>
                    <a:lstStyle/>
                    <a:p>
                      <a:pPr algn="just">
                        <a:lnSpc>
                          <a:spcPts val="2400"/>
                        </a:lnSpc>
                        <a:spcAft>
                          <a:spcPts val="0"/>
                        </a:spcAft>
                      </a:pPr>
                      <a:r>
                        <a:rPr lang="zh-CN" sz="1500" kern="100" dirty="0">
                          <a:effectLst/>
                        </a:rPr>
                        <a:t> 实训项目、课程、内容和教学</a:t>
                      </a:r>
                      <a:r>
                        <a:rPr lang="zh-CN" sz="1500" kern="100" dirty="0" smtClean="0">
                          <a:effectLst/>
                        </a:rPr>
                        <a:t>安排</a:t>
                      </a:r>
                      <a:endParaRPr lang="zh-CN" sz="15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32881" marR="32881" marT="0" marB="0" anchor="ctr"/>
                </a:tc>
                <a:tc vMerge="1">
                  <a:txBody>
                    <a:bodyPr/>
                    <a:lstStyle/>
                    <a:p>
                      <a:endParaRPr lang="zh-SG" altLang="en-US"/>
                    </a:p>
                  </a:txBody>
                  <a:tcPr/>
                </a:tc>
                <a:extLst>
                  <a:ext uri="{0D108BD9-81ED-4DB2-BD59-A6C34878D82A}">
                    <a16:rowId xmlns="" xmlns:a16="http://schemas.microsoft.com/office/drawing/2014/main" val="720981731"/>
                  </a:ext>
                </a:extLst>
              </a:tr>
              <a:tr h="415481">
                <a:tc vMerge="1">
                  <a:txBody>
                    <a:bodyPr/>
                    <a:lstStyle/>
                    <a:p>
                      <a:endParaRPr lang="zh-SG" altLang="en-US"/>
                    </a:p>
                  </a:txBody>
                  <a:tcPr/>
                </a:tc>
                <a:tc vMerge="1">
                  <a:txBody>
                    <a:bodyPr/>
                    <a:lstStyle/>
                    <a:p>
                      <a:endParaRPr lang="zh-SG" altLang="en-US"/>
                    </a:p>
                  </a:txBody>
                  <a:tcPr/>
                </a:tc>
                <a:tc>
                  <a:txBody>
                    <a:bodyPr/>
                    <a:lstStyle/>
                    <a:p>
                      <a:pPr algn="just">
                        <a:lnSpc>
                          <a:spcPts val="2400"/>
                        </a:lnSpc>
                        <a:spcAft>
                          <a:spcPts val="0"/>
                        </a:spcAft>
                      </a:pPr>
                      <a:r>
                        <a:rPr lang="zh-CN" sz="1500" kern="100" dirty="0">
                          <a:effectLst/>
                        </a:rPr>
                        <a:t> 合作编写配套</a:t>
                      </a:r>
                      <a:r>
                        <a:rPr lang="zh-CN" sz="1500" kern="100" dirty="0" smtClean="0">
                          <a:effectLst/>
                        </a:rPr>
                        <a:t>教材</a:t>
                      </a:r>
                      <a:endParaRPr lang="zh-CN" sz="15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32881" marR="32881" marT="0" marB="0" anchor="ctr"/>
                </a:tc>
                <a:tc vMerge="1">
                  <a:txBody>
                    <a:bodyPr/>
                    <a:lstStyle/>
                    <a:p>
                      <a:endParaRPr lang="zh-SG" altLang="en-US"/>
                    </a:p>
                  </a:txBody>
                  <a:tcPr/>
                </a:tc>
                <a:extLst>
                  <a:ext uri="{0D108BD9-81ED-4DB2-BD59-A6C34878D82A}">
                    <a16:rowId xmlns="" xmlns:a16="http://schemas.microsoft.com/office/drawing/2014/main" val="3638172741"/>
                  </a:ext>
                </a:extLst>
              </a:tr>
              <a:tr h="396269">
                <a:tc vMerge="1">
                  <a:txBody>
                    <a:bodyPr/>
                    <a:lstStyle/>
                    <a:p>
                      <a:endParaRPr lang="zh-SG" altLang="en-US"/>
                    </a:p>
                  </a:txBody>
                  <a:tcPr/>
                </a:tc>
                <a:tc vMerge="1">
                  <a:txBody>
                    <a:bodyPr/>
                    <a:lstStyle/>
                    <a:p>
                      <a:endParaRPr lang="zh-SG" altLang="en-US"/>
                    </a:p>
                  </a:txBody>
                  <a:tcPr/>
                </a:tc>
                <a:tc>
                  <a:txBody>
                    <a:bodyPr/>
                    <a:lstStyle/>
                    <a:p>
                      <a:pPr algn="just">
                        <a:lnSpc>
                          <a:spcPts val="2400"/>
                        </a:lnSpc>
                        <a:spcAft>
                          <a:spcPts val="0"/>
                        </a:spcAft>
                      </a:pPr>
                      <a:r>
                        <a:rPr lang="zh-CN" sz="1500" kern="100" dirty="0">
                          <a:effectLst/>
                        </a:rPr>
                        <a:t> 教学资源及典型案例</a:t>
                      </a:r>
                      <a:r>
                        <a:rPr lang="zh-CN" sz="1500" kern="100" dirty="0" smtClean="0">
                          <a:effectLst/>
                        </a:rPr>
                        <a:t>开发</a:t>
                      </a:r>
                      <a:endParaRPr lang="zh-CN" sz="15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32881" marR="32881" marT="0" marB="0" anchor="ctr"/>
                </a:tc>
                <a:tc vMerge="1">
                  <a:txBody>
                    <a:bodyPr/>
                    <a:lstStyle/>
                    <a:p>
                      <a:endParaRPr lang="zh-SG" altLang="en-US"/>
                    </a:p>
                  </a:txBody>
                  <a:tcPr/>
                </a:tc>
                <a:extLst>
                  <a:ext uri="{0D108BD9-81ED-4DB2-BD59-A6C34878D82A}">
                    <a16:rowId xmlns="" xmlns:a16="http://schemas.microsoft.com/office/drawing/2014/main" val="36716017"/>
                  </a:ext>
                </a:extLst>
              </a:tr>
              <a:tr h="426022">
                <a:tc vMerge="1">
                  <a:txBody>
                    <a:bodyPr/>
                    <a:lstStyle/>
                    <a:p>
                      <a:endParaRPr lang="zh-SG" altLang="en-US"/>
                    </a:p>
                  </a:txBody>
                  <a:tcPr/>
                </a:tc>
                <a:tc>
                  <a:txBody>
                    <a:bodyPr/>
                    <a:lstStyle/>
                    <a:p>
                      <a:pPr algn="just">
                        <a:lnSpc>
                          <a:spcPts val="2400"/>
                        </a:lnSpc>
                        <a:spcAft>
                          <a:spcPts val="0"/>
                        </a:spcAft>
                      </a:pPr>
                      <a:r>
                        <a:rPr lang="zh-CN" sz="1500" kern="100" dirty="0">
                          <a:effectLst/>
                        </a:rPr>
                        <a:t>师资建设</a:t>
                      </a:r>
                      <a:endParaRPr lang="zh-CN" sz="15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32881" marR="32881" marT="0" marB="0" anchor="ctr"/>
                </a:tc>
                <a:tc>
                  <a:txBody>
                    <a:bodyPr/>
                    <a:lstStyle/>
                    <a:p>
                      <a:pPr algn="just">
                        <a:lnSpc>
                          <a:spcPts val="2400"/>
                        </a:lnSpc>
                        <a:spcAft>
                          <a:spcPts val="0"/>
                        </a:spcAft>
                      </a:pPr>
                      <a:r>
                        <a:rPr lang="en-US" sz="1500" kern="100" dirty="0">
                          <a:effectLst/>
                        </a:rPr>
                        <a:t> </a:t>
                      </a:r>
                      <a:r>
                        <a:rPr lang="zh-CN" sz="1500" kern="100" dirty="0">
                          <a:effectLst/>
                        </a:rPr>
                        <a:t>专业师资组建及</a:t>
                      </a:r>
                      <a:r>
                        <a:rPr lang="zh-CN" sz="1500" kern="100" dirty="0" smtClean="0">
                          <a:effectLst/>
                        </a:rPr>
                        <a:t>培训</a:t>
                      </a:r>
                      <a:endParaRPr lang="zh-CN" sz="15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32881" marR="32881" marT="0" marB="0" anchor="ctr"/>
                </a:tc>
                <a:tc vMerge="1">
                  <a:txBody>
                    <a:bodyPr/>
                    <a:lstStyle/>
                    <a:p>
                      <a:endParaRPr lang="zh-SG" altLang="en-US"/>
                    </a:p>
                  </a:txBody>
                  <a:tcPr/>
                </a:tc>
                <a:extLst>
                  <a:ext uri="{0D108BD9-81ED-4DB2-BD59-A6C34878D82A}">
                    <a16:rowId xmlns="" xmlns:a16="http://schemas.microsoft.com/office/drawing/2014/main" val="2000372678"/>
                  </a:ext>
                </a:extLst>
              </a:tr>
              <a:tr h="469576">
                <a:tc>
                  <a:txBody>
                    <a:bodyPr/>
                    <a:lstStyle/>
                    <a:p>
                      <a:pPr algn="ctr">
                        <a:lnSpc>
                          <a:spcPts val="2400"/>
                        </a:lnSpc>
                        <a:spcAft>
                          <a:spcPts val="0"/>
                        </a:spcAft>
                      </a:pPr>
                      <a:r>
                        <a:rPr lang="zh-CN" sz="1500" kern="100" dirty="0">
                          <a:effectLst/>
                        </a:rPr>
                        <a:t>二期专业建设</a:t>
                      </a:r>
                      <a:endParaRPr lang="zh-CN" sz="15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32881" marR="32881" marT="0" marB="0" anchor="ctr"/>
                </a:tc>
                <a:tc>
                  <a:txBody>
                    <a:bodyPr/>
                    <a:lstStyle/>
                    <a:p>
                      <a:pPr algn="just">
                        <a:lnSpc>
                          <a:spcPts val="2400"/>
                        </a:lnSpc>
                        <a:spcAft>
                          <a:spcPts val="0"/>
                        </a:spcAft>
                      </a:pPr>
                      <a:r>
                        <a:rPr lang="zh-CN" sz="1500" kern="100" dirty="0">
                          <a:effectLst/>
                        </a:rPr>
                        <a:t>二期实训</a:t>
                      </a:r>
                      <a:r>
                        <a:rPr lang="zh-CN" altLang="en-US" sz="1500" kern="100" dirty="0">
                          <a:effectLst/>
                        </a:rPr>
                        <a:t>基地</a:t>
                      </a:r>
                      <a:r>
                        <a:rPr lang="zh-CN" sz="1500" kern="100" dirty="0">
                          <a:effectLst/>
                        </a:rPr>
                        <a:t>建设</a:t>
                      </a:r>
                      <a:endParaRPr lang="zh-CN" sz="15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32881" marR="32881" marT="0" marB="0" anchor="ctr"/>
                </a:tc>
                <a:tc>
                  <a:txBody>
                    <a:bodyPr/>
                    <a:lstStyle/>
                    <a:p>
                      <a:pPr algn="just">
                        <a:lnSpc>
                          <a:spcPts val="2400"/>
                        </a:lnSpc>
                        <a:spcAft>
                          <a:spcPts val="0"/>
                        </a:spcAft>
                      </a:pPr>
                      <a:r>
                        <a:rPr lang="zh-CN" sz="1500" kern="100" dirty="0">
                          <a:effectLst/>
                        </a:rPr>
                        <a:t>实训室规划、实训室具体建设和运营</a:t>
                      </a:r>
                      <a:endParaRPr lang="zh-CN" sz="15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32881" marR="32881" marT="0" marB="0" anchor="ctr"/>
                </a:tc>
                <a:tc>
                  <a:txBody>
                    <a:bodyPr/>
                    <a:lstStyle/>
                    <a:p>
                      <a:pPr algn="ctr">
                        <a:lnSpc>
                          <a:spcPts val="2400"/>
                        </a:lnSpc>
                        <a:spcAft>
                          <a:spcPts val="0"/>
                        </a:spcAft>
                      </a:pPr>
                      <a:r>
                        <a:rPr lang="en-US" sz="1500" kern="100" dirty="0">
                          <a:effectLst/>
                        </a:rPr>
                        <a:t>12</a:t>
                      </a:r>
                      <a:r>
                        <a:rPr lang="zh-CN" sz="1500" kern="100" dirty="0">
                          <a:effectLst/>
                        </a:rPr>
                        <a:t>个月</a:t>
                      </a:r>
                      <a:endParaRPr lang="zh-CN" sz="15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32881" marR="32881" marT="0" marB="0" anchor="ctr"/>
                </a:tc>
                <a:extLst>
                  <a:ext uri="{0D108BD9-81ED-4DB2-BD59-A6C34878D82A}">
                    <a16:rowId xmlns="" xmlns:a16="http://schemas.microsoft.com/office/drawing/2014/main" val="3792137185"/>
                  </a:ext>
                </a:extLst>
              </a:tr>
              <a:tr h="638934">
                <a:tc>
                  <a:txBody>
                    <a:bodyPr/>
                    <a:lstStyle/>
                    <a:p>
                      <a:pPr marL="0" marR="0" lvl="0" indent="0" algn="ctr" defTabSz="914400" rtl="0" eaLnBrk="1" fontAlgn="auto" latinLnBrk="0" hangingPunct="1">
                        <a:lnSpc>
                          <a:spcPts val="2400"/>
                        </a:lnSpc>
                        <a:spcBef>
                          <a:spcPts val="0"/>
                        </a:spcBef>
                        <a:spcAft>
                          <a:spcPts val="0"/>
                        </a:spcAft>
                        <a:buClrTx/>
                        <a:buSzTx/>
                        <a:buFontTx/>
                        <a:buNone/>
                        <a:tabLst/>
                        <a:defRPr/>
                      </a:pPr>
                      <a:r>
                        <a:rPr lang="zh-CN" altLang="zh-SG" sz="1500" kern="100" dirty="0">
                          <a:effectLst/>
                        </a:rPr>
                        <a:t>三期专业建设</a:t>
                      </a:r>
                      <a:endParaRPr lang="zh-CN" altLang="zh-SG" sz="1500" b="1" kern="100" dirty="0">
                        <a:solidFill>
                          <a:schemeClr val="dk1"/>
                        </a:solidFill>
                        <a:effectLst/>
                        <a:latin typeface="微软雅黑" panose="020B0503020204020204" pitchFamily="34" charset="-122"/>
                        <a:ea typeface="微软雅黑" panose="020B0503020204020204" pitchFamily="34" charset="-122"/>
                        <a:cs typeface="+mn-cs"/>
                      </a:endParaRPr>
                    </a:p>
                  </a:txBody>
                  <a:tcPr marL="32881" marR="32881" marT="0" marB="0" anchor="ctr"/>
                </a:tc>
                <a:tc>
                  <a:txBody>
                    <a:bodyPr/>
                    <a:lstStyle/>
                    <a:p>
                      <a:pPr algn="just">
                        <a:lnSpc>
                          <a:spcPts val="2400"/>
                        </a:lnSpc>
                        <a:spcAft>
                          <a:spcPts val="0"/>
                        </a:spcAft>
                      </a:pPr>
                      <a:r>
                        <a:rPr lang="zh-CN" sz="1500" kern="100" dirty="0">
                          <a:effectLst/>
                        </a:rPr>
                        <a:t>项目运营</a:t>
                      </a:r>
                      <a:endParaRPr lang="zh-CN" sz="15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32881" marR="32881" marT="0" marB="0" anchor="ctr"/>
                </a:tc>
                <a:tc>
                  <a:txBody>
                    <a:bodyPr/>
                    <a:lstStyle/>
                    <a:p>
                      <a:pPr algn="just">
                        <a:lnSpc>
                          <a:spcPts val="2400"/>
                        </a:lnSpc>
                        <a:spcAft>
                          <a:spcPts val="0"/>
                        </a:spcAft>
                      </a:pPr>
                      <a:r>
                        <a:rPr lang="zh-CN" sz="1500" kern="100" dirty="0">
                          <a:effectLst/>
                        </a:rPr>
                        <a:t>基地开放</a:t>
                      </a:r>
                      <a:r>
                        <a:rPr lang="zh-CN" altLang="en-US" sz="1500" kern="100" dirty="0">
                          <a:effectLst/>
                        </a:rPr>
                        <a:t>、</a:t>
                      </a:r>
                      <a:r>
                        <a:rPr lang="zh-CN" sz="1500" kern="100" dirty="0">
                          <a:effectLst/>
                        </a:rPr>
                        <a:t>活动策划、社会培训</a:t>
                      </a:r>
                      <a:r>
                        <a:rPr lang="zh-CN" altLang="en-US" sz="1500" kern="100" dirty="0">
                          <a:effectLst/>
                        </a:rPr>
                        <a:t>、技能鉴定、创业孵化等</a:t>
                      </a:r>
                      <a:endParaRPr lang="zh-CN" sz="15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32881" marR="32881" marT="0" marB="0" anchor="ctr"/>
                </a:tc>
                <a:tc>
                  <a:txBody>
                    <a:bodyPr/>
                    <a:lstStyle/>
                    <a:p>
                      <a:pPr algn="ctr">
                        <a:lnSpc>
                          <a:spcPts val="2400"/>
                        </a:lnSpc>
                        <a:spcAft>
                          <a:spcPts val="0"/>
                        </a:spcAft>
                      </a:pPr>
                      <a:r>
                        <a:rPr lang="zh-CN" sz="1500" kern="100" dirty="0">
                          <a:effectLst/>
                        </a:rPr>
                        <a:t>持续</a:t>
                      </a:r>
                      <a:endParaRPr lang="zh-CN" sz="15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32881" marR="32881" marT="0" marB="0" anchor="ctr"/>
                </a:tc>
                <a:extLst>
                  <a:ext uri="{0D108BD9-81ED-4DB2-BD59-A6C34878D82A}">
                    <a16:rowId xmlns="" xmlns:a16="http://schemas.microsoft.com/office/drawing/2014/main" val="955134195"/>
                  </a:ext>
                </a:extLst>
              </a:tr>
            </a:tbl>
          </a:graphicData>
        </a:graphic>
      </p:graphicFrame>
      <p:cxnSp>
        <p:nvCxnSpPr>
          <p:cNvPr id="17" name="直接连接符 16"/>
          <p:cNvCxnSpPr/>
          <p:nvPr/>
        </p:nvCxnSpPr>
        <p:spPr>
          <a:xfrm>
            <a:off x="1768416" y="404813"/>
            <a:ext cx="986275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MH_Other_5"/>
          <p:cNvSpPr>
            <a:spLocks noChangeArrowheads="1"/>
          </p:cNvSpPr>
          <p:nvPr>
            <p:custDataLst>
              <p:tags r:id="rId1"/>
            </p:custDataLst>
          </p:nvPr>
        </p:nvSpPr>
        <p:spPr bwMode="auto">
          <a:xfrm>
            <a:off x="200719" y="742346"/>
            <a:ext cx="2654232" cy="473806"/>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r>
              <a:rPr lang="zh-CN" altLang="en-US" sz="2000" b="1" dirty="0" smtClean="0">
                <a:solidFill>
                  <a:srgbClr val="FFFFFF"/>
                </a:solidFill>
                <a:ea typeface="微软雅黑" pitchFamily="34" charset="-122"/>
              </a:rPr>
              <a:t>（二）项目建设流程</a:t>
            </a:r>
            <a:endParaRPr lang="zh-CN" altLang="en-US" sz="2000" b="1" dirty="0">
              <a:solidFill>
                <a:srgbClr val="FFFFFF"/>
              </a:solidFill>
              <a:ea typeface="微软雅黑" pitchFamily="34" charset="-122"/>
            </a:endParaRPr>
          </a:p>
        </p:txBody>
      </p:sp>
    </p:spTree>
    <p:extLst>
      <p:ext uri="{BB962C8B-B14F-4D97-AF65-F5344CB8AC3E}">
        <p14:creationId xmlns:p14="http://schemas.microsoft.com/office/powerpoint/2010/main" val="31982913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404813"/>
            <a:ext cx="1768415" cy="241230"/>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sp>
        <p:nvSpPr>
          <p:cNvPr id="61" name="矩形 60"/>
          <p:cNvSpPr/>
          <p:nvPr/>
        </p:nvSpPr>
        <p:spPr>
          <a:xfrm>
            <a:off x="4433532" y="950516"/>
            <a:ext cx="184731" cy="417358"/>
          </a:xfrm>
          <a:prstGeom prst="rect">
            <a:avLst/>
          </a:prstGeom>
        </p:spPr>
        <p:txBody>
          <a:bodyPr wrap="none">
            <a:spAutoFit/>
          </a:bodyPr>
          <a:lstStyle/>
          <a:p>
            <a:pPr>
              <a:lnSpc>
                <a:spcPct val="130000"/>
              </a:lnSpc>
            </a:pPr>
            <a:endParaRPr lang="zh-CN" altLang="en-US" b="1" kern="0" dirty="0">
              <a:solidFill>
                <a:prstClr val="white"/>
              </a:solidFill>
              <a:latin typeface="微软雅黑" panose="020B0503020204020204" pitchFamily="34" charset="-122"/>
              <a:ea typeface="微软雅黑" panose="020B0503020204020204" pitchFamily="34" charset="-122"/>
            </a:endParaRPr>
          </a:p>
        </p:txBody>
      </p:sp>
      <p:grpSp>
        <p:nvGrpSpPr>
          <p:cNvPr id="22" name="组合 21"/>
          <p:cNvGrpSpPr/>
          <p:nvPr/>
        </p:nvGrpSpPr>
        <p:grpSpPr>
          <a:xfrm>
            <a:off x="897773" y="1404476"/>
            <a:ext cx="10551277" cy="4970110"/>
            <a:chOff x="897773" y="1614026"/>
            <a:chExt cx="10551277" cy="4970110"/>
          </a:xfrm>
        </p:grpSpPr>
        <p:grpSp>
          <p:nvGrpSpPr>
            <p:cNvPr id="23" name="Group 39"/>
            <p:cNvGrpSpPr/>
            <p:nvPr/>
          </p:nvGrpSpPr>
          <p:grpSpPr>
            <a:xfrm>
              <a:off x="3392215" y="1614026"/>
              <a:ext cx="5407569" cy="4970110"/>
              <a:chOff x="3392215" y="1614026"/>
              <a:chExt cx="5407569" cy="4970110"/>
            </a:xfrm>
          </p:grpSpPr>
          <p:sp>
            <p:nvSpPr>
              <p:cNvPr id="71" name="Freeform 6"/>
              <p:cNvSpPr>
                <a:spLocks noEditPoints="1"/>
              </p:cNvSpPr>
              <p:nvPr/>
            </p:nvSpPr>
            <p:spPr bwMode="auto">
              <a:xfrm>
                <a:off x="6399045" y="4571163"/>
                <a:ext cx="364143" cy="366587"/>
              </a:xfrm>
              <a:custGeom>
                <a:avLst/>
                <a:gdLst>
                  <a:gd name="T0" fmla="*/ 143 w 189"/>
                  <a:gd name="T1" fmla="*/ 160 h 190"/>
                  <a:gd name="T2" fmla="*/ 160 w 189"/>
                  <a:gd name="T3" fmla="*/ 163 h 190"/>
                  <a:gd name="T4" fmla="*/ 161 w 189"/>
                  <a:gd name="T5" fmla="*/ 153 h 190"/>
                  <a:gd name="T6" fmla="*/ 171 w 189"/>
                  <a:gd name="T7" fmla="*/ 143 h 190"/>
                  <a:gd name="T8" fmla="*/ 177 w 189"/>
                  <a:gd name="T9" fmla="*/ 133 h 190"/>
                  <a:gd name="T10" fmla="*/ 175 w 189"/>
                  <a:gd name="T11" fmla="*/ 118 h 190"/>
                  <a:gd name="T12" fmla="*/ 188 w 189"/>
                  <a:gd name="T13" fmla="*/ 113 h 190"/>
                  <a:gd name="T14" fmla="*/ 175 w 189"/>
                  <a:gd name="T15" fmla="*/ 101 h 190"/>
                  <a:gd name="T16" fmla="*/ 189 w 189"/>
                  <a:gd name="T17" fmla="*/ 90 h 190"/>
                  <a:gd name="T18" fmla="*/ 182 w 189"/>
                  <a:gd name="T19" fmla="*/ 83 h 190"/>
                  <a:gd name="T20" fmla="*/ 181 w 189"/>
                  <a:gd name="T21" fmla="*/ 69 h 190"/>
                  <a:gd name="T22" fmla="*/ 177 w 189"/>
                  <a:gd name="T23" fmla="*/ 58 h 190"/>
                  <a:gd name="T24" fmla="*/ 168 w 189"/>
                  <a:gd name="T25" fmla="*/ 47 h 190"/>
                  <a:gd name="T26" fmla="*/ 169 w 189"/>
                  <a:gd name="T27" fmla="*/ 37 h 190"/>
                  <a:gd name="T28" fmla="*/ 152 w 189"/>
                  <a:gd name="T29" fmla="*/ 38 h 190"/>
                  <a:gd name="T30" fmla="*/ 153 w 189"/>
                  <a:gd name="T31" fmla="*/ 20 h 190"/>
                  <a:gd name="T32" fmla="*/ 142 w 189"/>
                  <a:gd name="T33" fmla="*/ 21 h 190"/>
                  <a:gd name="T34" fmla="*/ 131 w 189"/>
                  <a:gd name="T35" fmla="*/ 13 h 190"/>
                  <a:gd name="T36" fmla="*/ 120 w 189"/>
                  <a:gd name="T37" fmla="*/ 9 h 190"/>
                  <a:gd name="T38" fmla="*/ 106 w 189"/>
                  <a:gd name="T39" fmla="*/ 8 h 190"/>
                  <a:gd name="T40" fmla="*/ 99 w 189"/>
                  <a:gd name="T41" fmla="*/ 1 h 190"/>
                  <a:gd name="T42" fmla="*/ 88 w 189"/>
                  <a:gd name="T43" fmla="*/ 15 h 190"/>
                  <a:gd name="T44" fmla="*/ 76 w 189"/>
                  <a:gd name="T45" fmla="*/ 2 h 190"/>
                  <a:gd name="T46" fmla="*/ 70 w 189"/>
                  <a:gd name="T47" fmla="*/ 11 h 190"/>
                  <a:gd name="T48" fmla="*/ 57 w 189"/>
                  <a:gd name="T49" fmla="*/ 14 h 190"/>
                  <a:gd name="T50" fmla="*/ 47 w 189"/>
                  <a:gd name="T51" fmla="*/ 13 h 190"/>
                  <a:gd name="T52" fmla="*/ 46 w 189"/>
                  <a:gd name="T53" fmla="*/ 31 h 190"/>
                  <a:gd name="T54" fmla="*/ 29 w 189"/>
                  <a:gd name="T55" fmla="*/ 27 h 190"/>
                  <a:gd name="T56" fmla="*/ 28 w 189"/>
                  <a:gd name="T57" fmla="*/ 38 h 190"/>
                  <a:gd name="T58" fmla="*/ 18 w 189"/>
                  <a:gd name="T59" fmla="*/ 47 h 190"/>
                  <a:gd name="T60" fmla="*/ 13 w 189"/>
                  <a:gd name="T61" fmla="*/ 58 h 190"/>
                  <a:gd name="T62" fmla="*/ 14 w 189"/>
                  <a:gd name="T63" fmla="*/ 73 h 190"/>
                  <a:gd name="T64" fmla="*/ 2 w 189"/>
                  <a:gd name="T65" fmla="*/ 77 h 190"/>
                  <a:gd name="T66" fmla="*/ 14 w 189"/>
                  <a:gd name="T67" fmla="*/ 89 h 190"/>
                  <a:gd name="T68" fmla="*/ 0 w 189"/>
                  <a:gd name="T69" fmla="*/ 100 h 190"/>
                  <a:gd name="T70" fmla="*/ 7 w 189"/>
                  <a:gd name="T71" fmla="*/ 108 h 190"/>
                  <a:gd name="T72" fmla="*/ 8 w 189"/>
                  <a:gd name="T73" fmla="*/ 121 h 190"/>
                  <a:gd name="T74" fmla="*/ 13 w 189"/>
                  <a:gd name="T75" fmla="*/ 133 h 190"/>
                  <a:gd name="T76" fmla="*/ 21 w 189"/>
                  <a:gd name="T77" fmla="*/ 144 h 190"/>
                  <a:gd name="T78" fmla="*/ 20 w 189"/>
                  <a:gd name="T79" fmla="*/ 154 h 190"/>
                  <a:gd name="T80" fmla="*/ 37 w 189"/>
                  <a:gd name="T81" fmla="*/ 152 h 190"/>
                  <a:gd name="T82" fmla="*/ 37 w 189"/>
                  <a:gd name="T83" fmla="*/ 170 h 190"/>
                  <a:gd name="T84" fmla="*/ 47 w 189"/>
                  <a:gd name="T85" fmla="*/ 169 h 190"/>
                  <a:gd name="T86" fmla="*/ 58 w 189"/>
                  <a:gd name="T87" fmla="*/ 177 h 190"/>
                  <a:gd name="T88" fmla="*/ 69 w 189"/>
                  <a:gd name="T89" fmla="*/ 182 h 190"/>
                  <a:gd name="T90" fmla="*/ 83 w 189"/>
                  <a:gd name="T91" fmla="*/ 183 h 190"/>
                  <a:gd name="T92" fmla="*/ 90 w 189"/>
                  <a:gd name="T93" fmla="*/ 190 h 190"/>
                  <a:gd name="T94" fmla="*/ 101 w 189"/>
                  <a:gd name="T95" fmla="*/ 176 h 190"/>
                  <a:gd name="T96" fmla="*/ 113 w 189"/>
                  <a:gd name="T97" fmla="*/ 188 h 190"/>
                  <a:gd name="T98" fmla="*/ 119 w 189"/>
                  <a:gd name="T99" fmla="*/ 180 h 190"/>
                  <a:gd name="T100" fmla="*/ 133 w 189"/>
                  <a:gd name="T101" fmla="*/ 177 h 190"/>
                  <a:gd name="T102" fmla="*/ 142 w 189"/>
                  <a:gd name="T103" fmla="*/ 177 h 190"/>
                  <a:gd name="T104" fmla="*/ 80 w 189"/>
                  <a:gd name="T105" fmla="*/ 66 h 190"/>
                  <a:gd name="T106" fmla="*/ 78 w 189"/>
                  <a:gd name="T107" fmla="*/ 74 h 190"/>
                  <a:gd name="T108" fmla="*/ 113 w 189"/>
                  <a:gd name="T109" fmla="*/ 85 h 190"/>
                  <a:gd name="T110" fmla="*/ 66 w 189"/>
                  <a:gd name="T111" fmla="*/ 109 h 190"/>
                  <a:gd name="T112" fmla="*/ 74 w 189"/>
                  <a:gd name="T113" fmla="*/ 112 h 190"/>
                  <a:gd name="T114" fmla="*/ 88 w 189"/>
                  <a:gd name="T115" fmla="*/ 82 h 190"/>
                  <a:gd name="T116" fmla="*/ 81 w 189"/>
                  <a:gd name="T117" fmla="*/ 102 h 190"/>
                  <a:gd name="T118" fmla="*/ 112 w 189"/>
                  <a:gd name="T119" fmla="*/ 115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89" h="190">
                    <a:moveTo>
                      <a:pt x="143" y="171"/>
                    </a:moveTo>
                    <a:cubicBezTo>
                      <a:pt x="142" y="169"/>
                      <a:pt x="142" y="169"/>
                      <a:pt x="142" y="169"/>
                    </a:cubicBezTo>
                    <a:cubicBezTo>
                      <a:pt x="140" y="167"/>
                      <a:pt x="140" y="163"/>
                      <a:pt x="143" y="160"/>
                    </a:cubicBezTo>
                    <a:cubicBezTo>
                      <a:pt x="146" y="157"/>
                      <a:pt x="150" y="158"/>
                      <a:pt x="153" y="161"/>
                    </a:cubicBezTo>
                    <a:cubicBezTo>
                      <a:pt x="154" y="163"/>
                      <a:pt x="154" y="163"/>
                      <a:pt x="154" y="163"/>
                    </a:cubicBezTo>
                    <a:cubicBezTo>
                      <a:pt x="156" y="165"/>
                      <a:pt x="159" y="165"/>
                      <a:pt x="160" y="163"/>
                    </a:cubicBezTo>
                    <a:cubicBezTo>
                      <a:pt x="161" y="162"/>
                      <a:pt x="162" y="162"/>
                      <a:pt x="163" y="161"/>
                    </a:cubicBezTo>
                    <a:cubicBezTo>
                      <a:pt x="165" y="159"/>
                      <a:pt x="165" y="156"/>
                      <a:pt x="163" y="154"/>
                    </a:cubicBezTo>
                    <a:cubicBezTo>
                      <a:pt x="161" y="153"/>
                      <a:pt x="161" y="153"/>
                      <a:pt x="161" y="153"/>
                    </a:cubicBezTo>
                    <a:cubicBezTo>
                      <a:pt x="158" y="151"/>
                      <a:pt x="157" y="147"/>
                      <a:pt x="159" y="144"/>
                    </a:cubicBezTo>
                    <a:cubicBezTo>
                      <a:pt x="161" y="140"/>
                      <a:pt x="166" y="140"/>
                      <a:pt x="169" y="142"/>
                    </a:cubicBezTo>
                    <a:cubicBezTo>
                      <a:pt x="171" y="143"/>
                      <a:pt x="171" y="143"/>
                      <a:pt x="171" y="143"/>
                    </a:cubicBezTo>
                    <a:cubicBezTo>
                      <a:pt x="173" y="145"/>
                      <a:pt x="176" y="144"/>
                      <a:pt x="177" y="142"/>
                    </a:cubicBezTo>
                    <a:cubicBezTo>
                      <a:pt x="178" y="141"/>
                      <a:pt x="178" y="140"/>
                      <a:pt x="179" y="139"/>
                    </a:cubicBezTo>
                    <a:cubicBezTo>
                      <a:pt x="180" y="136"/>
                      <a:pt x="179" y="134"/>
                      <a:pt x="177" y="133"/>
                    </a:cubicBezTo>
                    <a:cubicBezTo>
                      <a:pt x="174" y="132"/>
                      <a:pt x="174" y="132"/>
                      <a:pt x="174" y="132"/>
                    </a:cubicBezTo>
                    <a:cubicBezTo>
                      <a:pt x="171" y="130"/>
                      <a:pt x="169" y="127"/>
                      <a:pt x="171" y="123"/>
                    </a:cubicBezTo>
                    <a:cubicBezTo>
                      <a:pt x="169" y="120"/>
                      <a:pt x="172" y="116"/>
                      <a:pt x="175" y="118"/>
                    </a:cubicBezTo>
                    <a:cubicBezTo>
                      <a:pt x="181" y="120"/>
                      <a:pt x="181" y="120"/>
                      <a:pt x="181" y="120"/>
                    </a:cubicBezTo>
                    <a:cubicBezTo>
                      <a:pt x="183" y="121"/>
                      <a:pt x="186" y="119"/>
                      <a:pt x="187" y="117"/>
                    </a:cubicBezTo>
                    <a:cubicBezTo>
                      <a:pt x="187" y="116"/>
                      <a:pt x="187" y="114"/>
                      <a:pt x="188" y="113"/>
                    </a:cubicBezTo>
                    <a:cubicBezTo>
                      <a:pt x="188" y="111"/>
                      <a:pt x="186" y="108"/>
                      <a:pt x="184" y="108"/>
                    </a:cubicBezTo>
                    <a:cubicBezTo>
                      <a:pt x="181" y="108"/>
                      <a:pt x="181" y="108"/>
                      <a:pt x="181" y="108"/>
                    </a:cubicBezTo>
                    <a:cubicBezTo>
                      <a:pt x="178" y="108"/>
                      <a:pt x="175" y="104"/>
                      <a:pt x="175" y="101"/>
                    </a:cubicBezTo>
                    <a:cubicBezTo>
                      <a:pt x="176" y="97"/>
                      <a:pt x="179" y="94"/>
                      <a:pt x="183" y="94"/>
                    </a:cubicBezTo>
                    <a:cubicBezTo>
                      <a:pt x="185" y="94"/>
                      <a:pt x="185" y="94"/>
                      <a:pt x="185" y="94"/>
                    </a:cubicBezTo>
                    <a:cubicBezTo>
                      <a:pt x="187" y="95"/>
                      <a:pt x="189" y="93"/>
                      <a:pt x="189" y="90"/>
                    </a:cubicBezTo>
                    <a:cubicBezTo>
                      <a:pt x="189" y="89"/>
                      <a:pt x="189" y="87"/>
                      <a:pt x="189" y="86"/>
                    </a:cubicBezTo>
                    <a:cubicBezTo>
                      <a:pt x="189" y="84"/>
                      <a:pt x="186" y="82"/>
                      <a:pt x="184" y="82"/>
                    </a:cubicBezTo>
                    <a:cubicBezTo>
                      <a:pt x="182" y="83"/>
                      <a:pt x="182" y="83"/>
                      <a:pt x="182" y="83"/>
                    </a:cubicBezTo>
                    <a:cubicBezTo>
                      <a:pt x="178" y="84"/>
                      <a:pt x="174" y="81"/>
                      <a:pt x="173" y="78"/>
                    </a:cubicBezTo>
                    <a:cubicBezTo>
                      <a:pt x="173" y="74"/>
                      <a:pt x="175" y="70"/>
                      <a:pt x="179" y="70"/>
                    </a:cubicBezTo>
                    <a:cubicBezTo>
                      <a:pt x="181" y="69"/>
                      <a:pt x="181" y="69"/>
                      <a:pt x="181" y="69"/>
                    </a:cubicBezTo>
                    <a:cubicBezTo>
                      <a:pt x="183" y="69"/>
                      <a:pt x="185" y="66"/>
                      <a:pt x="184" y="64"/>
                    </a:cubicBezTo>
                    <a:cubicBezTo>
                      <a:pt x="183" y="62"/>
                      <a:pt x="183" y="61"/>
                      <a:pt x="182" y="60"/>
                    </a:cubicBezTo>
                    <a:cubicBezTo>
                      <a:pt x="182" y="58"/>
                      <a:pt x="179" y="57"/>
                      <a:pt x="177" y="58"/>
                    </a:cubicBezTo>
                    <a:cubicBezTo>
                      <a:pt x="175" y="59"/>
                      <a:pt x="175" y="59"/>
                      <a:pt x="175" y="59"/>
                    </a:cubicBezTo>
                    <a:cubicBezTo>
                      <a:pt x="171" y="61"/>
                      <a:pt x="167" y="59"/>
                      <a:pt x="165" y="56"/>
                    </a:cubicBezTo>
                    <a:cubicBezTo>
                      <a:pt x="164" y="53"/>
                      <a:pt x="165" y="49"/>
                      <a:pt x="168" y="47"/>
                    </a:cubicBezTo>
                    <a:cubicBezTo>
                      <a:pt x="170" y="46"/>
                      <a:pt x="170" y="46"/>
                      <a:pt x="170" y="46"/>
                    </a:cubicBezTo>
                    <a:cubicBezTo>
                      <a:pt x="172" y="45"/>
                      <a:pt x="173" y="42"/>
                      <a:pt x="171" y="40"/>
                    </a:cubicBezTo>
                    <a:cubicBezTo>
                      <a:pt x="171" y="39"/>
                      <a:pt x="170" y="38"/>
                      <a:pt x="169" y="37"/>
                    </a:cubicBezTo>
                    <a:cubicBezTo>
                      <a:pt x="167" y="35"/>
                      <a:pt x="165" y="34"/>
                      <a:pt x="163" y="36"/>
                    </a:cubicBezTo>
                    <a:cubicBezTo>
                      <a:pt x="161" y="38"/>
                      <a:pt x="161" y="38"/>
                      <a:pt x="161" y="38"/>
                    </a:cubicBezTo>
                    <a:cubicBezTo>
                      <a:pt x="159" y="40"/>
                      <a:pt x="155" y="40"/>
                      <a:pt x="152" y="38"/>
                    </a:cubicBezTo>
                    <a:cubicBezTo>
                      <a:pt x="149" y="36"/>
                      <a:pt x="149" y="31"/>
                      <a:pt x="152" y="28"/>
                    </a:cubicBezTo>
                    <a:cubicBezTo>
                      <a:pt x="153" y="27"/>
                      <a:pt x="153" y="27"/>
                      <a:pt x="153" y="27"/>
                    </a:cubicBezTo>
                    <a:cubicBezTo>
                      <a:pt x="155" y="25"/>
                      <a:pt x="155" y="22"/>
                      <a:pt x="153" y="20"/>
                    </a:cubicBezTo>
                    <a:cubicBezTo>
                      <a:pt x="152" y="20"/>
                      <a:pt x="151" y="19"/>
                      <a:pt x="150" y="18"/>
                    </a:cubicBezTo>
                    <a:cubicBezTo>
                      <a:pt x="147" y="17"/>
                      <a:pt x="145" y="17"/>
                      <a:pt x="143" y="19"/>
                    </a:cubicBezTo>
                    <a:cubicBezTo>
                      <a:pt x="142" y="21"/>
                      <a:pt x="142" y="21"/>
                      <a:pt x="142" y="21"/>
                    </a:cubicBezTo>
                    <a:cubicBezTo>
                      <a:pt x="140" y="25"/>
                      <a:pt x="136" y="26"/>
                      <a:pt x="133" y="24"/>
                    </a:cubicBezTo>
                    <a:cubicBezTo>
                      <a:pt x="130" y="22"/>
                      <a:pt x="128" y="18"/>
                      <a:pt x="130" y="15"/>
                    </a:cubicBezTo>
                    <a:cubicBezTo>
                      <a:pt x="131" y="13"/>
                      <a:pt x="131" y="13"/>
                      <a:pt x="131" y="13"/>
                    </a:cubicBezTo>
                    <a:cubicBezTo>
                      <a:pt x="133" y="11"/>
                      <a:pt x="132" y="8"/>
                      <a:pt x="129" y="7"/>
                    </a:cubicBezTo>
                    <a:cubicBezTo>
                      <a:pt x="128" y="7"/>
                      <a:pt x="127" y="6"/>
                      <a:pt x="126" y="6"/>
                    </a:cubicBezTo>
                    <a:cubicBezTo>
                      <a:pt x="123" y="5"/>
                      <a:pt x="121" y="6"/>
                      <a:pt x="120" y="9"/>
                    </a:cubicBezTo>
                    <a:cubicBezTo>
                      <a:pt x="119" y="11"/>
                      <a:pt x="119" y="11"/>
                      <a:pt x="119" y="11"/>
                    </a:cubicBezTo>
                    <a:cubicBezTo>
                      <a:pt x="119" y="15"/>
                      <a:pt x="115" y="17"/>
                      <a:pt x="111" y="16"/>
                    </a:cubicBezTo>
                    <a:cubicBezTo>
                      <a:pt x="108" y="15"/>
                      <a:pt x="105" y="12"/>
                      <a:pt x="106" y="8"/>
                    </a:cubicBezTo>
                    <a:cubicBezTo>
                      <a:pt x="107" y="6"/>
                      <a:pt x="107" y="6"/>
                      <a:pt x="107" y="6"/>
                    </a:cubicBezTo>
                    <a:cubicBezTo>
                      <a:pt x="107" y="4"/>
                      <a:pt x="105" y="1"/>
                      <a:pt x="103" y="1"/>
                    </a:cubicBezTo>
                    <a:cubicBezTo>
                      <a:pt x="102" y="1"/>
                      <a:pt x="100" y="1"/>
                      <a:pt x="99" y="1"/>
                    </a:cubicBezTo>
                    <a:cubicBezTo>
                      <a:pt x="97" y="0"/>
                      <a:pt x="94" y="3"/>
                      <a:pt x="95" y="5"/>
                    </a:cubicBezTo>
                    <a:cubicBezTo>
                      <a:pt x="95" y="7"/>
                      <a:pt x="95" y="7"/>
                      <a:pt x="95" y="7"/>
                    </a:cubicBezTo>
                    <a:cubicBezTo>
                      <a:pt x="95" y="11"/>
                      <a:pt x="92" y="14"/>
                      <a:pt x="88" y="15"/>
                    </a:cubicBezTo>
                    <a:cubicBezTo>
                      <a:pt x="85" y="15"/>
                      <a:pt x="81" y="12"/>
                      <a:pt x="81" y="8"/>
                    </a:cubicBezTo>
                    <a:cubicBezTo>
                      <a:pt x="81" y="6"/>
                      <a:pt x="81" y="6"/>
                      <a:pt x="81" y="6"/>
                    </a:cubicBezTo>
                    <a:cubicBezTo>
                      <a:pt x="81" y="4"/>
                      <a:pt x="78" y="2"/>
                      <a:pt x="76" y="2"/>
                    </a:cubicBezTo>
                    <a:cubicBezTo>
                      <a:pt x="75" y="3"/>
                      <a:pt x="73" y="3"/>
                      <a:pt x="72" y="3"/>
                    </a:cubicBezTo>
                    <a:cubicBezTo>
                      <a:pt x="70" y="4"/>
                      <a:pt x="68" y="6"/>
                      <a:pt x="69" y="9"/>
                    </a:cubicBezTo>
                    <a:cubicBezTo>
                      <a:pt x="70" y="11"/>
                      <a:pt x="70" y="11"/>
                      <a:pt x="70" y="11"/>
                    </a:cubicBezTo>
                    <a:cubicBezTo>
                      <a:pt x="71" y="14"/>
                      <a:pt x="69" y="18"/>
                      <a:pt x="66" y="20"/>
                    </a:cubicBezTo>
                    <a:cubicBezTo>
                      <a:pt x="62" y="21"/>
                      <a:pt x="58" y="19"/>
                      <a:pt x="57" y="15"/>
                    </a:cubicBezTo>
                    <a:cubicBezTo>
                      <a:pt x="57" y="14"/>
                      <a:pt x="57" y="14"/>
                      <a:pt x="57" y="14"/>
                    </a:cubicBezTo>
                    <a:cubicBezTo>
                      <a:pt x="56" y="11"/>
                      <a:pt x="53" y="10"/>
                      <a:pt x="51" y="11"/>
                    </a:cubicBezTo>
                    <a:cubicBezTo>
                      <a:pt x="51" y="11"/>
                      <a:pt x="51" y="11"/>
                      <a:pt x="51" y="11"/>
                    </a:cubicBezTo>
                    <a:cubicBezTo>
                      <a:pt x="49" y="12"/>
                      <a:pt x="48" y="13"/>
                      <a:pt x="47" y="13"/>
                    </a:cubicBezTo>
                    <a:cubicBezTo>
                      <a:pt x="45" y="14"/>
                      <a:pt x="44" y="17"/>
                      <a:pt x="46" y="19"/>
                    </a:cubicBezTo>
                    <a:cubicBezTo>
                      <a:pt x="47" y="21"/>
                      <a:pt x="47" y="21"/>
                      <a:pt x="47" y="21"/>
                    </a:cubicBezTo>
                    <a:cubicBezTo>
                      <a:pt x="49" y="24"/>
                      <a:pt x="49" y="29"/>
                      <a:pt x="46" y="31"/>
                    </a:cubicBezTo>
                    <a:cubicBezTo>
                      <a:pt x="43" y="33"/>
                      <a:pt x="38" y="32"/>
                      <a:pt x="36" y="29"/>
                    </a:cubicBezTo>
                    <a:cubicBezTo>
                      <a:pt x="35" y="28"/>
                      <a:pt x="35" y="28"/>
                      <a:pt x="35" y="28"/>
                    </a:cubicBezTo>
                    <a:cubicBezTo>
                      <a:pt x="34" y="26"/>
                      <a:pt x="31" y="25"/>
                      <a:pt x="29" y="27"/>
                    </a:cubicBezTo>
                    <a:cubicBezTo>
                      <a:pt x="28" y="28"/>
                      <a:pt x="27" y="29"/>
                      <a:pt x="26" y="30"/>
                    </a:cubicBezTo>
                    <a:cubicBezTo>
                      <a:pt x="24" y="32"/>
                      <a:pt x="24" y="35"/>
                      <a:pt x="26" y="36"/>
                    </a:cubicBezTo>
                    <a:cubicBezTo>
                      <a:pt x="28" y="38"/>
                      <a:pt x="28" y="38"/>
                      <a:pt x="28" y="38"/>
                    </a:cubicBezTo>
                    <a:cubicBezTo>
                      <a:pt x="31" y="40"/>
                      <a:pt x="32" y="44"/>
                      <a:pt x="29" y="47"/>
                    </a:cubicBezTo>
                    <a:cubicBezTo>
                      <a:pt x="27" y="50"/>
                      <a:pt x="23" y="51"/>
                      <a:pt x="20" y="48"/>
                    </a:cubicBezTo>
                    <a:cubicBezTo>
                      <a:pt x="18" y="47"/>
                      <a:pt x="18" y="47"/>
                      <a:pt x="18" y="47"/>
                    </a:cubicBezTo>
                    <a:cubicBezTo>
                      <a:pt x="16" y="46"/>
                      <a:pt x="13" y="46"/>
                      <a:pt x="12" y="48"/>
                    </a:cubicBezTo>
                    <a:cubicBezTo>
                      <a:pt x="12" y="50"/>
                      <a:pt x="11" y="51"/>
                      <a:pt x="10" y="52"/>
                    </a:cubicBezTo>
                    <a:cubicBezTo>
                      <a:pt x="9" y="54"/>
                      <a:pt x="10" y="57"/>
                      <a:pt x="13" y="58"/>
                    </a:cubicBezTo>
                    <a:cubicBezTo>
                      <a:pt x="15" y="59"/>
                      <a:pt x="15" y="59"/>
                      <a:pt x="15" y="59"/>
                    </a:cubicBezTo>
                    <a:cubicBezTo>
                      <a:pt x="18" y="60"/>
                      <a:pt x="20" y="64"/>
                      <a:pt x="19" y="67"/>
                    </a:cubicBezTo>
                    <a:cubicBezTo>
                      <a:pt x="20" y="71"/>
                      <a:pt x="17" y="74"/>
                      <a:pt x="14" y="73"/>
                    </a:cubicBezTo>
                    <a:cubicBezTo>
                      <a:pt x="8" y="71"/>
                      <a:pt x="8" y="71"/>
                      <a:pt x="8" y="71"/>
                    </a:cubicBezTo>
                    <a:cubicBezTo>
                      <a:pt x="6" y="70"/>
                      <a:pt x="3" y="71"/>
                      <a:pt x="2" y="74"/>
                    </a:cubicBezTo>
                    <a:cubicBezTo>
                      <a:pt x="2" y="75"/>
                      <a:pt x="2" y="76"/>
                      <a:pt x="2" y="77"/>
                    </a:cubicBezTo>
                    <a:cubicBezTo>
                      <a:pt x="1" y="80"/>
                      <a:pt x="3" y="82"/>
                      <a:pt x="5" y="82"/>
                    </a:cubicBezTo>
                    <a:cubicBezTo>
                      <a:pt x="7" y="83"/>
                      <a:pt x="7" y="83"/>
                      <a:pt x="7" y="83"/>
                    </a:cubicBezTo>
                    <a:cubicBezTo>
                      <a:pt x="11" y="83"/>
                      <a:pt x="14" y="85"/>
                      <a:pt x="14" y="89"/>
                    </a:cubicBezTo>
                    <a:cubicBezTo>
                      <a:pt x="14" y="93"/>
                      <a:pt x="11" y="96"/>
                      <a:pt x="6" y="96"/>
                    </a:cubicBezTo>
                    <a:cubicBezTo>
                      <a:pt x="5" y="96"/>
                      <a:pt x="5" y="96"/>
                      <a:pt x="5" y="96"/>
                    </a:cubicBezTo>
                    <a:cubicBezTo>
                      <a:pt x="2" y="96"/>
                      <a:pt x="0" y="98"/>
                      <a:pt x="0" y="100"/>
                    </a:cubicBezTo>
                    <a:cubicBezTo>
                      <a:pt x="0" y="102"/>
                      <a:pt x="0" y="103"/>
                      <a:pt x="0" y="104"/>
                    </a:cubicBezTo>
                    <a:cubicBezTo>
                      <a:pt x="0" y="107"/>
                      <a:pt x="3" y="108"/>
                      <a:pt x="5" y="108"/>
                    </a:cubicBezTo>
                    <a:cubicBezTo>
                      <a:pt x="7" y="108"/>
                      <a:pt x="7" y="108"/>
                      <a:pt x="7" y="108"/>
                    </a:cubicBezTo>
                    <a:cubicBezTo>
                      <a:pt x="11" y="107"/>
                      <a:pt x="14" y="109"/>
                      <a:pt x="15" y="112"/>
                    </a:cubicBezTo>
                    <a:cubicBezTo>
                      <a:pt x="17" y="116"/>
                      <a:pt x="14" y="120"/>
                      <a:pt x="10" y="121"/>
                    </a:cubicBezTo>
                    <a:cubicBezTo>
                      <a:pt x="8" y="121"/>
                      <a:pt x="8" y="121"/>
                      <a:pt x="8" y="121"/>
                    </a:cubicBezTo>
                    <a:cubicBezTo>
                      <a:pt x="6" y="122"/>
                      <a:pt x="4" y="124"/>
                      <a:pt x="5" y="127"/>
                    </a:cubicBezTo>
                    <a:cubicBezTo>
                      <a:pt x="6" y="128"/>
                      <a:pt x="6" y="129"/>
                      <a:pt x="7" y="130"/>
                    </a:cubicBezTo>
                    <a:cubicBezTo>
                      <a:pt x="8" y="133"/>
                      <a:pt x="10" y="134"/>
                      <a:pt x="13" y="133"/>
                    </a:cubicBezTo>
                    <a:cubicBezTo>
                      <a:pt x="15" y="132"/>
                      <a:pt x="15" y="132"/>
                      <a:pt x="15" y="132"/>
                    </a:cubicBezTo>
                    <a:cubicBezTo>
                      <a:pt x="18" y="130"/>
                      <a:pt x="22" y="131"/>
                      <a:pt x="24" y="134"/>
                    </a:cubicBezTo>
                    <a:cubicBezTo>
                      <a:pt x="26" y="138"/>
                      <a:pt x="24" y="142"/>
                      <a:pt x="21" y="144"/>
                    </a:cubicBezTo>
                    <a:cubicBezTo>
                      <a:pt x="19" y="144"/>
                      <a:pt x="19" y="144"/>
                      <a:pt x="19" y="144"/>
                    </a:cubicBezTo>
                    <a:cubicBezTo>
                      <a:pt x="17" y="146"/>
                      <a:pt x="16" y="149"/>
                      <a:pt x="18" y="151"/>
                    </a:cubicBezTo>
                    <a:cubicBezTo>
                      <a:pt x="19" y="152"/>
                      <a:pt x="19" y="153"/>
                      <a:pt x="20" y="154"/>
                    </a:cubicBezTo>
                    <a:cubicBezTo>
                      <a:pt x="22" y="156"/>
                      <a:pt x="25" y="156"/>
                      <a:pt x="26" y="154"/>
                    </a:cubicBezTo>
                    <a:cubicBezTo>
                      <a:pt x="28" y="153"/>
                      <a:pt x="28" y="153"/>
                      <a:pt x="28" y="153"/>
                    </a:cubicBezTo>
                    <a:cubicBezTo>
                      <a:pt x="30" y="150"/>
                      <a:pt x="34" y="150"/>
                      <a:pt x="37" y="152"/>
                    </a:cubicBezTo>
                    <a:cubicBezTo>
                      <a:pt x="40" y="155"/>
                      <a:pt x="40" y="159"/>
                      <a:pt x="38" y="162"/>
                    </a:cubicBezTo>
                    <a:cubicBezTo>
                      <a:pt x="36" y="164"/>
                      <a:pt x="36" y="164"/>
                      <a:pt x="36" y="164"/>
                    </a:cubicBezTo>
                    <a:cubicBezTo>
                      <a:pt x="34" y="165"/>
                      <a:pt x="34" y="169"/>
                      <a:pt x="37" y="170"/>
                    </a:cubicBezTo>
                    <a:cubicBezTo>
                      <a:pt x="38" y="171"/>
                      <a:pt x="39" y="172"/>
                      <a:pt x="40" y="172"/>
                    </a:cubicBezTo>
                    <a:cubicBezTo>
                      <a:pt x="42" y="174"/>
                      <a:pt x="45" y="173"/>
                      <a:pt x="46" y="171"/>
                    </a:cubicBezTo>
                    <a:cubicBezTo>
                      <a:pt x="47" y="169"/>
                      <a:pt x="47" y="169"/>
                      <a:pt x="47" y="169"/>
                    </a:cubicBezTo>
                    <a:cubicBezTo>
                      <a:pt x="48" y="166"/>
                      <a:pt x="52" y="165"/>
                      <a:pt x="55" y="166"/>
                    </a:cubicBezTo>
                    <a:cubicBezTo>
                      <a:pt x="59" y="167"/>
                      <a:pt x="61" y="172"/>
                      <a:pt x="59" y="176"/>
                    </a:cubicBezTo>
                    <a:cubicBezTo>
                      <a:pt x="58" y="177"/>
                      <a:pt x="58" y="177"/>
                      <a:pt x="58" y="177"/>
                    </a:cubicBezTo>
                    <a:cubicBezTo>
                      <a:pt x="57" y="180"/>
                      <a:pt x="58" y="182"/>
                      <a:pt x="60" y="183"/>
                    </a:cubicBezTo>
                    <a:cubicBezTo>
                      <a:pt x="61" y="184"/>
                      <a:pt x="62" y="184"/>
                      <a:pt x="64" y="185"/>
                    </a:cubicBezTo>
                    <a:cubicBezTo>
                      <a:pt x="66" y="186"/>
                      <a:pt x="69" y="184"/>
                      <a:pt x="69" y="182"/>
                    </a:cubicBezTo>
                    <a:cubicBezTo>
                      <a:pt x="70" y="180"/>
                      <a:pt x="70" y="180"/>
                      <a:pt x="70" y="180"/>
                    </a:cubicBezTo>
                    <a:cubicBezTo>
                      <a:pt x="70" y="176"/>
                      <a:pt x="73" y="174"/>
                      <a:pt x="77" y="174"/>
                    </a:cubicBezTo>
                    <a:cubicBezTo>
                      <a:pt x="81" y="174"/>
                      <a:pt x="84" y="179"/>
                      <a:pt x="83" y="183"/>
                    </a:cubicBezTo>
                    <a:cubicBezTo>
                      <a:pt x="82" y="184"/>
                      <a:pt x="82" y="184"/>
                      <a:pt x="82" y="184"/>
                    </a:cubicBezTo>
                    <a:cubicBezTo>
                      <a:pt x="82" y="187"/>
                      <a:pt x="84" y="189"/>
                      <a:pt x="86" y="190"/>
                    </a:cubicBezTo>
                    <a:cubicBezTo>
                      <a:pt x="87" y="190"/>
                      <a:pt x="89" y="190"/>
                      <a:pt x="90" y="190"/>
                    </a:cubicBezTo>
                    <a:cubicBezTo>
                      <a:pt x="93" y="190"/>
                      <a:pt x="95" y="188"/>
                      <a:pt x="94" y="185"/>
                    </a:cubicBezTo>
                    <a:cubicBezTo>
                      <a:pt x="94" y="183"/>
                      <a:pt x="94" y="183"/>
                      <a:pt x="94" y="183"/>
                    </a:cubicBezTo>
                    <a:cubicBezTo>
                      <a:pt x="94" y="179"/>
                      <a:pt x="97" y="176"/>
                      <a:pt x="101" y="176"/>
                    </a:cubicBezTo>
                    <a:cubicBezTo>
                      <a:pt x="104" y="174"/>
                      <a:pt x="108" y="176"/>
                      <a:pt x="108" y="180"/>
                    </a:cubicBezTo>
                    <a:cubicBezTo>
                      <a:pt x="108" y="184"/>
                      <a:pt x="108" y="184"/>
                      <a:pt x="108" y="184"/>
                    </a:cubicBezTo>
                    <a:cubicBezTo>
                      <a:pt x="108" y="187"/>
                      <a:pt x="111" y="189"/>
                      <a:pt x="113" y="188"/>
                    </a:cubicBezTo>
                    <a:cubicBezTo>
                      <a:pt x="114" y="188"/>
                      <a:pt x="116" y="188"/>
                      <a:pt x="117" y="187"/>
                    </a:cubicBezTo>
                    <a:cubicBezTo>
                      <a:pt x="119" y="187"/>
                      <a:pt x="121" y="184"/>
                      <a:pt x="120" y="182"/>
                    </a:cubicBezTo>
                    <a:cubicBezTo>
                      <a:pt x="119" y="180"/>
                      <a:pt x="119" y="180"/>
                      <a:pt x="119" y="180"/>
                    </a:cubicBezTo>
                    <a:cubicBezTo>
                      <a:pt x="118" y="176"/>
                      <a:pt x="120" y="171"/>
                      <a:pt x="124" y="171"/>
                    </a:cubicBezTo>
                    <a:cubicBezTo>
                      <a:pt x="128" y="170"/>
                      <a:pt x="131" y="172"/>
                      <a:pt x="132" y="175"/>
                    </a:cubicBezTo>
                    <a:cubicBezTo>
                      <a:pt x="133" y="177"/>
                      <a:pt x="133" y="177"/>
                      <a:pt x="133" y="177"/>
                    </a:cubicBezTo>
                    <a:cubicBezTo>
                      <a:pt x="133" y="179"/>
                      <a:pt x="136" y="180"/>
                      <a:pt x="139" y="179"/>
                    </a:cubicBezTo>
                    <a:cubicBezTo>
                      <a:pt x="139" y="179"/>
                      <a:pt x="139" y="179"/>
                      <a:pt x="139" y="179"/>
                    </a:cubicBezTo>
                    <a:cubicBezTo>
                      <a:pt x="140" y="178"/>
                      <a:pt x="141" y="178"/>
                      <a:pt x="142" y="177"/>
                    </a:cubicBezTo>
                    <a:cubicBezTo>
                      <a:pt x="144" y="176"/>
                      <a:pt x="145" y="173"/>
                      <a:pt x="143" y="171"/>
                    </a:cubicBezTo>
                    <a:moveTo>
                      <a:pt x="78" y="74"/>
                    </a:moveTo>
                    <a:cubicBezTo>
                      <a:pt x="76" y="71"/>
                      <a:pt x="77" y="68"/>
                      <a:pt x="80" y="66"/>
                    </a:cubicBezTo>
                    <a:cubicBezTo>
                      <a:pt x="83" y="65"/>
                      <a:pt x="87" y="66"/>
                      <a:pt x="88" y="69"/>
                    </a:cubicBezTo>
                    <a:cubicBezTo>
                      <a:pt x="89" y="72"/>
                      <a:pt x="88" y="75"/>
                      <a:pt x="86" y="77"/>
                    </a:cubicBezTo>
                    <a:cubicBezTo>
                      <a:pt x="83" y="78"/>
                      <a:pt x="79" y="77"/>
                      <a:pt x="78" y="74"/>
                    </a:cubicBezTo>
                    <a:moveTo>
                      <a:pt x="123" y="80"/>
                    </a:moveTo>
                    <a:cubicBezTo>
                      <a:pt x="125" y="83"/>
                      <a:pt x="124" y="86"/>
                      <a:pt x="121" y="88"/>
                    </a:cubicBezTo>
                    <a:cubicBezTo>
                      <a:pt x="118" y="89"/>
                      <a:pt x="115" y="88"/>
                      <a:pt x="113" y="85"/>
                    </a:cubicBezTo>
                    <a:cubicBezTo>
                      <a:pt x="112" y="83"/>
                      <a:pt x="113" y="79"/>
                      <a:pt x="116" y="78"/>
                    </a:cubicBezTo>
                    <a:cubicBezTo>
                      <a:pt x="118" y="76"/>
                      <a:pt x="122" y="77"/>
                      <a:pt x="123" y="80"/>
                    </a:cubicBezTo>
                    <a:moveTo>
                      <a:pt x="66" y="109"/>
                    </a:moveTo>
                    <a:cubicBezTo>
                      <a:pt x="65" y="107"/>
                      <a:pt x="66" y="103"/>
                      <a:pt x="69" y="102"/>
                    </a:cubicBezTo>
                    <a:cubicBezTo>
                      <a:pt x="72" y="100"/>
                      <a:pt x="75" y="101"/>
                      <a:pt x="77" y="104"/>
                    </a:cubicBezTo>
                    <a:cubicBezTo>
                      <a:pt x="78" y="107"/>
                      <a:pt x="77" y="110"/>
                      <a:pt x="74" y="112"/>
                    </a:cubicBezTo>
                    <a:cubicBezTo>
                      <a:pt x="71" y="113"/>
                      <a:pt x="68" y="112"/>
                      <a:pt x="66" y="109"/>
                    </a:cubicBezTo>
                    <a:moveTo>
                      <a:pt x="81" y="102"/>
                    </a:moveTo>
                    <a:cubicBezTo>
                      <a:pt x="77" y="95"/>
                      <a:pt x="80" y="86"/>
                      <a:pt x="88" y="82"/>
                    </a:cubicBezTo>
                    <a:cubicBezTo>
                      <a:pt x="95" y="78"/>
                      <a:pt x="104" y="81"/>
                      <a:pt x="108" y="88"/>
                    </a:cubicBezTo>
                    <a:cubicBezTo>
                      <a:pt x="112" y="96"/>
                      <a:pt x="109" y="105"/>
                      <a:pt x="101" y="108"/>
                    </a:cubicBezTo>
                    <a:cubicBezTo>
                      <a:pt x="94" y="112"/>
                      <a:pt x="85" y="110"/>
                      <a:pt x="81" y="102"/>
                    </a:cubicBezTo>
                    <a:moveTo>
                      <a:pt x="102" y="121"/>
                    </a:moveTo>
                    <a:cubicBezTo>
                      <a:pt x="100" y="118"/>
                      <a:pt x="101" y="115"/>
                      <a:pt x="104" y="113"/>
                    </a:cubicBezTo>
                    <a:cubicBezTo>
                      <a:pt x="107" y="112"/>
                      <a:pt x="111" y="113"/>
                      <a:pt x="112" y="115"/>
                    </a:cubicBezTo>
                    <a:cubicBezTo>
                      <a:pt x="113" y="118"/>
                      <a:pt x="112" y="122"/>
                      <a:pt x="110" y="123"/>
                    </a:cubicBezTo>
                    <a:cubicBezTo>
                      <a:pt x="107" y="125"/>
                      <a:pt x="103" y="124"/>
                      <a:pt x="102" y="121"/>
                    </a:cubicBezTo>
                  </a:path>
                </a:pathLst>
              </a:custGeom>
              <a:solidFill>
                <a:schemeClr val="tx2">
                  <a:lumMod val="20000"/>
                  <a:lumOff val="80000"/>
                </a:schemeClr>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72" name="Freeform 7"/>
              <p:cNvSpPr>
                <a:spLocks noEditPoints="1"/>
              </p:cNvSpPr>
              <p:nvPr/>
            </p:nvSpPr>
            <p:spPr bwMode="auto">
              <a:xfrm>
                <a:off x="7744012" y="3565900"/>
                <a:ext cx="307933" cy="303860"/>
              </a:xfrm>
              <a:custGeom>
                <a:avLst/>
                <a:gdLst>
                  <a:gd name="T0" fmla="*/ 61 w 160"/>
                  <a:gd name="T1" fmla="*/ 100 h 158"/>
                  <a:gd name="T2" fmla="*/ 79 w 160"/>
                  <a:gd name="T3" fmla="*/ 51 h 158"/>
                  <a:gd name="T4" fmla="*/ 101 w 160"/>
                  <a:gd name="T5" fmla="*/ 98 h 158"/>
                  <a:gd name="T6" fmla="*/ 82 w 160"/>
                  <a:gd name="T7" fmla="*/ 0 h 158"/>
                  <a:gd name="T8" fmla="*/ 67 w 160"/>
                  <a:gd name="T9" fmla="*/ 0 h 158"/>
                  <a:gd name="T10" fmla="*/ 56 w 160"/>
                  <a:gd name="T11" fmla="*/ 19 h 158"/>
                  <a:gd name="T12" fmla="*/ 49 w 160"/>
                  <a:gd name="T13" fmla="*/ 25 h 158"/>
                  <a:gd name="T14" fmla="*/ 38 w 160"/>
                  <a:gd name="T15" fmla="*/ 21 h 158"/>
                  <a:gd name="T16" fmla="*/ 28 w 160"/>
                  <a:gd name="T17" fmla="*/ 18 h 158"/>
                  <a:gd name="T18" fmla="*/ 15 w 160"/>
                  <a:gd name="T19" fmla="*/ 31 h 158"/>
                  <a:gd name="T20" fmla="*/ 22 w 160"/>
                  <a:gd name="T21" fmla="*/ 54 h 158"/>
                  <a:gd name="T22" fmla="*/ 18 w 160"/>
                  <a:gd name="T23" fmla="*/ 63 h 158"/>
                  <a:gd name="T24" fmla="*/ 0 w 160"/>
                  <a:gd name="T25" fmla="*/ 76 h 158"/>
                  <a:gd name="T26" fmla="*/ 5 w 160"/>
                  <a:gd name="T27" fmla="*/ 96 h 158"/>
                  <a:gd name="T28" fmla="*/ 24 w 160"/>
                  <a:gd name="T29" fmla="*/ 103 h 158"/>
                  <a:gd name="T30" fmla="*/ 20 w 160"/>
                  <a:gd name="T31" fmla="*/ 127 h 158"/>
                  <a:gd name="T32" fmla="*/ 33 w 160"/>
                  <a:gd name="T33" fmla="*/ 143 h 158"/>
                  <a:gd name="T34" fmla="*/ 40 w 160"/>
                  <a:gd name="T35" fmla="*/ 144 h 158"/>
                  <a:gd name="T36" fmla="*/ 58 w 160"/>
                  <a:gd name="T37" fmla="*/ 136 h 158"/>
                  <a:gd name="T38" fmla="*/ 64 w 160"/>
                  <a:gd name="T39" fmla="*/ 139 h 158"/>
                  <a:gd name="T40" fmla="*/ 74 w 160"/>
                  <a:gd name="T41" fmla="*/ 157 h 158"/>
                  <a:gd name="T42" fmla="*/ 78 w 160"/>
                  <a:gd name="T43" fmla="*/ 158 h 158"/>
                  <a:gd name="T44" fmla="*/ 98 w 160"/>
                  <a:gd name="T45" fmla="*/ 154 h 158"/>
                  <a:gd name="T46" fmla="*/ 108 w 160"/>
                  <a:gd name="T47" fmla="*/ 133 h 158"/>
                  <a:gd name="T48" fmla="*/ 111 w 160"/>
                  <a:gd name="T49" fmla="*/ 133 h 158"/>
                  <a:gd name="T50" fmla="*/ 130 w 160"/>
                  <a:gd name="T51" fmla="*/ 139 h 158"/>
                  <a:gd name="T52" fmla="*/ 135 w 160"/>
                  <a:gd name="T53" fmla="*/ 138 h 158"/>
                  <a:gd name="T54" fmla="*/ 146 w 160"/>
                  <a:gd name="T55" fmla="*/ 120 h 158"/>
                  <a:gd name="T56" fmla="*/ 138 w 160"/>
                  <a:gd name="T57" fmla="*/ 99 h 158"/>
                  <a:gd name="T58" fmla="*/ 157 w 160"/>
                  <a:gd name="T59" fmla="*/ 88 h 158"/>
                  <a:gd name="T60" fmla="*/ 158 w 160"/>
                  <a:gd name="T61" fmla="*/ 67 h 158"/>
                  <a:gd name="T62" fmla="*/ 138 w 160"/>
                  <a:gd name="T63" fmla="*/ 56 h 158"/>
                  <a:gd name="T64" fmla="*/ 134 w 160"/>
                  <a:gd name="T65" fmla="*/ 46 h 158"/>
                  <a:gd name="T66" fmla="*/ 139 w 160"/>
                  <a:gd name="T67" fmla="*/ 31 h 158"/>
                  <a:gd name="T68" fmla="*/ 127 w 160"/>
                  <a:gd name="T69" fmla="*/ 15 h 158"/>
                  <a:gd name="T70" fmla="*/ 119 w 160"/>
                  <a:gd name="T71" fmla="*/ 14 h 158"/>
                  <a:gd name="T72" fmla="*/ 101 w 160"/>
                  <a:gd name="T73" fmla="*/ 22 h 158"/>
                  <a:gd name="T74" fmla="*/ 95 w 160"/>
                  <a:gd name="T75" fmla="*/ 19 h 158"/>
                  <a:gd name="T76" fmla="*/ 82 w 160"/>
                  <a:gd name="T77" fmla="*/ 0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0" h="158">
                    <a:moveTo>
                      <a:pt x="80" y="107"/>
                    </a:moveTo>
                    <a:cubicBezTo>
                      <a:pt x="73" y="107"/>
                      <a:pt x="67" y="105"/>
                      <a:pt x="61" y="100"/>
                    </a:cubicBezTo>
                    <a:cubicBezTo>
                      <a:pt x="49" y="89"/>
                      <a:pt x="48" y="71"/>
                      <a:pt x="58" y="60"/>
                    </a:cubicBezTo>
                    <a:cubicBezTo>
                      <a:pt x="64" y="54"/>
                      <a:pt x="71" y="51"/>
                      <a:pt x="79" y="51"/>
                    </a:cubicBezTo>
                    <a:cubicBezTo>
                      <a:pt x="86" y="51"/>
                      <a:pt x="93" y="53"/>
                      <a:pt x="98" y="58"/>
                    </a:cubicBezTo>
                    <a:cubicBezTo>
                      <a:pt x="110" y="68"/>
                      <a:pt x="111" y="87"/>
                      <a:pt x="101" y="98"/>
                    </a:cubicBezTo>
                    <a:cubicBezTo>
                      <a:pt x="96" y="104"/>
                      <a:pt x="88" y="107"/>
                      <a:pt x="80" y="107"/>
                    </a:cubicBezTo>
                    <a:moveTo>
                      <a:pt x="82" y="0"/>
                    </a:moveTo>
                    <a:cubicBezTo>
                      <a:pt x="81" y="0"/>
                      <a:pt x="81" y="0"/>
                      <a:pt x="81" y="0"/>
                    </a:cubicBezTo>
                    <a:cubicBezTo>
                      <a:pt x="76" y="0"/>
                      <a:pt x="72" y="0"/>
                      <a:pt x="67" y="0"/>
                    </a:cubicBezTo>
                    <a:cubicBezTo>
                      <a:pt x="64" y="0"/>
                      <a:pt x="62" y="2"/>
                      <a:pt x="61" y="4"/>
                    </a:cubicBezTo>
                    <a:cubicBezTo>
                      <a:pt x="60" y="9"/>
                      <a:pt x="58" y="14"/>
                      <a:pt x="56" y="19"/>
                    </a:cubicBezTo>
                    <a:cubicBezTo>
                      <a:pt x="56" y="22"/>
                      <a:pt x="54" y="23"/>
                      <a:pt x="51" y="24"/>
                    </a:cubicBezTo>
                    <a:cubicBezTo>
                      <a:pt x="51" y="25"/>
                      <a:pt x="50" y="25"/>
                      <a:pt x="49" y="25"/>
                    </a:cubicBezTo>
                    <a:cubicBezTo>
                      <a:pt x="49" y="25"/>
                      <a:pt x="49" y="25"/>
                      <a:pt x="48" y="25"/>
                    </a:cubicBezTo>
                    <a:cubicBezTo>
                      <a:pt x="45" y="23"/>
                      <a:pt x="41" y="22"/>
                      <a:pt x="38" y="21"/>
                    </a:cubicBezTo>
                    <a:cubicBezTo>
                      <a:pt x="35" y="20"/>
                      <a:pt x="32" y="19"/>
                      <a:pt x="30" y="19"/>
                    </a:cubicBezTo>
                    <a:cubicBezTo>
                      <a:pt x="29" y="18"/>
                      <a:pt x="29" y="18"/>
                      <a:pt x="28" y="18"/>
                    </a:cubicBezTo>
                    <a:cubicBezTo>
                      <a:pt x="27" y="18"/>
                      <a:pt x="26" y="19"/>
                      <a:pt x="25" y="20"/>
                    </a:cubicBezTo>
                    <a:cubicBezTo>
                      <a:pt x="22" y="24"/>
                      <a:pt x="19" y="28"/>
                      <a:pt x="15" y="31"/>
                    </a:cubicBezTo>
                    <a:cubicBezTo>
                      <a:pt x="13" y="33"/>
                      <a:pt x="13" y="36"/>
                      <a:pt x="14" y="39"/>
                    </a:cubicBezTo>
                    <a:cubicBezTo>
                      <a:pt x="17" y="44"/>
                      <a:pt x="19" y="49"/>
                      <a:pt x="22" y="54"/>
                    </a:cubicBezTo>
                    <a:cubicBezTo>
                      <a:pt x="22" y="55"/>
                      <a:pt x="23" y="56"/>
                      <a:pt x="23" y="56"/>
                    </a:cubicBezTo>
                    <a:cubicBezTo>
                      <a:pt x="22" y="58"/>
                      <a:pt x="21" y="61"/>
                      <a:pt x="18" y="63"/>
                    </a:cubicBezTo>
                    <a:cubicBezTo>
                      <a:pt x="13" y="65"/>
                      <a:pt x="8" y="68"/>
                      <a:pt x="3" y="70"/>
                    </a:cubicBezTo>
                    <a:cubicBezTo>
                      <a:pt x="1" y="71"/>
                      <a:pt x="0" y="73"/>
                      <a:pt x="0" y="76"/>
                    </a:cubicBezTo>
                    <a:cubicBezTo>
                      <a:pt x="1" y="81"/>
                      <a:pt x="1" y="86"/>
                      <a:pt x="1" y="90"/>
                    </a:cubicBezTo>
                    <a:cubicBezTo>
                      <a:pt x="1" y="93"/>
                      <a:pt x="2" y="95"/>
                      <a:pt x="5" y="96"/>
                    </a:cubicBezTo>
                    <a:cubicBezTo>
                      <a:pt x="11" y="98"/>
                      <a:pt x="16" y="100"/>
                      <a:pt x="22" y="102"/>
                    </a:cubicBezTo>
                    <a:cubicBezTo>
                      <a:pt x="23" y="102"/>
                      <a:pt x="23" y="102"/>
                      <a:pt x="24" y="103"/>
                    </a:cubicBezTo>
                    <a:cubicBezTo>
                      <a:pt x="25" y="105"/>
                      <a:pt x="27" y="108"/>
                      <a:pt x="25" y="111"/>
                    </a:cubicBezTo>
                    <a:cubicBezTo>
                      <a:pt x="23" y="116"/>
                      <a:pt x="22" y="122"/>
                      <a:pt x="20" y="127"/>
                    </a:cubicBezTo>
                    <a:cubicBezTo>
                      <a:pt x="20" y="129"/>
                      <a:pt x="20" y="131"/>
                      <a:pt x="22" y="133"/>
                    </a:cubicBezTo>
                    <a:cubicBezTo>
                      <a:pt x="26" y="136"/>
                      <a:pt x="30" y="139"/>
                      <a:pt x="33" y="143"/>
                    </a:cubicBezTo>
                    <a:cubicBezTo>
                      <a:pt x="35" y="144"/>
                      <a:pt x="36" y="145"/>
                      <a:pt x="37" y="145"/>
                    </a:cubicBezTo>
                    <a:cubicBezTo>
                      <a:pt x="38" y="145"/>
                      <a:pt x="39" y="144"/>
                      <a:pt x="40" y="144"/>
                    </a:cubicBezTo>
                    <a:cubicBezTo>
                      <a:pt x="45" y="142"/>
                      <a:pt x="49" y="140"/>
                      <a:pt x="53" y="137"/>
                    </a:cubicBezTo>
                    <a:cubicBezTo>
                      <a:pt x="55" y="137"/>
                      <a:pt x="57" y="136"/>
                      <a:pt x="58" y="136"/>
                    </a:cubicBezTo>
                    <a:cubicBezTo>
                      <a:pt x="59" y="136"/>
                      <a:pt x="61" y="136"/>
                      <a:pt x="62" y="137"/>
                    </a:cubicBezTo>
                    <a:cubicBezTo>
                      <a:pt x="63" y="137"/>
                      <a:pt x="64" y="138"/>
                      <a:pt x="64" y="139"/>
                    </a:cubicBezTo>
                    <a:cubicBezTo>
                      <a:pt x="66" y="144"/>
                      <a:pt x="69" y="148"/>
                      <a:pt x="71" y="153"/>
                    </a:cubicBezTo>
                    <a:cubicBezTo>
                      <a:pt x="72" y="154"/>
                      <a:pt x="73" y="156"/>
                      <a:pt x="74" y="157"/>
                    </a:cubicBezTo>
                    <a:cubicBezTo>
                      <a:pt x="75" y="158"/>
                      <a:pt x="77" y="158"/>
                      <a:pt x="78" y="158"/>
                    </a:cubicBezTo>
                    <a:cubicBezTo>
                      <a:pt x="78" y="158"/>
                      <a:pt x="78" y="158"/>
                      <a:pt x="78" y="158"/>
                    </a:cubicBezTo>
                    <a:cubicBezTo>
                      <a:pt x="83" y="158"/>
                      <a:pt x="88" y="158"/>
                      <a:pt x="93" y="158"/>
                    </a:cubicBezTo>
                    <a:cubicBezTo>
                      <a:pt x="96" y="158"/>
                      <a:pt x="97" y="156"/>
                      <a:pt x="98" y="154"/>
                    </a:cubicBezTo>
                    <a:cubicBezTo>
                      <a:pt x="100" y="149"/>
                      <a:pt x="102" y="144"/>
                      <a:pt x="103" y="139"/>
                    </a:cubicBezTo>
                    <a:cubicBezTo>
                      <a:pt x="104" y="136"/>
                      <a:pt x="105" y="134"/>
                      <a:pt x="108" y="133"/>
                    </a:cubicBezTo>
                    <a:cubicBezTo>
                      <a:pt x="109" y="133"/>
                      <a:pt x="110" y="133"/>
                      <a:pt x="110" y="133"/>
                    </a:cubicBezTo>
                    <a:cubicBezTo>
                      <a:pt x="111" y="133"/>
                      <a:pt x="111" y="133"/>
                      <a:pt x="111" y="133"/>
                    </a:cubicBezTo>
                    <a:cubicBezTo>
                      <a:pt x="115" y="135"/>
                      <a:pt x="118" y="136"/>
                      <a:pt x="122" y="137"/>
                    </a:cubicBezTo>
                    <a:cubicBezTo>
                      <a:pt x="125" y="138"/>
                      <a:pt x="127" y="139"/>
                      <a:pt x="130" y="139"/>
                    </a:cubicBezTo>
                    <a:cubicBezTo>
                      <a:pt x="131" y="139"/>
                      <a:pt x="131" y="140"/>
                      <a:pt x="131" y="140"/>
                    </a:cubicBezTo>
                    <a:cubicBezTo>
                      <a:pt x="133" y="140"/>
                      <a:pt x="134" y="139"/>
                      <a:pt x="135" y="138"/>
                    </a:cubicBezTo>
                    <a:cubicBezTo>
                      <a:pt x="138" y="134"/>
                      <a:pt x="141" y="130"/>
                      <a:pt x="144" y="127"/>
                    </a:cubicBezTo>
                    <a:cubicBezTo>
                      <a:pt x="147" y="125"/>
                      <a:pt x="147" y="122"/>
                      <a:pt x="146" y="120"/>
                    </a:cubicBezTo>
                    <a:cubicBezTo>
                      <a:pt x="143" y="115"/>
                      <a:pt x="141" y="110"/>
                      <a:pt x="138" y="105"/>
                    </a:cubicBezTo>
                    <a:cubicBezTo>
                      <a:pt x="137" y="103"/>
                      <a:pt x="137" y="101"/>
                      <a:pt x="138" y="99"/>
                    </a:cubicBezTo>
                    <a:cubicBezTo>
                      <a:pt x="138" y="97"/>
                      <a:pt x="139" y="96"/>
                      <a:pt x="141" y="95"/>
                    </a:cubicBezTo>
                    <a:cubicBezTo>
                      <a:pt x="146" y="93"/>
                      <a:pt x="151" y="90"/>
                      <a:pt x="157" y="88"/>
                    </a:cubicBezTo>
                    <a:cubicBezTo>
                      <a:pt x="159" y="86"/>
                      <a:pt x="160" y="85"/>
                      <a:pt x="159" y="82"/>
                    </a:cubicBezTo>
                    <a:cubicBezTo>
                      <a:pt x="159" y="77"/>
                      <a:pt x="159" y="72"/>
                      <a:pt x="158" y="67"/>
                    </a:cubicBezTo>
                    <a:cubicBezTo>
                      <a:pt x="158" y="65"/>
                      <a:pt x="157" y="63"/>
                      <a:pt x="155" y="62"/>
                    </a:cubicBezTo>
                    <a:cubicBezTo>
                      <a:pt x="149" y="60"/>
                      <a:pt x="144" y="58"/>
                      <a:pt x="138" y="56"/>
                    </a:cubicBezTo>
                    <a:cubicBezTo>
                      <a:pt x="136" y="56"/>
                      <a:pt x="136" y="55"/>
                      <a:pt x="135" y="54"/>
                    </a:cubicBezTo>
                    <a:cubicBezTo>
                      <a:pt x="133" y="51"/>
                      <a:pt x="133" y="49"/>
                      <a:pt x="134" y="46"/>
                    </a:cubicBezTo>
                    <a:cubicBezTo>
                      <a:pt x="135" y="45"/>
                      <a:pt x="135" y="44"/>
                      <a:pt x="136" y="43"/>
                    </a:cubicBezTo>
                    <a:cubicBezTo>
                      <a:pt x="137" y="39"/>
                      <a:pt x="138" y="35"/>
                      <a:pt x="139" y="31"/>
                    </a:cubicBezTo>
                    <a:cubicBezTo>
                      <a:pt x="140" y="29"/>
                      <a:pt x="139" y="27"/>
                      <a:pt x="137" y="25"/>
                    </a:cubicBezTo>
                    <a:cubicBezTo>
                      <a:pt x="133" y="22"/>
                      <a:pt x="130" y="19"/>
                      <a:pt x="127" y="15"/>
                    </a:cubicBezTo>
                    <a:cubicBezTo>
                      <a:pt x="125" y="14"/>
                      <a:pt x="124" y="13"/>
                      <a:pt x="122" y="13"/>
                    </a:cubicBezTo>
                    <a:cubicBezTo>
                      <a:pt x="121" y="13"/>
                      <a:pt x="120" y="14"/>
                      <a:pt x="119" y="14"/>
                    </a:cubicBezTo>
                    <a:cubicBezTo>
                      <a:pt x="115" y="16"/>
                      <a:pt x="110" y="18"/>
                      <a:pt x="106" y="21"/>
                    </a:cubicBezTo>
                    <a:cubicBezTo>
                      <a:pt x="104" y="21"/>
                      <a:pt x="103" y="22"/>
                      <a:pt x="101" y="22"/>
                    </a:cubicBezTo>
                    <a:cubicBezTo>
                      <a:pt x="100" y="22"/>
                      <a:pt x="99" y="22"/>
                      <a:pt x="98" y="21"/>
                    </a:cubicBezTo>
                    <a:cubicBezTo>
                      <a:pt x="97" y="21"/>
                      <a:pt x="96" y="20"/>
                      <a:pt x="95" y="19"/>
                    </a:cubicBezTo>
                    <a:cubicBezTo>
                      <a:pt x="93" y="13"/>
                      <a:pt x="90" y="8"/>
                      <a:pt x="87" y="3"/>
                    </a:cubicBezTo>
                    <a:cubicBezTo>
                      <a:pt x="86" y="0"/>
                      <a:pt x="84" y="0"/>
                      <a:pt x="82" y="0"/>
                    </a:cubicBezTo>
                  </a:path>
                </a:pathLst>
              </a:custGeom>
              <a:solidFill>
                <a:schemeClr val="tx2">
                  <a:lumMod val="40000"/>
                  <a:lumOff val="60000"/>
                </a:schemeClr>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73" name="Freeform 8"/>
              <p:cNvSpPr>
                <a:spLocks noEditPoints="1"/>
              </p:cNvSpPr>
              <p:nvPr/>
            </p:nvSpPr>
            <p:spPr bwMode="auto">
              <a:xfrm>
                <a:off x="8064166" y="3681579"/>
                <a:ext cx="140117" cy="140117"/>
              </a:xfrm>
              <a:custGeom>
                <a:avLst/>
                <a:gdLst>
                  <a:gd name="T0" fmla="*/ 28 w 73"/>
                  <a:gd name="T1" fmla="*/ 46 h 73"/>
                  <a:gd name="T2" fmla="*/ 37 w 73"/>
                  <a:gd name="T3" fmla="*/ 24 h 73"/>
                  <a:gd name="T4" fmla="*/ 47 w 73"/>
                  <a:gd name="T5" fmla="*/ 45 h 73"/>
                  <a:gd name="T6" fmla="*/ 38 w 73"/>
                  <a:gd name="T7" fmla="*/ 0 h 73"/>
                  <a:gd name="T8" fmla="*/ 31 w 73"/>
                  <a:gd name="T9" fmla="*/ 1 h 73"/>
                  <a:gd name="T10" fmla="*/ 26 w 73"/>
                  <a:gd name="T11" fmla="*/ 9 h 73"/>
                  <a:gd name="T12" fmla="*/ 23 w 73"/>
                  <a:gd name="T13" fmla="*/ 12 h 73"/>
                  <a:gd name="T14" fmla="*/ 18 w 73"/>
                  <a:gd name="T15" fmla="*/ 10 h 73"/>
                  <a:gd name="T16" fmla="*/ 13 w 73"/>
                  <a:gd name="T17" fmla="*/ 9 h 73"/>
                  <a:gd name="T18" fmla="*/ 7 w 73"/>
                  <a:gd name="T19" fmla="*/ 15 h 73"/>
                  <a:gd name="T20" fmla="*/ 10 w 73"/>
                  <a:gd name="T21" fmla="*/ 25 h 73"/>
                  <a:gd name="T22" fmla="*/ 9 w 73"/>
                  <a:gd name="T23" fmla="*/ 29 h 73"/>
                  <a:gd name="T24" fmla="*/ 1 w 73"/>
                  <a:gd name="T25" fmla="*/ 35 h 73"/>
                  <a:gd name="T26" fmla="*/ 3 w 73"/>
                  <a:gd name="T27" fmla="*/ 44 h 73"/>
                  <a:gd name="T28" fmla="*/ 11 w 73"/>
                  <a:gd name="T29" fmla="*/ 48 h 73"/>
                  <a:gd name="T30" fmla="*/ 10 w 73"/>
                  <a:gd name="T31" fmla="*/ 59 h 73"/>
                  <a:gd name="T32" fmla="*/ 16 w 73"/>
                  <a:gd name="T33" fmla="*/ 66 h 73"/>
                  <a:gd name="T34" fmla="*/ 19 w 73"/>
                  <a:gd name="T35" fmla="*/ 66 h 73"/>
                  <a:gd name="T36" fmla="*/ 27 w 73"/>
                  <a:gd name="T37" fmla="*/ 63 h 73"/>
                  <a:gd name="T38" fmla="*/ 30 w 73"/>
                  <a:gd name="T39" fmla="*/ 64 h 73"/>
                  <a:gd name="T40" fmla="*/ 34 w 73"/>
                  <a:gd name="T41" fmla="*/ 73 h 73"/>
                  <a:gd name="T42" fmla="*/ 36 w 73"/>
                  <a:gd name="T43" fmla="*/ 73 h 73"/>
                  <a:gd name="T44" fmla="*/ 45 w 73"/>
                  <a:gd name="T45" fmla="*/ 71 h 73"/>
                  <a:gd name="T46" fmla="*/ 50 w 73"/>
                  <a:gd name="T47" fmla="*/ 62 h 73"/>
                  <a:gd name="T48" fmla="*/ 51 w 73"/>
                  <a:gd name="T49" fmla="*/ 61 h 73"/>
                  <a:gd name="T50" fmla="*/ 60 w 73"/>
                  <a:gd name="T51" fmla="*/ 64 h 73"/>
                  <a:gd name="T52" fmla="*/ 62 w 73"/>
                  <a:gd name="T53" fmla="*/ 64 h 73"/>
                  <a:gd name="T54" fmla="*/ 67 w 73"/>
                  <a:gd name="T55" fmla="*/ 55 h 73"/>
                  <a:gd name="T56" fmla="*/ 63 w 73"/>
                  <a:gd name="T57" fmla="*/ 46 h 73"/>
                  <a:gd name="T58" fmla="*/ 72 w 73"/>
                  <a:gd name="T59" fmla="*/ 41 h 73"/>
                  <a:gd name="T60" fmla="*/ 73 w 73"/>
                  <a:gd name="T61" fmla="*/ 31 h 73"/>
                  <a:gd name="T62" fmla="*/ 63 w 73"/>
                  <a:gd name="T63" fmla="*/ 26 h 73"/>
                  <a:gd name="T64" fmla="*/ 62 w 73"/>
                  <a:gd name="T65" fmla="*/ 22 h 73"/>
                  <a:gd name="T66" fmla="*/ 64 w 73"/>
                  <a:gd name="T67" fmla="*/ 15 h 73"/>
                  <a:gd name="T68" fmla="*/ 58 w 73"/>
                  <a:gd name="T69" fmla="*/ 8 h 73"/>
                  <a:gd name="T70" fmla="*/ 55 w 73"/>
                  <a:gd name="T71" fmla="*/ 7 h 73"/>
                  <a:gd name="T72" fmla="*/ 47 w 73"/>
                  <a:gd name="T73" fmla="*/ 11 h 73"/>
                  <a:gd name="T74" fmla="*/ 44 w 73"/>
                  <a:gd name="T75" fmla="*/ 9 h 73"/>
                  <a:gd name="T76" fmla="*/ 38 w 73"/>
                  <a:gd name="T77" fmla="*/ 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3" h="73">
                    <a:moveTo>
                      <a:pt x="37" y="50"/>
                    </a:moveTo>
                    <a:cubicBezTo>
                      <a:pt x="34" y="50"/>
                      <a:pt x="31" y="49"/>
                      <a:pt x="28" y="46"/>
                    </a:cubicBezTo>
                    <a:cubicBezTo>
                      <a:pt x="23" y="41"/>
                      <a:pt x="22" y="33"/>
                      <a:pt x="27" y="28"/>
                    </a:cubicBezTo>
                    <a:cubicBezTo>
                      <a:pt x="30" y="25"/>
                      <a:pt x="33" y="24"/>
                      <a:pt x="37" y="24"/>
                    </a:cubicBezTo>
                    <a:cubicBezTo>
                      <a:pt x="40" y="24"/>
                      <a:pt x="43" y="25"/>
                      <a:pt x="45" y="27"/>
                    </a:cubicBezTo>
                    <a:cubicBezTo>
                      <a:pt x="51" y="32"/>
                      <a:pt x="51" y="40"/>
                      <a:pt x="47" y="45"/>
                    </a:cubicBezTo>
                    <a:cubicBezTo>
                      <a:pt x="44" y="48"/>
                      <a:pt x="41" y="50"/>
                      <a:pt x="37" y="50"/>
                    </a:cubicBezTo>
                    <a:moveTo>
                      <a:pt x="38" y="0"/>
                    </a:moveTo>
                    <a:cubicBezTo>
                      <a:pt x="38" y="0"/>
                      <a:pt x="37" y="0"/>
                      <a:pt x="37" y="0"/>
                    </a:cubicBezTo>
                    <a:cubicBezTo>
                      <a:pt x="35" y="1"/>
                      <a:pt x="33" y="1"/>
                      <a:pt x="31" y="1"/>
                    </a:cubicBezTo>
                    <a:cubicBezTo>
                      <a:pt x="30" y="1"/>
                      <a:pt x="29" y="1"/>
                      <a:pt x="28" y="3"/>
                    </a:cubicBezTo>
                    <a:cubicBezTo>
                      <a:pt x="28" y="5"/>
                      <a:pt x="27" y="7"/>
                      <a:pt x="26" y="9"/>
                    </a:cubicBezTo>
                    <a:cubicBezTo>
                      <a:pt x="26" y="10"/>
                      <a:pt x="25" y="11"/>
                      <a:pt x="24" y="12"/>
                    </a:cubicBezTo>
                    <a:cubicBezTo>
                      <a:pt x="24" y="12"/>
                      <a:pt x="23" y="12"/>
                      <a:pt x="23" y="12"/>
                    </a:cubicBezTo>
                    <a:cubicBezTo>
                      <a:pt x="23" y="12"/>
                      <a:pt x="23" y="12"/>
                      <a:pt x="22" y="12"/>
                    </a:cubicBezTo>
                    <a:cubicBezTo>
                      <a:pt x="21" y="11"/>
                      <a:pt x="19" y="11"/>
                      <a:pt x="18" y="10"/>
                    </a:cubicBezTo>
                    <a:cubicBezTo>
                      <a:pt x="16" y="10"/>
                      <a:pt x="15" y="9"/>
                      <a:pt x="14" y="9"/>
                    </a:cubicBezTo>
                    <a:cubicBezTo>
                      <a:pt x="14" y="9"/>
                      <a:pt x="14" y="9"/>
                      <a:pt x="13" y="9"/>
                    </a:cubicBezTo>
                    <a:cubicBezTo>
                      <a:pt x="13" y="9"/>
                      <a:pt x="12" y="9"/>
                      <a:pt x="12" y="10"/>
                    </a:cubicBezTo>
                    <a:cubicBezTo>
                      <a:pt x="10" y="12"/>
                      <a:pt x="9" y="13"/>
                      <a:pt x="7" y="15"/>
                    </a:cubicBezTo>
                    <a:cubicBezTo>
                      <a:pt x="6" y="16"/>
                      <a:pt x="6" y="17"/>
                      <a:pt x="7" y="18"/>
                    </a:cubicBezTo>
                    <a:cubicBezTo>
                      <a:pt x="8" y="21"/>
                      <a:pt x="9" y="23"/>
                      <a:pt x="10" y="25"/>
                    </a:cubicBezTo>
                    <a:cubicBezTo>
                      <a:pt x="11" y="26"/>
                      <a:pt x="11" y="26"/>
                      <a:pt x="11" y="26"/>
                    </a:cubicBezTo>
                    <a:cubicBezTo>
                      <a:pt x="10" y="27"/>
                      <a:pt x="10" y="29"/>
                      <a:pt x="9" y="29"/>
                    </a:cubicBezTo>
                    <a:cubicBezTo>
                      <a:pt x="6" y="30"/>
                      <a:pt x="4" y="31"/>
                      <a:pt x="2" y="33"/>
                    </a:cubicBezTo>
                    <a:cubicBezTo>
                      <a:pt x="1" y="33"/>
                      <a:pt x="0" y="34"/>
                      <a:pt x="1" y="35"/>
                    </a:cubicBezTo>
                    <a:cubicBezTo>
                      <a:pt x="1" y="38"/>
                      <a:pt x="1" y="40"/>
                      <a:pt x="1" y="42"/>
                    </a:cubicBezTo>
                    <a:cubicBezTo>
                      <a:pt x="1" y="43"/>
                      <a:pt x="2" y="44"/>
                      <a:pt x="3" y="44"/>
                    </a:cubicBezTo>
                    <a:cubicBezTo>
                      <a:pt x="5" y="45"/>
                      <a:pt x="8" y="46"/>
                      <a:pt x="11" y="47"/>
                    </a:cubicBezTo>
                    <a:cubicBezTo>
                      <a:pt x="11" y="48"/>
                      <a:pt x="11" y="48"/>
                      <a:pt x="11" y="48"/>
                    </a:cubicBezTo>
                    <a:cubicBezTo>
                      <a:pt x="12" y="49"/>
                      <a:pt x="13" y="50"/>
                      <a:pt x="12" y="51"/>
                    </a:cubicBezTo>
                    <a:cubicBezTo>
                      <a:pt x="11" y="54"/>
                      <a:pt x="11" y="56"/>
                      <a:pt x="10" y="59"/>
                    </a:cubicBezTo>
                    <a:cubicBezTo>
                      <a:pt x="9" y="60"/>
                      <a:pt x="10" y="61"/>
                      <a:pt x="11" y="61"/>
                    </a:cubicBezTo>
                    <a:cubicBezTo>
                      <a:pt x="12" y="63"/>
                      <a:pt x="14" y="64"/>
                      <a:pt x="16" y="66"/>
                    </a:cubicBezTo>
                    <a:cubicBezTo>
                      <a:pt x="16" y="66"/>
                      <a:pt x="17" y="67"/>
                      <a:pt x="18" y="67"/>
                    </a:cubicBezTo>
                    <a:cubicBezTo>
                      <a:pt x="18" y="67"/>
                      <a:pt x="18" y="67"/>
                      <a:pt x="19" y="66"/>
                    </a:cubicBezTo>
                    <a:cubicBezTo>
                      <a:pt x="21" y="65"/>
                      <a:pt x="23" y="64"/>
                      <a:pt x="25" y="63"/>
                    </a:cubicBezTo>
                    <a:cubicBezTo>
                      <a:pt x="26" y="63"/>
                      <a:pt x="26" y="63"/>
                      <a:pt x="27" y="63"/>
                    </a:cubicBezTo>
                    <a:cubicBezTo>
                      <a:pt x="28" y="63"/>
                      <a:pt x="28" y="63"/>
                      <a:pt x="29" y="63"/>
                    </a:cubicBezTo>
                    <a:cubicBezTo>
                      <a:pt x="29" y="63"/>
                      <a:pt x="29" y="64"/>
                      <a:pt x="30" y="64"/>
                    </a:cubicBezTo>
                    <a:cubicBezTo>
                      <a:pt x="31" y="66"/>
                      <a:pt x="32" y="68"/>
                      <a:pt x="33" y="70"/>
                    </a:cubicBezTo>
                    <a:cubicBezTo>
                      <a:pt x="33" y="71"/>
                      <a:pt x="34" y="72"/>
                      <a:pt x="34" y="73"/>
                    </a:cubicBezTo>
                    <a:cubicBezTo>
                      <a:pt x="35" y="73"/>
                      <a:pt x="35" y="73"/>
                      <a:pt x="36" y="73"/>
                    </a:cubicBezTo>
                    <a:cubicBezTo>
                      <a:pt x="36" y="73"/>
                      <a:pt x="36" y="73"/>
                      <a:pt x="36" y="73"/>
                    </a:cubicBezTo>
                    <a:cubicBezTo>
                      <a:pt x="38" y="73"/>
                      <a:pt x="40" y="73"/>
                      <a:pt x="43" y="73"/>
                    </a:cubicBezTo>
                    <a:cubicBezTo>
                      <a:pt x="44" y="73"/>
                      <a:pt x="45" y="72"/>
                      <a:pt x="45" y="71"/>
                    </a:cubicBezTo>
                    <a:cubicBezTo>
                      <a:pt x="46" y="69"/>
                      <a:pt x="47" y="66"/>
                      <a:pt x="48" y="64"/>
                    </a:cubicBezTo>
                    <a:cubicBezTo>
                      <a:pt x="48" y="63"/>
                      <a:pt x="49" y="62"/>
                      <a:pt x="50" y="62"/>
                    </a:cubicBezTo>
                    <a:cubicBezTo>
                      <a:pt x="50" y="61"/>
                      <a:pt x="50" y="61"/>
                      <a:pt x="51" y="61"/>
                    </a:cubicBezTo>
                    <a:cubicBezTo>
                      <a:pt x="51" y="61"/>
                      <a:pt x="51" y="61"/>
                      <a:pt x="51" y="61"/>
                    </a:cubicBezTo>
                    <a:cubicBezTo>
                      <a:pt x="53" y="62"/>
                      <a:pt x="54" y="63"/>
                      <a:pt x="56" y="63"/>
                    </a:cubicBezTo>
                    <a:cubicBezTo>
                      <a:pt x="57" y="64"/>
                      <a:pt x="59" y="64"/>
                      <a:pt x="60" y="64"/>
                    </a:cubicBezTo>
                    <a:cubicBezTo>
                      <a:pt x="60" y="64"/>
                      <a:pt x="60" y="64"/>
                      <a:pt x="60" y="64"/>
                    </a:cubicBezTo>
                    <a:cubicBezTo>
                      <a:pt x="61" y="64"/>
                      <a:pt x="61" y="64"/>
                      <a:pt x="62" y="64"/>
                    </a:cubicBezTo>
                    <a:cubicBezTo>
                      <a:pt x="63" y="62"/>
                      <a:pt x="65" y="60"/>
                      <a:pt x="66" y="58"/>
                    </a:cubicBezTo>
                    <a:cubicBezTo>
                      <a:pt x="67" y="57"/>
                      <a:pt x="68" y="56"/>
                      <a:pt x="67" y="55"/>
                    </a:cubicBezTo>
                    <a:cubicBezTo>
                      <a:pt x="66" y="53"/>
                      <a:pt x="65" y="51"/>
                      <a:pt x="64" y="49"/>
                    </a:cubicBezTo>
                    <a:cubicBezTo>
                      <a:pt x="63" y="48"/>
                      <a:pt x="63" y="47"/>
                      <a:pt x="63" y="46"/>
                    </a:cubicBezTo>
                    <a:cubicBezTo>
                      <a:pt x="64" y="45"/>
                      <a:pt x="64" y="45"/>
                      <a:pt x="65" y="44"/>
                    </a:cubicBezTo>
                    <a:cubicBezTo>
                      <a:pt x="67" y="43"/>
                      <a:pt x="70" y="42"/>
                      <a:pt x="72" y="41"/>
                    </a:cubicBezTo>
                    <a:cubicBezTo>
                      <a:pt x="73" y="40"/>
                      <a:pt x="73" y="39"/>
                      <a:pt x="73" y="38"/>
                    </a:cubicBezTo>
                    <a:cubicBezTo>
                      <a:pt x="73" y="36"/>
                      <a:pt x="73" y="34"/>
                      <a:pt x="73" y="31"/>
                    </a:cubicBezTo>
                    <a:cubicBezTo>
                      <a:pt x="73" y="30"/>
                      <a:pt x="72" y="29"/>
                      <a:pt x="71" y="29"/>
                    </a:cubicBezTo>
                    <a:cubicBezTo>
                      <a:pt x="69" y="28"/>
                      <a:pt x="66" y="27"/>
                      <a:pt x="63" y="26"/>
                    </a:cubicBezTo>
                    <a:cubicBezTo>
                      <a:pt x="63" y="26"/>
                      <a:pt x="62" y="26"/>
                      <a:pt x="62" y="25"/>
                    </a:cubicBezTo>
                    <a:cubicBezTo>
                      <a:pt x="61" y="24"/>
                      <a:pt x="61" y="23"/>
                      <a:pt x="62" y="22"/>
                    </a:cubicBezTo>
                    <a:cubicBezTo>
                      <a:pt x="62" y="21"/>
                      <a:pt x="62" y="21"/>
                      <a:pt x="62" y="20"/>
                    </a:cubicBezTo>
                    <a:cubicBezTo>
                      <a:pt x="63" y="18"/>
                      <a:pt x="63" y="17"/>
                      <a:pt x="64" y="15"/>
                    </a:cubicBezTo>
                    <a:cubicBezTo>
                      <a:pt x="64" y="14"/>
                      <a:pt x="64" y="13"/>
                      <a:pt x="63" y="12"/>
                    </a:cubicBezTo>
                    <a:cubicBezTo>
                      <a:pt x="61" y="11"/>
                      <a:pt x="60" y="9"/>
                      <a:pt x="58" y="8"/>
                    </a:cubicBezTo>
                    <a:cubicBezTo>
                      <a:pt x="58" y="7"/>
                      <a:pt x="57" y="7"/>
                      <a:pt x="56" y="7"/>
                    </a:cubicBezTo>
                    <a:cubicBezTo>
                      <a:pt x="56" y="7"/>
                      <a:pt x="55" y="7"/>
                      <a:pt x="55" y="7"/>
                    </a:cubicBezTo>
                    <a:cubicBezTo>
                      <a:pt x="53" y="8"/>
                      <a:pt x="51" y="9"/>
                      <a:pt x="49" y="10"/>
                    </a:cubicBezTo>
                    <a:cubicBezTo>
                      <a:pt x="48" y="10"/>
                      <a:pt x="47" y="11"/>
                      <a:pt x="47" y="11"/>
                    </a:cubicBezTo>
                    <a:cubicBezTo>
                      <a:pt x="46" y="11"/>
                      <a:pt x="46" y="11"/>
                      <a:pt x="45" y="10"/>
                    </a:cubicBezTo>
                    <a:cubicBezTo>
                      <a:pt x="45" y="10"/>
                      <a:pt x="44" y="10"/>
                      <a:pt x="44" y="9"/>
                    </a:cubicBezTo>
                    <a:cubicBezTo>
                      <a:pt x="43" y="7"/>
                      <a:pt x="41" y="4"/>
                      <a:pt x="40" y="2"/>
                    </a:cubicBezTo>
                    <a:cubicBezTo>
                      <a:pt x="40" y="1"/>
                      <a:pt x="39" y="0"/>
                      <a:pt x="38" y="0"/>
                    </a:cubicBezTo>
                  </a:path>
                </a:pathLst>
              </a:custGeom>
              <a:solidFill>
                <a:schemeClr val="tx2">
                  <a:lumMod val="40000"/>
                  <a:lumOff val="60000"/>
                </a:schemeClr>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74" name="Freeform 9"/>
              <p:cNvSpPr>
                <a:spLocks noEditPoints="1"/>
              </p:cNvSpPr>
              <p:nvPr/>
            </p:nvSpPr>
            <p:spPr bwMode="auto">
              <a:xfrm>
                <a:off x="4630464" y="5049356"/>
                <a:ext cx="310377" cy="303860"/>
              </a:xfrm>
              <a:custGeom>
                <a:avLst/>
                <a:gdLst>
                  <a:gd name="T0" fmla="*/ 52 w 161"/>
                  <a:gd name="T1" fmla="*/ 80 h 158"/>
                  <a:gd name="T2" fmla="*/ 80 w 161"/>
                  <a:gd name="T3" fmla="*/ 51 h 158"/>
                  <a:gd name="T4" fmla="*/ 82 w 161"/>
                  <a:gd name="T5" fmla="*/ 107 h 158"/>
                  <a:gd name="T6" fmla="*/ 83 w 161"/>
                  <a:gd name="T7" fmla="*/ 0 h 158"/>
                  <a:gd name="T8" fmla="*/ 68 w 161"/>
                  <a:gd name="T9" fmla="*/ 1 h 158"/>
                  <a:gd name="T10" fmla="*/ 58 w 161"/>
                  <a:gd name="T11" fmla="*/ 19 h 158"/>
                  <a:gd name="T12" fmla="*/ 50 w 161"/>
                  <a:gd name="T13" fmla="*/ 25 h 158"/>
                  <a:gd name="T14" fmla="*/ 34 w 161"/>
                  <a:gd name="T15" fmla="*/ 20 h 158"/>
                  <a:gd name="T16" fmla="*/ 25 w 161"/>
                  <a:gd name="T17" fmla="*/ 21 h 158"/>
                  <a:gd name="T18" fmla="*/ 14 w 161"/>
                  <a:gd name="T19" fmla="*/ 39 h 158"/>
                  <a:gd name="T20" fmla="*/ 22 w 161"/>
                  <a:gd name="T21" fmla="*/ 60 h 158"/>
                  <a:gd name="T22" fmla="*/ 9 w 161"/>
                  <a:gd name="T23" fmla="*/ 67 h 158"/>
                  <a:gd name="T24" fmla="*/ 0 w 161"/>
                  <a:gd name="T25" fmla="*/ 76 h 158"/>
                  <a:gd name="T26" fmla="*/ 5 w 161"/>
                  <a:gd name="T27" fmla="*/ 96 h 158"/>
                  <a:gd name="T28" fmla="*/ 25 w 161"/>
                  <a:gd name="T29" fmla="*/ 105 h 158"/>
                  <a:gd name="T30" fmla="*/ 20 w 161"/>
                  <a:gd name="T31" fmla="*/ 127 h 158"/>
                  <a:gd name="T32" fmla="*/ 33 w 161"/>
                  <a:gd name="T33" fmla="*/ 143 h 158"/>
                  <a:gd name="T34" fmla="*/ 39 w 161"/>
                  <a:gd name="T35" fmla="*/ 144 h 158"/>
                  <a:gd name="T36" fmla="*/ 58 w 161"/>
                  <a:gd name="T37" fmla="*/ 135 h 158"/>
                  <a:gd name="T38" fmla="*/ 65 w 161"/>
                  <a:gd name="T39" fmla="*/ 141 h 158"/>
                  <a:gd name="T40" fmla="*/ 72 w 161"/>
                  <a:gd name="T41" fmla="*/ 154 h 158"/>
                  <a:gd name="T42" fmla="*/ 78 w 161"/>
                  <a:gd name="T43" fmla="*/ 157 h 158"/>
                  <a:gd name="T44" fmla="*/ 98 w 161"/>
                  <a:gd name="T45" fmla="*/ 153 h 158"/>
                  <a:gd name="T46" fmla="*/ 108 w 161"/>
                  <a:gd name="T47" fmla="*/ 132 h 158"/>
                  <a:gd name="T48" fmla="*/ 112 w 161"/>
                  <a:gd name="T49" fmla="*/ 132 h 158"/>
                  <a:gd name="T50" fmla="*/ 131 w 161"/>
                  <a:gd name="T51" fmla="*/ 138 h 158"/>
                  <a:gd name="T52" fmla="*/ 145 w 161"/>
                  <a:gd name="T53" fmla="*/ 125 h 158"/>
                  <a:gd name="T54" fmla="*/ 140 w 161"/>
                  <a:gd name="T55" fmla="*/ 105 h 158"/>
                  <a:gd name="T56" fmla="*/ 141 w 161"/>
                  <a:gd name="T57" fmla="*/ 95 h 158"/>
                  <a:gd name="T58" fmla="*/ 158 w 161"/>
                  <a:gd name="T59" fmla="*/ 86 h 158"/>
                  <a:gd name="T60" fmla="*/ 160 w 161"/>
                  <a:gd name="T61" fmla="*/ 67 h 158"/>
                  <a:gd name="T62" fmla="*/ 139 w 161"/>
                  <a:gd name="T63" fmla="*/ 55 h 158"/>
                  <a:gd name="T64" fmla="*/ 135 w 161"/>
                  <a:gd name="T65" fmla="*/ 47 h 158"/>
                  <a:gd name="T66" fmla="*/ 138 w 161"/>
                  <a:gd name="T67" fmla="*/ 24 h 158"/>
                  <a:gd name="T68" fmla="*/ 124 w 161"/>
                  <a:gd name="T69" fmla="*/ 13 h 158"/>
                  <a:gd name="T70" fmla="*/ 105 w 161"/>
                  <a:gd name="T71" fmla="*/ 22 h 158"/>
                  <a:gd name="T72" fmla="*/ 103 w 161"/>
                  <a:gd name="T73" fmla="*/ 22 h 158"/>
                  <a:gd name="T74" fmla="*/ 88 w 161"/>
                  <a:gd name="T75" fmla="*/ 3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1" h="158">
                    <a:moveTo>
                      <a:pt x="80" y="107"/>
                    </a:moveTo>
                    <a:cubicBezTo>
                      <a:pt x="65" y="107"/>
                      <a:pt x="53" y="95"/>
                      <a:pt x="52" y="80"/>
                    </a:cubicBezTo>
                    <a:cubicBezTo>
                      <a:pt x="51" y="65"/>
                      <a:pt x="63" y="52"/>
                      <a:pt x="79" y="51"/>
                    </a:cubicBezTo>
                    <a:cubicBezTo>
                      <a:pt x="79" y="51"/>
                      <a:pt x="80" y="51"/>
                      <a:pt x="80" y="51"/>
                    </a:cubicBezTo>
                    <a:cubicBezTo>
                      <a:pt x="95" y="51"/>
                      <a:pt x="108" y="62"/>
                      <a:pt x="109" y="77"/>
                    </a:cubicBezTo>
                    <a:cubicBezTo>
                      <a:pt x="110" y="92"/>
                      <a:pt x="98" y="106"/>
                      <a:pt x="82" y="107"/>
                    </a:cubicBezTo>
                    <a:cubicBezTo>
                      <a:pt x="81" y="107"/>
                      <a:pt x="81" y="107"/>
                      <a:pt x="80" y="107"/>
                    </a:cubicBezTo>
                    <a:moveTo>
                      <a:pt x="83" y="0"/>
                    </a:moveTo>
                    <a:cubicBezTo>
                      <a:pt x="83" y="0"/>
                      <a:pt x="83" y="0"/>
                      <a:pt x="83" y="0"/>
                    </a:cubicBezTo>
                    <a:cubicBezTo>
                      <a:pt x="78" y="0"/>
                      <a:pt x="73" y="1"/>
                      <a:pt x="68" y="1"/>
                    </a:cubicBezTo>
                    <a:cubicBezTo>
                      <a:pt x="65" y="1"/>
                      <a:pt x="63" y="2"/>
                      <a:pt x="62" y="5"/>
                    </a:cubicBezTo>
                    <a:cubicBezTo>
                      <a:pt x="61" y="9"/>
                      <a:pt x="59" y="14"/>
                      <a:pt x="58" y="19"/>
                    </a:cubicBezTo>
                    <a:cubicBezTo>
                      <a:pt x="57" y="22"/>
                      <a:pt x="55" y="24"/>
                      <a:pt x="52" y="25"/>
                    </a:cubicBezTo>
                    <a:cubicBezTo>
                      <a:pt x="51" y="25"/>
                      <a:pt x="51" y="25"/>
                      <a:pt x="50" y="25"/>
                    </a:cubicBezTo>
                    <a:cubicBezTo>
                      <a:pt x="50" y="25"/>
                      <a:pt x="49" y="25"/>
                      <a:pt x="49" y="25"/>
                    </a:cubicBezTo>
                    <a:cubicBezTo>
                      <a:pt x="44" y="23"/>
                      <a:pt x="39" y="22"/>
                      <a:pt x="34" y="20"/>
                    </a:cubicBezTo>
                    <a:cubicBezTo>
                      <a:pt x="32" y="20"/>
                      <a:pt x="31" y="20"/>
                      <a:pt x="29" y="19"/>
                    </a:cubicBezTo>
                    <a:cubicBezTo>
                      <a:pt x="28" y="20"/>
                      <a:pt x="26" y="20"/>
                      <a:pt x="25" y="21"/>
                    </a:cubicBezTo>
                    <a:cubicBezTo>
                      <a:pt x="22" y="25"/>
                      <a:pt x="19" y="29"/>
                      <a:pt x="16" y="32"/>
                    </a:cubicBezTo>
                    <a:cubicBezTo>
                      <a:pt x="13" y="34"/>
                      <a:pt x="13" y="36"/>
                      <a:pt x="14" y="39"/>
                    </a:cubicBezTo>
                    <a:cubicBezTo>
                      <a:pt x="16" y="44"/>
                      <a:pt x="19" y="48"/>
                      <a:pt x="21" y="52"/>
                    </a:cubicBezTo>
                    <a:cubicBezTo>
                      <a:pt x="23" y="55"/>
                      <a:pt x="23" y="58"/>
                      <a:pt x="22" y="60"/>
                    </a:cubicBezTo>
                    <a:cubicBezTo>
                      <a:pt x="21" y="61"/>
                      <a:pt x="21" y="62"/>
                      <a:pt x="19" y="63"/>
                    </a:cubicBezTo>
                    <a:cubicBezTo>
                      <a:pt x="16" y="64"/>
                      <a:pt x="13" y="66"/>
                      <a:pt x="9" y="67"/>
                    </a:cubicBezTo>
                    <a:cubicBezTo>
                      <a:pt x="7" y="69"/>
                      <a:pt x="4" y="70"/>
                      <a:pt x="2" y="72"/>
                    </a:cubicBezTo>
                    <a:cubicBezTo>
                      <a:pt x="0" y="73"/>
                      <a:pt x="0" y="74"/>
                      <a:pt x="0" y="76"/>
                    </a:cubicBezTo>
                    <a:cubicBezTo>
                      <a:pt x="0" y="81"/>
                      <a:pt x="1" y="86"/>
                      <a:pt x="1" y="91"/>
                    </a:cubicBezTo>
                    <a:cubicBezTo>
                      <a:pt x="1" y="94"/>
                      <a:pt x="2" y="96"/>
                      <a:pt x="5" y="96"/>
                    </a:cubicBezTo>
                    <a:cubicBezTo>
                      <a:pt x="10" y="98"/>
                      <a:pt x="15" y="100"/>
                      <a:pt x="21" y="102"/>
                    </a:cubicBezTo>
                    <a:cubicBezTo>
                      <a:pt x="23" y="102"/>
                      <a:pt x="24" y="103"/>
                      <a:pt x="25" y="105"/>
                    </a:cubicBezTo>
                    <a:cubicBezTo>
                      <a:pt x="26" y="107"/>
                      <a:pt x="26" y="109"/>
                      <a:pt x="25" y="111"/>
                    </a:cubicBezTo>
                    <a:cubicBezTo>
                      <a:pt x="23" y="116"/>
                      <a:pt x="22" y="121"/>
                      <a:pt x="20" y="127"/>
                    </a:cubicBezTo>
                    <a:cubicBezTo>
                      <a:pt x="19" y="129"/>
                      <a:pt x="20" y="131"/>
                      <a:pt x="22" y="133"/>
                    </a:cubicBezTo>
                    <a:cubicBezTo>
                      <a:pt x="26" y="136"/>
                      <a:pt x="29" y="139"/>
                      <a:pt x="33" y="143"/>
                    </a:cubicBezTo>
                    <a:cubicBezTo>
                      <a:pt x="34" y="144"/>
                      <a:pt x="35" y="144"/>
                      <a:pt x="37" y="144"/>
                    </a:cubicBezTo>
                    <a:cubicBezTo>
                      <a:pt x="37" y="144"/>
                      <a:pt x="38" y="144"/>
                      <a:pt x="39" y="144"/>
                    </a:cubicBezTo>
                    <a:cubicBezTo>
                      <a:pt x="44" y="141"/>
                      <a:pt x="50" y="139"/>
                      <a:pt x="55" y="136"/>
                    </a:cubicBezTo>
                    <a:cubicBezTo>
                      <a:pt x="56" y="136"/>
                      <a:pt x="57" y="135"/>
                      <a:pt x="58" y="135"/>
                    </a:cubicBezTo>
                    <a:cubicBezTo>
                      <a:pt x="58" y="135"/>
                      <a:pt x="59" y="135"/>
                      <a:pt x="59" y="136"/>
                    </a:cubicBezTo>
                    <a:cubicBezTo>
                      <a:pt x="62" y="136"/>
                      <a:pt x="64" y="138"/>
                      <a:pt x="65" y="141"/>
                    </a:cubicBezTo>
                    <a:cubicBezTo>
                      <a:pt x="65" y="142"/>
                      <a:pt x="66" y="143"/>
                      <a:pt x="66" y="144"/>
                    </a:cubicBezTo>
                    <a:cubicBezTo>
                      <a:pt x="68" y="147"/>
                      <a:pt x="70" y="151"/>
                      <a:pt x="72" y="154"/>
                    </a:cubicBezTo>
                    <a:cubicBezTo>
                      <a:pt x="73" y="156"/>
                      <a:pt x="75" y="158"/>
                      <a:pt x="77" y="158"/>
                    </a:cubicBezTo>
                    <a:cubicBezTo>
                      <a:pt x="78" y="158"/>
                      <a:pt x="78" y="158"/>
                      <a:pt x="78" y="157"/>
                    </a:cubicBezTo>
                    <a:cubicBezTo>
                      <a:pt x="83" y="157"/>
                      <a:pt x="87" y="157"/>
                      <a:pt x="92" y="157"/>
                    </a:cubicBezTo>
                    <a:cubicBezTo>
                      <a:pt x="95" y="157"/>
                      <a:pt x="97" y="155"/>
                      <a:pt x="98" y="153"/>
                    </a:cubicBezTo>
                    <a:cubicBezTo>
                      <a:pt x="100" y="148"/>
                      <a:pt x="102" y="143"/>
                      <a:pt x="103" y="139"/>
                    </a:cubicBezTo>
                    <a:cubicBezTo>
                      <a:pt x="104" y="135"/>
                      <a:pt x="105" y="133"/>
                      <a:pt x="108" y="132"/>
                    </a:cubicBezTo>
                    <a:cubicBezTo>
                      <a:pt x="109" y="132"/>
                      <a:pt x="110" y="132"/>
                      <a:pt x="110" y="132"/>
                    </a:cubicBezTo>
                    <a:cubicBezTo>
                      <a:pt x="111" y="132"/>
                      <a:pt x="111" y="132"/>
                      <a:pt x="112" y="132"/>
                    </a:cubicBezTo>
                    <a:cubicBezTo>
                      <a:pt x="118" y="134"/>
                      <a:pt x="123" y="136"/>
                      <a:pt x="129" y="138"/>
                    </a:cubicBezTo>
                    <a:cubicBezTo>
                      <a:pt x="130" y="138"/>
                      <a:pt x="130" y="138"/>
                      <a:pt x="131" y="138"/>
                    </a:cubicBezTo>
                    <a:cubicBezTo>
                      <a:pt x="133" y="138"/>
                      <a:pt x="134" y="137"/>
                      <a:pt x="136" y="136"/>
                    </a:cubicBezTo>
                    <a:cubicBezTo>
                      <a:pt x="139" y="132"/>
                      <a:pt x="142" y="129"/>
                      <a:pt x="145" y="125"/>
                    </a:cubicBezTo>
                    <a:cubicBezTo>
                      <a:pt x="147" y="123"/>
                      <a:pt x="148" y="121"/>
                      <a:pt x="146" y="118"/>
                    </a:cubicBezTo>
                    <a:cubicBezTo>
                      <a:pt x="144" y="114"/>
                      <a:pt x="142" y="109"/>
                      <a:pt x="140" y="105"/>
                    </a:cubicBezTo>
                    <a:cubicBezTo>
                      <a:pt x="138" y="102"/>
                      <a:pt x="138" y="100"/>
                      <a:pt x="139" y="97"/>
                    </a:cubicBezTo>
                    <a:cubicBezTo>
                      <a:pt x="140" y="96"/>
                      <a:pt x="140" y="95"/>
                      <a:pt x="141" y="95"/>
                    </a:cubicBezTo>
                    <a:cubicBezTo>
                      <a:pt x="144" y="93"/>
                      <a:pt x="148" y="92"/>
                      <a:pt x="151" y="90"/>
                    </a:cubicBezTo>
                    <a:cubicBezTo>
                      <a:pt x="154" y="89"/>
                      <a:pt x="156" y="87"/>
                      <a:pt x="158" y="86"/>
                    </a:cubicBezTo>
                    <a:cubicBezTo>
                      <a:pt x="160" y="85"/>
                      <a:pt x="161" y="83"/>
                      <a:pt x="161" y="81"/>
                    </a:cubicBezTo>
                    <a:cubicBezTo>
                      <a:pt x="160" y="77"/>
                      <a:pt x="160" y="72"/>
                      <a:pt x="160" y="67"/>
                    </a:cubicBezTo>
                    <a:cubicBezTo>
                      <a:pt x="160" y="64"/>
                      <a:pt x="158" y="62"/>
                      <a:pt x="155" y="61"/>
                    </a:cubicBezTo>
                    <a:cubicBezTo>
                      <a:pt x="150" y="59"/>
                      <a:pt x="144" y="57"/>
                      <a:pt x="139" y="55"/>
                    </a:cubicBezTo>
                    <a:cubicBezTo>
                      <a:pt x="138" y="55"/>
                      <a:pt x="137" y="55"/>
                      <a:pt x="137" y="55"/>
                    </a:cubicBezTo>
                    <a:cubicBezTo>
                      <a:pt x="136" y="52"/>
                      <a:pt x="134" y="50"/>
                      <a:pt x="135" y="47"/>
                    </a:cubicBezTo>
                    <a:cubicBezTo>
                      <a:pt x="138" y="42"/>
                      <a:pt x="139" y="36"/>
                      <a:pt x="141" y="31"/>
                    </a:cubicBezTo>
                    <a:cubicBezTo>
                      <a:pt x="142" y="28"/>
                      <a:pt x="141" y="26"/>
                      <a:pt x="138" y="24"/>
                    </a:cubicBezTo>
                    <a:cubicBezTo>
                      <a:pt x="135" y="21"/>
                      <a:pt x="131" y="18"/>
                      <a:pt x="128" y="15"/>
                    </a:cubicBezTo>
                    <a:cubicBezTo>
                      <a:pt x="127" y="14"/>
                      <a:pt x="125" y="13"/>
                      <a:pt x="124" y="13"/>
                    </a:cubicBezTo>
                    <a:cubicBezTo>
                      <a:pt x="123" y="13"/>
                      <a:pt x="122" y="13"/>
                      <a:pt x="121" y="14"/>
                    </a:cubicBezTo>
                    <a:cubicBezTo>
                      <a:pt x="116" y="16"/>
                      <a:pt x="110" y="19"/>
                      <a:pt x="105" y="22"/>
                    </a:cubicBezTo>
                    <a:cubicBezTo>
                      <a:pt x="104" y="22"/>
                      <a:pt x="104" y="22"/>
                      <a:pt x="103" y="22"/>
                    </a:cubicBezTo>
                    <a:cubicBezTo>
                      <a:pt x="103" y="22"/>
                      <a:pt x="103" y="22"/>
                      <a:pt x="103" y="22"/>
                    </a:cubicBezTo>
                    <a:cubicBezTo>
                      <a:pt x="100" y="21"/>
                      <a:pt x="97" y="21"/>
                      <a:pt x="96" y="18"/>
                    </a:cubicBezTo>
                    <a:cubicBezTo>
                      <a:pt x="94" y="12"/>
                      <a:pt x="91" y="8"/>
                      <a:pt x="88" y="3"/>
                    </a:cubicBezTo>
                    <a:cubicBezTo>
                      <a:pt x="87" y="1"/>
                      <a:pt x="86" y="0"/>
                      <a:pt x="83" y="0"/>
                    </a:cubicBezTo>
                  </a:path>
                </a:pathLst>
              </a:custGeom>
              <a:solidFill>
                <a:schemeClr val="tx2">
                  <a:lumMod val="40000"/>
                  <a:lumOff val="60000"/>
                </a:schemeClr>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75" name="Freeform 10"/>
              <p:cNvSpPr>
                <a:spLocks noEditPoints="1"/>
              </p:cNvSpPr>
              <p:nvPr/>
            </p:nvSpPr>
            <p:spPr bwMode="auto">
              <a:xfrm>
                <a:off x="4522117" y="5274196"/>
                <a:ext cx="140932" cy="139303"/>
              </a:xfrm>
              <a:custGeom>
                <a:avLst/>
                <a:gdLst>
                  <a:gd name="T0" fmla="*/ 24 w 73"/>
                  <a:gd name="T1" fmla="*/ 37 h 72"/>
                  <a:gd name="T2" fmla="*/ 37 w 73"/>
                  <a:gd name="T3" fmla="*/ 23 h 72"/>
                  <a:gd name="T4" fmla="*/ 37 w 73"/>
                  <a:gd name="T5" fmla="*/ 49 h 72"/>
                  <a:gd name="T6" fmla="*/ 38 w 73"/>
                  <a:gd name="T7" fmla="*/ 0 h 72"/>
                  <a:gd name="T8" fmla="*/ 31 w 73"/>
                  <a:gd name="T9" fmla="*/ 1 h 72"/>
                  <a:gd name="T10" fmla="*/ 26 w 73"/>
                  <a:gd name="T11" fmla="*/ 9 h 72"/>
                  <a:gd name="T12" fmla="*/ 23 w 73"/>
                  <a:gd name="T13" fmla="*/ 12 h 72"/>
                  <a:gd name="T14" fmla="*/ 16 w 73"/>
                  <a:gd name="T15" fmla="*/ 10 h 72"/>
                  <a:gd name="T16" fmla="*/ 12 w 73"/>
                  <a:gd name="T17" fmla="*/ 10 h 72"/>
                  <a:gd name="T18" fmla="*/ 7 w 73"/>
                  <a:gd name="T19" fmla="*/ 18 h 72"/>
                  <a:gd name="T20" fmla="*/ 10 w 73"/>
                  <a:gd name="T21" fmla="*/ 28 h 72"/>
                  <a:gd name="T22" fmla="*/ 4 w 73"/>
                  <a:gd name="T23" fmla="*/ 31 h 72"/>
                  <a:gd name="T24" fmla="*/ 0 w 73"/>
                  <a:gd name="T25" fmla="*/ 35 h 72"/>
                  <a:gd name="T26" fmla="*/ 2 w 73"/>
                  <a:gd name="T27" fmla="*/ 44 h 72"/>
                  <a:gd name="T28" fmla="*/ 11 w 73"/>
                  <a:gd name="T29" fmla="*/ 48 h 72"/>
                  <a:gd name="T30" fmla="*/ 9 w 73"/>
                  <a:gd name="T31" fmla="*/ 58 h 72"/>
                  <a:gd name="T32" fmla="*/ 15 w 73"/>
                  <a:gd name="T33" fmla="*/ 65 h 72"/>
                  <a:gd name="T34" fmla="*/ 18 w 73"/>
                  <a:gd name="T35" fmla="*/ 66 h 72"/>
                  <a:gd name="T36" fmla="*/ 26 w 73"/>
                  <a:gd name="T37" fmla="*/ 62 h 72"/>
                  <a:gd name="T38" fmla="*/ 30 w 73"/>
                  <a:gd name="T39" fmla="*/ 64 h 72"/>
                  <a:gd name="T40" fmla="*/ 33 w 73"/>
                  <a:gd name="T41" fmla="*/ 71 h 72"/>
                  <a:gd name="T42" fmla="*/ 36 w 73"/>
                  <a:gd name="T43" fmla="*/ 72 h 72"/>
                  <a:gd name="T44" fmla="*/ 45 w 73"/>
                  <a:gd name="T45" fmla="*/ 70 h 72"/>
                  <a:gd name="T46" fmla="*/ 50 w 73"/>
                  <a:gd name="T47" fmla="*/ 61 h 72"/>
                  <a:gd name="T48" fmla="*/ 51 w 73"/>
                  <a:gd name="T49" fmla="*/ 61 h 72"/>
                  <a:gd name="T50" fmla="*/ 60 w 73"/>
                  <a:gd name="T51" fmla="*/ 63 h 72"/>
                  <a:gd name="T52" fmla="*/ 66 w 73"/>
                  <a:gd name="T53" fmla="*/ 58 h 72"/>
                  <a:gd name="T54" fmla="*/ 64 w 73"/>
                  <a:gd name="T55" fmla="*/ 48 h 72"/>
                  <a:gd name="T56" fmla="*/ 65 w 73"/>
                  <a:gd name="T57" fmla="*/ 44 h 72"/>
                  <a:gd name="T58" fmla="*/ 72 w 73"/>
                  <a:gd name="T59" fmla="*/ 40 h 72"/>
                  <a:gd name="T60" fmla="*/ 73 w 73"/>
                  <a:gd name="T61" fmla="*/ 31 h 72"/>
                  <a:gd name="T62" fmla="*/ 63 w 73"/>
                  <a:gd name="T63" fmla="*/ 25 h 72"/>
                  <a:gd name="T64" fmla="*/ 62 w 73"/>
                  <a:gd name="T65" fmla="*/ 22 h 72"/>
                  <a:gd name="T66" fmla="*/ 63 w 73"/>
                  <a:gd name="T67" fmla="*/ 11 h 72"/>
                  <a:gd name="T68" fmla="*/ 57 w 73"/>
                  <a:gd name="T69" fmla="*/ 6 h 72"/>
                  <a:gd name="T70" fmla="*/ 48 w 73"/>
                  <a:gd name="T71" fmla="*/ 10 h 72"/>
                  <a:gd name="T72" fmla="*/ 44 w 73"/>
                  <a:gd name="T73" fmla="*/ 8 h 72"/>
                  <a:gd name="T74" fmla="*/ 38 w 73"/>
                  <a:gd name="T75"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3" h="72">
                    <a:moveTo>
                      <a:pt x="37" y="49"/>
                    </a:moveTo>
                    <a:cubicBezTo>
                      <a:pt x="30" y="49"/>
                      <a:pt x="24" y="44"/>
                      <a:pt x="24" y="37"/>
                    </a:cubicBezTo>
                    <a:cubicBezTo>
                      <a:pt x="23" y="30"/>
                      <a:pt x="29" y="24"/>
                      <a:pt x="36" y="23"/>
                    </a:cubicBezTo>
                    <a:cubicBezTo>
                      <a:pt x="36" y="23"/>
                      <a:pt x="37" y="23"/>
                      <a:pt x="37" y="23"/>
                    </a:cubicBezTo>
                    <a:cubicBezTo>
                      <a:pt x="44" y="23"/>
                      <a:pt x="49" y="29"/>
                      <a:pt x="50" y="35"/>
                    </a:cubicBezTo>
                    <a:cubicBezTo>
                      <a:pt x="50" y="42"/>
                      <a:pt x="45" y="49"/>
                      <a:pt x="37" y="49"/>
                    </a:cubicBezTo>
                    <a:cubicBezTo>
                      <a:pt x="37" y="49"/>
                      <a:pt x="37" y="49"/>
                      <a:pt x="37" y="49"/>
                    </a:cubicBezTo>
                    <a:moveTo>
                      <a:pt x="38" y="0"/>
                    </a:moveTo>
                    <a:cubicBezTo>
                      <a:pt x="38" y="0"/>
                      <a:pt x="38" y="0"/>
                      <a:pt x="38" y="0"/>
                    </a:cubicBezTo>
                    <a:cubicBezTo>
                      <a:pt x="36" y="0"/>
                      <a:pt x="33" y="1"/>
                      <a:pt x="31" y="1"/>
                    </a:cubicBezTo>
                    <a:cubicBezTo>
                      <a:pt x="30" y="1"/>
                      <a:pt x="29" y="1"/>
                      <a:pt x="29" y="2"/>
                    </a:cubicBezTo>
                    <a:cubicBezTo>
                      <a:pt x="28" y="5"/>
                      <a:pt x="27" y="7"/>
                      <a:pt x="26" y="9"/>
                    </a:cubicBezTo>
                    <a:cubicBezTo>
                      <a:pt x="26" y="10"/>
                      <a:pt x="25" y="11"/>
                      <a:pt x="24" y="12"/>
                    </a:cubicBezTo>
                    <a:cubicBezTo>
                      <a:pt x="24" y="12"/>
                      <a:pt x="23" y="12"/>
                      <a:pt x="23" y="12"/>
                    </a:cubicBezTo>
                    <a:cubicBezTo>
                      <a:pt x="23" y="12"/>
                      <a:pt x="23" y="12"/>
                      <a:pt x="22" y="12"/>
                    </a:cubicBezTo>
                    <a:cubicBezTo>
                      <a:pt x="20" y="11"/>
                      <a:pt x="18" y="10"/>
                      <a:pt x="16" y="10"/>
                    </a:cubicBezTo>
                    <a:cubicBezTo>
                      <a:pt x="15" y="9"/>
                      <a:pt x="14" y="9"/>
                      <a:pt x="13" y="9"/>
                    </a:cubicBezTo>
                    <a:cubicBezTo>
                      <a:pt x="13" y="9"/>
                      <a:pt x="12" y="10"/>
                      <a:pt x="12" y="10"/>
                    </a:cubicBezTo>
                    <a:cubicBezTo>
                      <a:pt x="10" y="12"/>
                      <a:pt x="9" y="13"/>
                      <a:pt x="7" y="15"/>
                    </a:cubicBezTo>
                    <a:cubicBezTo>
                      <a:pt x="6" y="16"/>
                      <a:pt x="6" y="17"/>
                      <a:pt x="7" y="18"/>
                    </a:cubicBezTo>
                    <a:cubicBezTo>
                      <a:pt x="8" y="20"/>
                      <a:pt x="9" y="22"/>
                      <a:pt x="10" y="24"/>
                    </a:cubicBezTo>
                    <a:cubicBezTo>
                      <a:pt x="10" y="25"/>
                      <a:pt x="11" y="27"/>
                      <a:pt x="10" y="28"/>
                    </a:cubicBezTo>
                    <a:cubicBezTo>
                      <a:pt x="10" y="28"/>
                      <a:pt x="9" y="29"/>
                      <a:pt x="9" y="29"/>
                    </a:cubicBezTo>
                    <a:cubicBezTo>
                      <a:pt x="7" y="30"/>
                      <a:pt x="6" y="30"/>
                      <a:pt x="4" y="31"/>
                    </a:cubicBezTo>
                    <a:cubicBezTo>
                      <a:pt x="3" y="32"/>
                      <a:pt x="2" y="32"/>
                      <a:pt x="1" y="33"/>
                    </a:cubicBezTo>
                    <a:cubicBezTo>
                      <a:pt x="0" y="33"/>
                      <a:pt x="0" y="34"/>
                      <a:pt x="0" y="35"/>
                    </a:cubicBezTo>
                    <a:cubicBezTo>
                      <a:pt x="0" y="37"/>
                      <a:pt x="0" y="39"/>
                      <a:pt x="0" y="42"/>
                    </a:cubicBezTo>
                    <a:cubicBezTo>
                      <a:pt x="0" y="43"/>
                      <a:pt x="1" y="44"/>
                      <a:pt x="2" y="44"/>
                    </a:cubicBezTo>
                    <a:cubicBezTo>
                      <a:pt x="5" y="45"/>
                      <a:pt x="7" y="46"/>
                      <a:pt x="9" y="47"/>
                    </a:cubicBezTo>
                    <a:cubicBezTo>
                      <a:pt x="10" y="47"/>
                      <a:pt x="11" y="47"/>
                      <a:pt x="11" y="48"/>
                    </a:cubicBezTo>
                    <a:cubicBezTo>
                      <a:pt x="12" y="49"/>
                      <a:pt x="12" y="50"/>
                      <a:pt x="12" y="51"/>
                    </a:cubicBezTo>
                    <a:cubicBezTo>
                      <a:pt x="11" y="53"/>
                      <a:pt x="10" y="56"/>
                      <a:pt x="9" y="58"/>
                    </a:cubicBezTo>
                    <a:cubicBezTo>
                      <a:pt x="9" y="59"/>
                      <a:pt x="9" y="60"/>
                      <a:pt x="10" y="61"/>
                    </a:cubicBezTo>
                    <a:cubicBezTo>
                      <a:pt x="12" y="62"/>
                      <a:pt x="13" y="64"/>
                      <a:pt x="15" y="65"/>
                    </a:cubicBezTo>
                    <a:cubicBezTo>
                      <a:pt x="16" y="66"/>
                      <a:pt x="16" y="66"/>
                      <a:pt x="17" y="66"/>
                    </a:cubicBezTo>
                    <a:cubicBezTo>
                      <a:pt x="17" y="66"/>
                      <a:pt x="18" y="66"/>
                      <a:pt x="18" y="66"/>
                    </a:cubicBezTo>
                    <a:cubicBezTo>
                      <a:pt x="20" y="65"/>
                      <a:pt x="23" y="64"/>
                      <a:pt x="25" y="62"/>
                    </a:cubicBezTo>
                    <a:cubicBezTo>
                      <a:pt x="26" y="62"/>
                      <a:pt x="26" y="62"/>
                      <a:pt x="26" y="62"/>
                    </a:cubicBezTo>
                    <a:cubicBezTo>
                      <a:pt x="27" y="62"/>
                      <a:pt x="27" y="62"/>
                      <a:pt x="27" y="62"/>
                    </a:cubicBezTo>
                    <a:cubicBezTo>
                      <a:pt x="28" y="62"/>
                      <a:pt x="29" y="63"/>
                      <a:pt x="30" y="64"/>
                    </a:cubicBezTo>
                    <a:cubicBezTo>
                      <a:pt x="30" y="65"/>
                      <a:pt x="30" y="65"/>
                      <a:pt x="30" y="66"/>
                    </a:cubicBezTo>
                    <a:cubicBezTo>
                      <a:pt x="31" y="68"/>
                      <a:pt x="32" y="69"/>
                      <a:pt x="33" y="71"/>
                    </a:cubicBezTo>
                    <a:cubicBezTo>
                      <a:pt x="34" y="72"/>
                      <a:pt x="34" y="72"/>
                      <a:pt x="35" y="72"/>
                    </a:cubicBezTo>
                    <a:cubicBezTo>
                      <a:pt x="35" y="72"/>
                      <a:pt x="36" y="72"/>
                      <a:pt x="36" y="72"/>
                    </a:cubicBezTo>
                    <a:cubicBezTo>
                      <a:pt x="38" y="72"/>
                      <a:pt x="40" y="72"/>
                      <a:pt x="42" y="72"/>
                    </a:cubicBezTo>
                    <a:cubicBezTo>
                      <a:pt x="44" y="72"/>
                      <a:pt x="44" y="71"/>
                      <a:pt x="45" y="70"/>
                    </a:cubicBezTo>
                    <a:cubicBezTo>
                      <a:pt x="46" y="68"/>
                      <a:pt x="47" y="66"/>
                      <a:pt x="47" y="64"/>
                    </a:cubicBezTo>
                    <a:cubicBezTo>
                      <a:pt x="48" y="62"/>
                      <a:pt x="48" y="61"/>
                      <a:pt x="50" y="61"/>
                    </a:cubicBezTo>
                    <a:cubicBezTo>
                      <a:pt x="50" y="61"/>
                      <a:pt x="50" y="61"/>
                      <a:pt x="50" y="61"/>
                    </a:cubicBezTo>
                    <a:cubicBezTo>
                      <a:pt x="51" y="61"/>
                      <a:pt x="51" y="61"/>
                      <a:pt x="51" y="61"/>
                    </a:cubicBezTo>
                    <a:cubicBezTo>
                      <a:pt x="54" y="62"/>
                      <a:pt x="56" y="62"/>
                      <a:pt x="59" y="63"/>
                    </a:cubicBezTo>
                    <a:cubicBezTo>
                      <a:pt x="59" y="63"/>
                      <a:pt x="60" y="63"/>
                      <a:pt x="60" y="63"/>
                    </a:cubicBezTo>
                    <a:cubicBezTo>
                      <a:pt x="61" y="63"/>
                      <a:pt x="61" y="63"/>
                      <a:pt x="62" y="62"/>
                    </a:cubicBezTo>
                    <a:cubicBezTo>
                      <a:pt x="63" y="61"/>
                      <a:pt x="65" y="59"/>
                      <a:pt x="66" y="58"/>
                    </a:cubicBezTo>
                    <a:cubicBezTo>
                      <a:pt x="67" y="57"/>
                      <a:pt x="67" y="56"/>
                      <a:pt x="67" y="54"/>
                    </a:cubicBezTo>
                    <a:cubicBezTo>
                      <a:pt x="66" y="52"/>
                      <a:pt x="65" y="50"/>
                      <a:pt x="64" y="48"/>
                    </a:cubicBezTo>
                    <a:cubicBezTo>
                      <a:pt x="63" y="47"/>
                      <a:pt x="63" y="46"/>
                      <a:pt x="64" y="45"/>
                    </a:cubicBezTo>
                    <a:cubicBezTo>
                      <a:pt x="64" y="44"/>
                      <a:pt x="64" y="44"/>
                      <a:pt x="65" y="44"/>
                    </a:cubicBezTo>
                    <a:cubicBezTo>
                      <a:pt x="66" y="43"/>
                      <a:pt x="68" y="42"/>
                      <a:pt x="69" y="41"/>
                    </a:cubicBezTo>
                    <a:cubicBezTo>
                      <a:pt x="70" y="41"/>
                      <a:pt x="71" y="40"/>
                      <a:pt x="72" y="40"/>
                    </a:cubicBezTo>
                    <a:cubicBezTo>
                      <a:pt x="73" y="39"/>
                      <a:pt x="73" y="38"/>
                      <a:pt x="73" y="37"/>
                    </a:cubicBezTo>
                    <a:cubicBezTo>
                      <a:pt x="73" y="35"/>
                      <a:pt x="73" y="33"/>
                      <a:pt x="73" y="31"/>
                    </a:cubicBezTo>
                    <a:cubicBezTo>
                      <a:pt x="73" y="29"/>
                      <a:pt x="72" y="28"/>
                      <a:pt x="71" y="28"/>
                    </a:cubicBezTo>
                    <a:cubicBezTo>
                      <a:pt x="68" y="27"/>
                      <a:pt x="66" y="26"/>
                      <a:pt x="63" y="25"/>
                    </a:cubicBezTo>
                    <a:cubicBezTo>
                      <a:pt x="63" y="25"/>
                      <a:pt x="63" y="25"/>
                      <a:pt x="63" y="25"/>
                    </a:cubicBezTo>
                    <a:cubicBezTo>
                      <a:pt x="62" y="24"/>
                      <a:pt x="61" y="23"/>
                      <a:pt x="62" y="22"/>
                    </a:cubicBezTo>
                    <a:cubicBezTo>
                      <a:pt x="63" y="19"/>
                      <a:pt x="64" y="17"/>
                      <a:pt x="64" y="14"/>
                    </a:cubicBezTo>
                    <a:cubicBezTo>
                      <a:pt x="65" y="13"/>
                      <a:pt x="64" y="12"/>
                      <a:pt x="63" y="11"/>
                    </a:cubicBezTo>
                    <a:cubicBezTo>
                      <a:pt x="62" y="10"/>
                      <a:pt x="60" y="9"/>
                      <a:pt x="58" y="7"/>
                    </a:cubicBezTo>
                    <a:cubicBezTo>
                      <a:pt x="58" y="7"/>
                      <a:pt x="57" y="6"/>
                      <a:pt x="57" y="6"/>
                    </a:cubicBezTo>
                    <a:cubicBezTo>
                      <a:pt x="56" y="6"/>
                      <a:pt x="56" y="6"/>
                      <a:pt x="56" y="7"/>
                    </a:cubicBezTo>
                    <a:cubicBezTo>
                      <a:pt x="53" y="8"/>
                      <a:pt x="50" y="9"/>
                      <a:pt x="48" y="10"/>
                    </a:cubicBezTo>
                    <a:cubicBezTo>
                      <a:pt x="47" y="10"/>
                      <a:pt x="47" y="10"/>
                      <a:pt x="47" y="10"/>
                    </a:cubicBezTo>
                    <a:cubicBezTo>
                      <a:pt x="46" y="10"/>
                      <a:pt x="45" y="10"/>
                      <a:pt x="44" y="8"/>
                    </a:cubicBezTo>
                    <a:cubicBezTo>
                      <a:pt x="43" y="6"/>
                      <a:pt x="42" y="4"/>
                      <a:pt x="40" y="2"/>
                    </a:cubicBezTo>
                    <a:cubicBezTo>
                      <a:pt x="40" y="1"/>
                      <a:pt x="39" y="0"/>
                      <a:pt x="38" y="0"/>
                    </a:cubicBezTo>
                  </a:path>
                </a:pathLst>
              </a:custGeom>
              <a:solidFill>
                <a:schemeClr val="tx2">
                  <a:lumMod val="40000"/>
                  <a:lumOff val="60000"/>
                </a:schemeClr>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76" name="Freeform 11"/>
              <p:cNvSpPr>
                <a:spLocks noEditPoints="1"/>
              </p:cNvSpPr>
              <p:nvPr/>
            </p:nvSpPr>
            <p:spPr bwMode="auto">
              <a:xfrm>
                <a:off x="5172199" y="4253455"/>
                <a:ext cx="207733" cy="396729"/>
              </a:xfrm>
              <a:custGeom>
                <a:avLst/>
                <a:gdLst>
                  <a:gd name="T0" fmla="*/ 54 w 108"/>
                  <a:gd name="T1" fmla="*/ 199 h 206"/>
                  <a:gd name="T2" fmla="*/ 43 w 108"/>
                  <a:gd name="T3" fmla="*/ 188 h 206"/>
                  <a:gd name="T4" fmla="*/ 54 w 108"/>
                  <a:gd name="T5" fmla="*/ 177 h 206"/>
                  <a:gd name="T6" fmla="*/ 65 w 108"/>
                  <a:gd name="T7" fmla="*/ 188 h 206"/>
                  <a:gd name="T8" fmla="*/ 54 w 108"/>
                  <a:gd name="T9" fmla="*/ 199 h 206"/>
                  <a:gd name="T10" fmla="*/ 12 w 108"/>
                  <a:gd name="T11" fmla="*/ 167 h 206"/>
                  <a:gd name="T12" fmla="*/ 12 w 108"/>
                  <a:gd name="T13" fmla="*/ 40 h 206"/>
                  <a:gd name="T14" fmla="*/ 96 w 108"/>
                  <a:gd name="T15" fmla="*/ 40 h 206"/>
                  <a:gd name="T16" fmla="*/ 96 w 108"/>
                  <a:gd name="T17" fmla="*/ 167 h 206"/>
                  <a:gd name="T18" fmla="*/ 12 w 108"/>
                  <a:gd name="T19" fmla="*/ 167 h 206"/>
                  <a:gd name="T20" fmla="*/ 41 w 108"/>
                  <a:gd name="T21" fmla="*/ 25 h 206"/>
                  <a:gd name="T22" fmla="*/ 37 w 108"/>
                  <a:gd name="T23" fmla="*/ 21 h 206"/>
                  <a:gd name="T24" fmla="*/ 41 w 108"/>
                  <a:gd name="T25" fmla="*/ 17 h 206"/>
                  <a:gd name="T26" fmla="*/ 68 w 108"/>
                  <a:gd name="T27" fmla="*/ 17 h 206"/>
                  <a:gd name="T28" fmla="*/ 72 w 108"/>
                  <a:gd name="T29" fmla="*/ 21 h 206"/>
                  <a:gd name="T30" fmla="*/ 68 w 108"/>
                  <a:gd name="T31" fmla="*/ 25 h 206"/>
                  <a:gd name="T32" fmla="*/ 41 w 108"/>
                  <a:gd name="T33" fmla="*/ 25 h 206"/>
                  <a:gd name="T34" fmla="*/ 94 w 108"/>
                  <a:gd name="T35" fmla="*/ 0 h 206"/>
                  <a:gd name="T36" fmla="*/ 14 w 108"/>
                  <a:gd name="T37" fmla="*/ 0 h 206"/>
                  <a:gd name="T38" fmla="*/ 0 w 108"/>
                  <a:gd name="T39" fmla="*/ 15 h 206"/>
                  <a:gd name="T40" fmla="*/ 0 w 108"/>
                  <a:gd name="T41" fmla="*/ 192 h 206"/>
                  <a:gd name="T42" fmla="*/ 14 w 108"/>
                  <a:gd name="T43" fmla="*/ 206 h 206"/>
                  <a:gd name="T44" fmla="*/ 94 w 108"/>
                  <a:gd name="T45" fmla="*/ 206 h 206"/>
                  <a:gd name="T46" fmla="*/ 108 w 108"/>
                  <a:gd name="T47" fmla="*/ 192 h 206"/>
                  <a:gd name="T48" fmla="*/ 108 w 108"/>
                  <a:gd name="T49" fmla="*/ 15 h 206"/>
                  <a:gd name="T50" fmla="*/ 94 w 108"/>
                  <a:gd name="T51" fmla="*/ 0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8" h="206">
                    <a:moveTo>
                      <a:pt x="54" y="199"/>
                    </a:moveTo>
                    <a:cubicBezTo>
                      <a:pt x="48" y="199"/>
                      <a:pt x="43" y="194"/>
                      <a:pt x="43" y="188"/>
                    </a:cubicBezTo>
                    <a:cubicBezTo>
                      <a:pt x="43" y="182"/>
                      <a:pt x="48" y="177"/>
                      <a:pt x="54" y="177"/>
                    </a:cubicBezTo>
                    <a:cubicBezTo>
                      <a:pt x="60" y="177"/>
                      <a:pt x="65" y="182"/>
                      <a:pt x="65" y="188"/>
                    </a:cubicBezTo>
                    <a:cubicBezTo>
                      <a:pt x="65" y="194"/>
                      <a:pt x="60" y="199"/>
                      <a:pt x="54" y="199"/>
                    </a:cubicBezTo>
                    <a:moveTo>
                      <a:pt x="12" y="167"/>
                    </a:moveTo>
                    <a:cubicBezTo>
                      <a:pt x="12" y="40"/>
                      <a:pt x="12" y="40"/>
                      <a:pt x="12" y="40"/>
                    </a:cubicBezTo>
                    <a:cubicBezTo>
                      <a:pt x="96" y="40"/>
                      <a:pt x="96" y="40"/>
                      <a:pt x="96" y="40"/>
                    </a:cubicBezTo>
                    <a:cubicBezTo>
                      <a:pt x="96" y="167"/>
                      <a:pt x="96" y="167"/>
                      <a:pt x="96" y="167"/>
                    </a:cubicBezTo>
                    <a:cubicBezTo>
                      <a:pt x="12" y="167"/>
                      <a:pt x="12" y="167"/>
                      <a:pt x="12" y="167"/>
                    </a:cubicBezTo>
                    <a:moveTo>
                      <a:pt x="41" y="25"/>
                    </a:moveTo>
                    <a:cubicBezTo>
                      <a:pt x="39" y="25"/>
                      <a:pt x="37" y="23"/>
                      <a:pt x="37" y="21"/>
                    </a:cubicBezTo>
                    <a:cubicBezTo>
                      <a:pt x="37" y="19"/>
                      <a:pt x="39" y="17"/>
                      <a:pt x="41" y="17"/>
                    </a:cubicBezTo>
                    <a:cubicBezTo>
                      <a:pt x="68" y="17"/>
                      <a:pt x="68" y="17"/>
                      <a:pt x="68" y="17"/>
                    </a:cubicBezTo>
                    <a:cubicBezTo>
                      <a:pt x="70" y="17"/>
                      <a:pt x="72" y="19"/>
                      <a:pt x="72" y="21"/>
                    </a:cubicBezTo>
                    <a:cubicBezTo>
                      <a:pt x="72" y="23"/>
                      <a:pt x="70" y="25"/>
                      <a:pt x="68" y="25"/>
                    </a:cubicBezTo>
                    <a:cubicBezTo>
                      <a:pt x="41" y="25"/>
                      <a:pt x="41" y="25"/>
                      <a:pt x="41" y="25"/>
                    </a:cubicBezTo>
                    <a:moveTo>
                      <a:pt x="94" y="0"/>
                    </a:moveTo>
                    <a:cubicBezTo>
                      <a:pt x="14" y="0"/>
                      <a:pt x="14" y="0"/>
                      <a:pt x="14" y="0"/>
                    </a:cubicBezTo>
                    <a:cubicBezTo>
                      <a:pt x="6" y="0"/>
                      <a:pt x="0" y="7"/>
                      <a:pt x="0" y="15"/>
                    </a:cubicBezTo>
                    <a:cubicBezTo>
                      <a:pt x="0" y="192"/>
                      <a:pt x="0" y="192"/>
                      <a:pt x="0" y="192"/>
                    </a:cubicBezTo>
                    <a:cubicBezTo>
                      <a:pt x="0" y="200"/>
                      <a:pt x="6" y="206"/>
                      <a:pt x="14" y="206"/>
                    </a:cubicBezTo>
                    <a:cubicBezTo>
                      <a:pt x="94" y="206"/>
                      <a:pt x="94" y="206"/>
                      <a:pt x="94" y="206"/>
                    </a:cubicBezTo>
                    <a:cubicBezTo>
                      <a:pt x="102" y="206"/>
                      <a:pt x="108" y="200"/>
                      <a:pt x="108" y="192"/>
                    </a:cubicBezTo>
                    <a:cubicBezTo>
                      <a:pt x="108" y="15"/>
                      <a:pt x="108" y="15"/>
                      <a:pt x="108" y="15"/>
                    </a:cubicBezTo>
                    <a:cubicBezTo>
                      <a:pt x="108" y="7"/>
                      <a:pt x="102" y="0"/>
                      <a:pt x="94" y="0"/>
                    </a:cubicBezTo>
                  </a:path>
                </a:pathLst>
              </a:custGeom>
              <a:solidFill>
                <a:schemeClr val="accent3"/>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77" name="Freeform 12"/>
              <p:cNvSpPr>
                <a:spLocks noEditPoints="1"/>
              </p:cNvSpPr>
              <p:nvPr/>
            </p:nvSpPr>
            <p:spPr bwMode="auto">
              <a:xfrm>
                <a:off x="7098819" y="4062829"/>
                <a:ext cx="250094" cy="238689"/>
              </a:xfrm>
              <a:custGeom>
                <a:avLst/>
                <a:gdLst>
                  <a:gd name="T0" fmla="*/ 86 w 130"/>
                  <a:gd name="T1" fmla="*/ 74 h 124"/>
                  <a:gd name="T2" fmla="*/ 55 w 130"/>
                  <a:gd name="T3" fmla="*/ 44 h 124"/>
                  <a:gd name="T4" fmla="*/ 86 w 130"/>
                  <a:gd name="T5" fmla="*/ 13 h 124"/>
                  <a:gd name="T6" fmla="*/ 116 w 130"/>
                  <a:gd name="T7" fmla="*/ 44 h 124"/>
                  <a:gd name="T8" fmla="*/ 86 w 130"/>
                  <a:gd name="T9" fmla="*/ 74 h 124"/>
                  <a:gd name="T10" fmla="*/ 86 w 130"/>
                  <a:gd name="T11" fmla="*/ 0 h 124"/>
                  <a:gd name="T12" fmla="*/ 42 w 130"/>
                  <a:gd name="T13" fmla="*/ 44 h 124"/>
                  <a:gd name="T14" fmla="*/ 46 w 130"/>
                  <a:gd name="T15" fmla="*/ 62 h 124"/>
                  <a:gd name="T16" fmla="*/ 3 w 130"/>
                  <a:gd name="T17" fmla="*/ 104 h 124"/>
                  <a:gd name="T18" fmla="*/ 3 w 130"/>
                  <a:gd name="T19" fmla="*/ 116 h 124"/>
                  <a:gd name="T20" fmla="*/ 8 w 130"/>
                  <a:gd name="T21" fmla="*/ 121 h 124"/>
                  <a:gd name="T22" fmla="*/ 14 w 130"/>
                  <a:gd name="T23" fmla="*/ 124 h 124"/>
                  <a:gd name="T24" fmla="*/ 20 w 130"/>
                  <a:gd name="T25" fmla="*/ 121 h 124"/>
                  <a:gd name="T26" fmla="*/ 61 w 130"/>
                  <a:gd name="T27" fmla="*/ 80 h 124"/>
                  <a:gd name="T28" fmla="*/ 86 w 130"/>
                  <a:gd name="T29" fmla="*/ 88 h 124"/>
                  <a:gd name="T30" fmla="*/ 130 w 130"/>
                  <a:gd name="T31" fmla="*/ 44 h 124"/>
                  <a:gd name="T32" fmla="*/ 86 w 130"/>
                  <a:gd name="T33" fmla="*/ 0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0" h="124">
                    <a:moveTo>
                      <a:pt x="86" y="74"/>
                    </a:moveTo>
                    <a:cubicBezTo>
                      <a:pt x="69" y="74"/>
                      <a:pt x="55" y="61"/>
                      <a:pt x="55" y="44"/>
                    </a:cubicBezTo>
                    <a:cubicBezTo>
                      <a:pt x="55" y="27"/>
                      <a:pt x="69" y="13"/>
                      <a:pt x="86" y="13"/>
                    </a:cubicBezTo>
                    <a:cubicBezTo>
                      <a:pt x="103" y="13"/>
                      <a:pt x="116" y="27"/>
                      <a:pt x="116" y="44"/>
                    </a:cubicBezTo>
                    <a:cubicBezTo>
                      <a:pt x="116" y="61"/>
                      <a:pt x="103" y="74"/>
                      <a:pt x="86" y="74"/>
                    </a:cubicBezTo>
                    <a:moveTo>
                      <a:pt x="86" y="0"/>
                    </a:moveTo>
                    <a:cubicBezTo>
                      <a:pt x="62" y="0"/>
                      <a:pt x="42" y="19"/>
                      <a:pt x="42" y="44"/>
                    </a:cubicBezTo>
                    <a:cubicBezTo>
                      <a:pt x="42" y="50"/>
                      <a:pt x="43" y="56"/>
                      <a:pt x="46" y="62"/>
                    </a:cubicBezTo>
                    <a:cubicBezTo>
                      <a:pt x="3" y="104"/>
                      <a:pt x="3" y="104"/>
                      <a:pt x="3" y="104"/>
                    </a:cubicBezTo>
                    <a:cubicBezTo>
                      <a:pt x="0" y="108"/>
                      <a:pt x="0" y="113"/>
                      <a:pt x="3" y="116"/>
                    </a:cubicBezTo>
                    <a:cubicBezTo>
                      <a:pt x="8" y="121"/>
                      <a:pt x="8" y="121"/>
                      <a:pt x="8" y="121"/>
                    </a:cubicBezTo>
                    <a:cubicBezTo>
                      <a:pt x="10" y="123"/>
                      <a:pt x="12" y="124"/>
                      <a:pt x="14" y="124"/>
                    </a:cubicBezTo>
                    <a:cubicBezTo>
                      <a:pt x="16" y="124"/>
                      <a:pt x="19" y="123"/>
                      <a:pt x="20" y="121"/>
                    </a:cubicBezTo>
                    <a:cubicBezTo>
                      <a:pt x="61" y="80"/>
                      <a:pt x="61" y="80"/>
                      <a:pt x="61" y="80"/>
                    </a:cubicBezTo>
                    <a:cubicBezTo>
                      <a:pt x="68" y="85"/>
                      <a:pt x="77" y="88"/>
                      <a:pt x="86" y="88"/>
                    </a:cubicBezTo>
                    <a:cubicBezTo>
                      <a:pt x="110" y="88"/>
                      <a:pt x="130" y="68"/>
                      <a:pt x="130" y="44"/>
                    </a:cubicBezTo>
                    <a:cubicBezTo>
                      <a:pt x="130" y="19"/>
                      <a:pt x="110" y="0"/>
                      <a:pt x="86" y="0"/>
                    </a:cubicBezTo>
                  </a:path>
                </a:pathLst>
              </a:custGeom>
              <a:solidFill>
                <a:schemeClr val="accent3"/>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78" name="Freeform 13"/>
              <p:cNvSpPr>
                <a:spLocks/>
              </p:cNvSpPr>
              <p:nvPr/>
            </p:nvSpPr>
            <p:spPr bwMode="auto">
              <a:xfrm>
                <a:off x="5272399" y="5561764"/>
                <a:ext cx="53766" cy="59469"/>
              </a:xfrm>
              <a:custGeom>
                <a:avLst/>
                <a:gdLst>
                  <a:gd name="T0" fmla="*/ 1 w 28"/>
                  <a:gd name="T1" fmla="*/ 0 h 31"/>
                  <a:gd name="T2" fmla="*/ 0 w 28"/>
                  <a:gd name="T3" fmla="*/ 8 h 31"/>
                  <a:gd name="T4" fmla="*/ 21 w 28"/>
                  <a:gd name="T5" fmla="*/ 31 h 31"/>
                  <a:gd name="T6" fmla="*/ 21 w 28"/>
                  <a:gd name="T7" fmla="*/ 31 h 31"/>
                  <a:gd name="T8" fmla="*/ 28 w 28"/>
                  <a:gd name="T9" fmla="*/ 21 h 31"/>
                  <a:gd name="T10" fmla="*/ 9 w 28"/>
                  <a:gd name="T11" fmla="*/ 1 h 31"/>
                  <a:gd name="T12" fmla="*/ 1 w 28"/>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28" h="31">
                    <a:moveTo>
                      <a:pt x="1" y="0"/>
                    </a:moveTo>
                    <a:cubicBezTo>
                      <a:pt x="0" y="8"/>
                      <a:pt x="0" y="8"/>
                      <a:pt x="0" y="8"/>
                    </a:cubicBezTo>
                    <a:cubicBezTo>
                      <a:pt x="21" y="31"/>
                      <a:pt x="21" y="31"/>
                      <a:pt x="21" y="31"/>
                    </a:cubicBezTo>
                    <a:cubicBezTo>
                      <a:pt x="21" y="31"/>
                      <a:pt x="21" y="31"/>
                      <a:pt x="21" y="31"/>
                    </a:cubicBezTo>
                    <a:cubicBezTo>
                      <a:pt x="21" y="26"/>
                      <a:pt x="24" y="23"/>
                      <a:pt x="28" y="21"/>
                    </a:cubicBezTo>
                    <a:cubicBezTo>
                      <a:pt x="9" y="1"/>
                      <a:pt x="9" y="1"/>
                      <a:pt x="9" y="1"/>
                    </a:cubicBezTo>
                    <a:cubicBezTo>
                      <a:pt x="1" y="0"/>
                      <a:pt x="1" y="0"/>
                      <a:pt x="1" y="0"/>
                    </a:cubicBezTo>
                  </a:path>
                </a:pathLst>
              </a:custGeom>
              <a:solidFill>
                <a:schemeClr val="accent4"/>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79" name="Freeform 14"/>
              <p:cNvSpPr>
                <a:spLocks/>
              </p:cNvSpPr>
              <p:nvPr/>
            </p:nvSpPr>
            <p:spPr bwMode="auto">
              <a:xfrm>
                <a:off x="5347346" y="5586203"/>
                <a:ext cx="70874" cy="40732"/>
              </a:xfrm>
              <a:custGeom>
                <a:avLst/>
                <a:gdLst>
                  <a:gd name="T0" fmla="*/ 30 w 37"/>
                  <a:gd name="T1" fmla="*/ 0 h 21"/>
                  <a:gd name="T2" fmla="*/ 0 w 37"/>
                  <a:gd name="T3" fmla="*/ 10 h 21"/>
                  <a:gd name="T4" fmla="*/ 3 w 37"/>
                  <a:gd name="T5" fmla="*/ 18 h 21"/>
                  <a:gd name="T6" fmla="*/ 3 w 37"/>
                  <a:gd name="T7" fmla="*/ 21 h 21"/>
                  <a:gd name="T8" fmla="*/ 34 w 37"/>
                  <a:gd name="T9" fmla="*/ 10 h 21"/>
                  <a:gd name="T10" fmla="*/ 37 w 37"/>
                  <a:gd name="T11" fmla="*/ 3 h 21"/>
                  <a:gd name="T12" fmla="*/ 30 w 37"/>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37" h="21">
                    <a:moveTo>
                      <a:pt x="30" y="0"/>
                    </a:moveTo>
                    <a:cubicBezTo>
                      <a:pt x="0" y="10"/>
                      <a:pt x="0" y="10"/>
                      <a:pt x="0" y="10"/>
                    </a:cubicBezTo>
                    <a:cubicBezTo>
                      <a:pt x="2" y="12"/>
                      <a:pt x="3" y="15"/>
                      <a:pt x="3" y="18"/>
                    </a:cubicBezTo>
                    <a:cubicBezTo>
                      <a:pt x="3" y="19"/>
                      <a:pt x="3" y="20"/>
                      <a:pt x="3" y="21"/>
                    </a:cubicBezTo>
                    <a:cubicBezTo>
                      <a:pt x="34" y="10"/>
                      <a:pt x="34" y="10"/>
                      <a:pt x="34" y="10"/>
                    </a:cubicBezTo>
                    <a:cubicBezTo>
                      <a:pt x="37" y="3"/>
                      <a:pt x="37" y="3"/>
                      <a:pt x="37" y="3"/>
                    </a:cubicBezTo>
                    <a:cubicBezTo>
                      <a:pt x="30" y="0"/>
                      <a:pt x="30" y="0"/>
                      <a:pt x="30" y="0"/>
                    </a:cubicBezTo>
                  </a:path>
                </a:pathLst>
              </a:custGeom>
              <a:solidFill>
                <a:schemeClr val="accent4"/>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80" name="Freeform 15"/>
              <p:cNvSpPr>
                <a:spLocks noEditPoints="1"/>
              </p:cNvSpPr>
              <p:nvPr/>
            </p:nvSpPr>
            <p:spPr bwMode="auto">
              <a:xfrm>
                <a:off x="5189307" y="5486818"/>
                <a:ext cx="286753" cy="267202"/>
              </a:xfrm>
              <a:custGeom>
                <a:avLst/>
                <a:gdLst>
                  <a:gd name="T0" fmla="*/ 70 w 149"/>
                  <a:gd name="T1" fmla="*/ 15 h 139"/>
                  <a:gd name="T2" fmla="*/ 70 w 149"/>
                  <a:gd name="T3" fmla="*/ 6 h 139"/>
                  <a:gd name="T4" fmla="*/ 75 w 149"/>
                  <a:gd name="T5" fmla="*/ 2 h 139"/>
                  <a:gd name="T6" fmla="*/ 79 w 149"/>
                  <a:gd name="T7" fmla="*/ 6 h 139"/>
                  <a:gd name="T8" fmla="*/ 79 w 149"/>
                  <a:gd name="T9" fmla="*/ 15 h 139"/>
                  <a:gd name="T10" fmla="*/ 133 w 149"/>
                  <a:gd name="T11" fmla="*/ 66 h 139"/>
                  <a:gd name="T12" fmla="*/ 142 w 149"/>
                  <a:gd name="T13" fmla="*/ 66 h 139"/>
                  <a:gd name="T14" fmla="*/ 147 w 149"/>
                  <a:gd name="T15" fmla="*/ 70 h 139"/>
                  <a:gd name="T16" fmla="*/ 142 w 149"/>
                  <a:gd name="T17" fmla="*/ 74 h 139"/>
                  <a:gd name="T18" fmla="*/ 133 w 149"/>
                  <a:gd name="T19" fmla="*/ 74 h 139"/>
                  <a:gd name="T20" fmla="*/ 79 w 149"/>
                  <a:gd name="T21" fmla="*/ 124 h 139"/>
                  <a:gd name="T22" fmla="*/ 79 w 149"/>
                  <a:gd name="T23" fmla="*/ 133 h 139"/>
                  <a:gd name="T24" fmla="*/ 75 w 149"/>
                  <a:gd name="T25" fmla="*/ 137 h 139"/>
                  <a:gd name="T26" fmla="*/ 70 w 149"/>
                  <a:gd name="T27" fmla="*/ 133 h 139"/>
                  <a:gd name="T28" fmla="*/ 70 w 149"/>
                  <a:gd name="T29" fmla="*/ 124 h 139"/>
                  <a:gd name="T30" fmla="*/ 16 w 149"/>
                  <a:gd name="T31" fmla="*/ 74 h 139"/>
                  <a:gd name="T32" fmla="*/ 7 w 149"/>
                  <a:gd name="T33" fmla="*/ 74 h 139"/>
                  <a:gd name="T34" fmla="*/ 2 w 149"/>
                  <a:gd name="T35" fmla="*/ 70 h 139"/>
                  <a:gd name="T36" fmla="*/ 7 w 149"/>
                  <a:gd name="T37" fmla="*/ 66 h 139"/>
                  <a:gd name="T38" fmla="*/ 16 w 149"/>
                  <a:gd name="T39" fmla="*/ 66 h 139"/>
                  <a:gd name="T40" fmla="*/ 70 w 149"/>
                  <a:gd name="T41" fmla="*/ 15 h 139"/>
                  <a:gd name="T42" fmla="*/ 75 w 149"/>
                  <a:gd name="T43" fmla="*/ 0 h 139"/>
                  <a:gd name="T44" fmla="*/ 0 w 149"/>
                  <a:gd name="T45" fmla="*/ 70 h 139"/>
                  <a:gd name="T46" fmla="*/ 75 w 149"/>
                  <a:gd name="T47" fmla="*/ 139 h 139"/>
                  <a:gd name="T48" fmla="*/ 149 w 149"/>
                  <a:gd name="T49" fmla="*/ 70 h 139"/>
                  <a:gd name="T50" fmla="*/ 75 w 149"/>
                  <a:gd name="T51" fmla="*/ 0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9" h="139">
                    <a:moveTo>
                      <a:pt x="70" y="15"/>
                    </a:moveTo>
                    <a:cubicBezTo>
                      <a:pt x="70" y="6"/>
                      <a:pt x="70" y="6"/>
                      <a:pt x="70" y="6"/>
                    </a:cubicBezTo>
                    <a:cubicBezTo>
                      <a:pt x="70" y="4"/>
                      <a:pt x="72" y="2"/>
                      <a:pt x="75" y="2"/>
                    </a:cubicBezTo>
                    <a:cubicBezTo>
                      <a:pt x="77" y="2"/>
                      <a:pt x="79" y="4"/>
                      <a:pt x="79" y="6"/>
                    </a:cubicBezTo>
                    <a:cubicBezTo>
                      <a:pt x="79" y="15"/>
                      <a:pt x="79" y="15"/>
                      <a:pt x="79" y="15"/>
                    </a:cubicBezTo>
                    <a:cubicBezTo>
                      <a:pt x="108" y="17"/>
                      <a:pt x="131" y="39"/>
                      <a:pt x="133" y="66"/>
                    </a:cubicBezTo>
                    <a:cubicBezTo>
                      <a:pt x="142" y="66"/>
                      <a:pt x="142" y="66"/>
                      <a:pt x="142" y="66"/>
                    </a:cubicBezTo>
                    <a:cubicBezTo>
                      <a:pt x="145" y="66"/>
                      <a:pt x="147" y="67"/>
                      <a:pt x="147" y="70"/>
                    </a:cubicBezTo>
                    <a:cubicBezTo>
                      <a:pt x="147" y="72"/>
                      <a:pt x="145" y="74"/>
                      <a:pt x="142" y="74"/>
                    </a:cubicBezTo>
                    <a:cubicBezTo>
                      <a:pt x="133" y="74"/>
                      <a:pt x="133" y="74"/>
                      <a:pt x="133" y="74"/>
                    </a:cubicBezTo>
                    <a:cubicBezTo>
                      <a:pt x="131" y="101"/>
                      <a:pt x="108" y="122"/>
                      <a:pt x="79" y="124"/>
                    </a:cubicBezTo>
                    <a:cubicBezTo>
                      <a:pt x="79" y="133"/>
                      <a:pt x="79" y="133"/>
                      <a:pt x="79" y="133"/>
                    </a:cubicBezTo>
                    <a:cubicBezTo>
                      <a:pt x="79" y="135"/>
                      <a:pt x="77" y="137"/>
                      <a:pt x="75" y="137"/>
                    </a:cubicBezTo>
                    <a:cubicBezTo>
                      <a:pt x="72" y="137"/>
                      <a:pt x="70" y="135"/>
                      <a:pt x="70" y="133"/>
                    </a:cubicBezTo>
                    <a:cubicBezTo>
                      <a:pt x="70" y="124"/>
                      <a:pt x="70" y="124"/>
                      <a:pt x="70" y="124"/>
                    </a:cubicBezTo>
                    <a:cubicBezTo>
                      <a:pt x="41" y="122"/>
                      <a:pt x="18" y="101"/>
                      <a:pt x="16" y="74"/>
                    </a:cubicBezTo>
                    <a:cubicBezTo>
                      <a:pt x="7" y="74"/>
                      <a:pt x="7" y="74"/>
                      <a:pt x="7" y="74"/>
                    </a:cubicBezTo>
                    <a:cubicBezTo>
                      <a:pt x="4" y="74"/>
                      <a:pt x="2" y="72"/>
                      <a:pt x="2" y="70"/>
                    </a:cubicBezTo>
                    <a:cubicBezTo>
                      <a:pt x="2" y="67"/>
                      <a:pt x="4" y="66"/>
                      <a:pt x="7" y="66"/>
                    </a:cubicBezTo>
                    <a:cubicBezTo>
                      <a:pt x="16" y="66"/>
                      <a:pt x="16" y="66"/>
                      <a:pt x="16" y="66"/>
                    </a:cubicBezTo>
                    <a:cubicBezTo>
                      <a:pt x="18" y="39"/>
                      <a:pt x="41" y="17"/>
                      <a:pt x="70" y="15"/>
                    </a:cubicBezTo>
                    <a:moveTo>
                      <a:pt x="75" y="0"/>
                    </a:moveTo>
                    <a:cubicBezTo>
                      <a:pt x="34" y="0"/>
                      <a:pt x="0" y="31"/>
                      <a:pt x="0" y="70"/>
                    </a:cubicBezTo>
                    <a:cubicBezTo>
                      <a:pt x="0" y="108"/>
                      <a:pt x="34" y="139"/>
                      <a:pt x="75" y="139"/>
                    </a:cubicBezTo>
                    <a:cubicBezTo>
                      <a:pt x="116" y="139"/>
                      <a:pt x="149" y="108"/>
                      <a:pt x="149" y="70"/>
                    </a:cubicBezTo>
                    <a:cubicBezTo>
                      <a:pt x="149" y="31"/>
                      <a:pt x="116" y="0"/>
                      <a:pt x="75" y="0"/>
                    </a:cubicBezTo>
                  </a:path>
                </a:pathLst>
              </a:custGeom>
              <a:solidFill>
                <a:schemeClr val="accent4"/>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81" name="Freeform 16"/>
              <p:cNvSpPr>
                <a:spLocks/>
              </p:cNvSpPr>
              <p:nvPr/>
            </p:nvSpPr>
            <p:spPr bwMode="auto">
              <a:xfrm>
                <a:off x="5312317" y="5601681"/>
                <a:ext cx="40732" cy="39102"/>
              </a:xfrm>
              <a:custGeom>
                <a:avLst/>
                <a:gdLst>
                  <a:gd name="T0" fmla="*/ 11 w 21"/>
                  <a:gd name="T1" fmla="*/ 0 h 20"/>
                  <a:gd name="T2" fmla="*/ 7 w 21"/>
                  <a:gd name="T3" fmla="*/ 0 h 20"/>
                  <a:gd name="T4" fmla="*/ 0 w 21"/>
                  <a:gd name="T5" fmla="*/ 10 h 20"/>
                  <a:gd name="T6" fmla="*/ 0 w 21"/>
                  <a:gd name="T7" fmla="*/ 10 h 20"/>
                  <a:gd name="T8" fmla="*/ 11 w 21"/>
                  <a:gd name="T9" fmla="*/ 20 h 20"/>
                  <a:gd name="T10" fmla="*/ 21 w 21"/>
                  <a:gd name="T11" fmla="*/ 13 h 20"/>
                  <a:gd name="T12" fmla="*/ 21 w 21"/>
                  <a:gd name="T13" fmla="*/ 10 h 20"/>
                  <a:gd name="T14" fmla="*/ 18 w 21"/>
                  <a:gd name="T15" fmla="*/ 2 h 20"/>
                  <a:gd name="T16" fmla="*/ 11 w 21"/>
                  <a:gd name="T17"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 h="20">
                    <a:moveTo>
                      <a:pt x="11" y="0"/>
                    </a:moveTo>
                    <a:cubicBezTo>
                      <a:pt x="9" y="0"/>
                      <a:pt x="8" y="0"/>
                      <a:pt x="7" y="0"/>
                    </a:cubicBezTo>
                    <a:cubicBezTo>
                      <a:pt x="3" y="2"/>
                      <a:pt x="0" y="5"/>
                      <a:pt x="0" y="10"/>
                    </a:cubicBezTo>
                    <a:cubicBezTo>
                      <a:pt x="0" y="10"/>
                      <a:pt x="0" y="10"/>
                      <a:pt x="0" y="10"/>
                    </a:cubicBezTo>
                    <a:cubicBezTo>
                      <a:pt x="0" y="15"/>
                      <a:pt x="5" y="20"/>
                      <a:pt x="11" y="20"/>
                    </a:cubicBezTo>
                    <a:cubicBezTo>
                      <a:pt x="15" y="20"/>
                      <a:pt x="19" y="17"/>
                      <a:pt x="21" y="13"/>
                    </a:cubicBezTo>
                    <a:cubicBezTo>
                      <a:pt x="21" y="12"/>
                      <a:pt x="21" y="11"/>
                      <a:pt x="21" y="10"/>
                    </a:cubicBezTo>
                    <a:cubicBezTo>
                      <a:pt x="21" y="7"/>
                      <a:pt x="20" y="4"/>
                      <a:pt x="18" y="2"/>
                    </a:cubicBezTo>
                    <a:cubicBezTo>
                      <a:pt x="16" y="1"/>
                      <a:pt x="13" y="0"/>
                      <a:pt x="11" y="0"/>
                    </a:cubicBezTo>
                  </a:path>
                </a:pathLst>
              </a:custGeom>
              <a:solidFill>
                <a:schemeClr val="accent4"/>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82" name="Freeform 17"/>
              <p:cNvSpPr>
                <a:spLocks/>
              </p:cNvSpPr>
              <p:nvPr/>
            </p:nvSpPr>
            <p:spPr bwMode="auto">
              <a:xfrm>
                <a:off x="5323721" y="5698623"/>
                <a:ext cx="17922" cy="51322"/>
              </a:xfrm>
              <a:custGeom>
                <a:avLst/>
                <a:gdLst>
                  <a:gd name="T0" fmla="*/ 5 w 9"/>
                  <a:gd name="T1" fmla="*/ 0 h 27"/>
                  <a:gd name="T2" fmla="*/ 0 w 9"/>
                  <a:gd name="T3" fmla="*/ 4 h 27"/>
                  <a:gd name="T4" fmla="*/ 0 w 9"/>
                  <a:gd name="T5" fmla="*/ 14 h 27"/>
                  <a:gd name="T6" fmla="*/ 0 w 9"/>
                  <a:gd name="T7" fmla="*/ 23 h 27"/>
                  <a:gd name="T8" fmla="*/ 5 w 9"/>
                  <a:gd name="T9" fmla="*/ 27 h 27"/>
                  <a:gd name="T10" fmla="*/ 9 w 9"/>
                  <a:gd name="T11" fmla="*/ 23 h 27"/>
                  <a:gd name="T12" fmla="*/ 9 w 9"/>
                  <a:gd name="T13" fmla="*/ 14 h 27"/>
                  <a:gd name="T14" fmla="*/ 9 w 9"/>
                  <a:gd name="T15" fmla="*/ 4 h 27"/>
                  <a:gd name="T16" fmla="*/ 5 w 9"/>
                  <a:gd name="T17"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27">
                    <a:moveTo>
                      <a:pt x="5" y="0"/>
                    </a:moveTo>
                    <a:cubicBezTo>
                      <a:pt x="2" y="0"/>
                      <a:pt x="0" y="1"/>
                      <a:pt x="0" y="4"/>
                    </a:cubicBezTo>
                    <a:cubicBezTo>
                      <a:pt x="0" y="14"/>
                      <a:pt x="0" y="14"/>
                      <a:pt x="0" y="14"/>
                    </a:cubicBezTo>
                    <a:cubicBezTo>
                      <a:pt x="0" y="23"/>
                      <a:pt x="0" y="23"/>
                      <a:pt x="0" y="23"/>
                    </a:cubicBezTo>
                    <a:cubicBezTo>
                      <a:pt x="0" y="25"/>
                      <a:pt x="2" y="27"/>
                      <a:pt x="5" y="27"/>
                    </a:cubicBezTo>
                    <a:cubicBezTo>
                      <a:pt x="7" y="27"/>
                      <a:pt x="9" y="25"/>
                      <a:pt x="9" y="23"/>
                    </a:cubicBezTo>
                    <a:cubicBezTo>
                      <a:pt x="9" y="14"/>
                      <a:pt x="9" y="14"/>
                      <a:pt x="9" y="14"/>
                    </a:cubicBezTo>
                    <a:cubicBezTo>
                      <a:pt x="9" y="4"/>
                      <a:pt x="9" y="4"/>
                      <a:pt x="9" y="4"/>
                    </a:cubicBezTo>
                    <a:cubicBezTo>
                      <a:pt x="9" y="1"/>
                      <a:pt x="7" y="0"/>
                      <a:pt x="5" y="0"/>
                    </a:cubicBezTo>
                  </a:path>
                </a:pathLst>
              </a:custGeom>
              <a:solidFill>
                <a:schemeClr val="accent4"/>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83" name="Freeform 18"/>
              <p:cNvSpPr>
                <a:spLocks/>
              </p:cNvSpPr>
              <p:nvPr/>
            </p:nvSpPr>
            <p:spPr bwMode="auto">
              <a:xfrm>
                <a:off x="5323721" y="5490076"/>
                <a:ext cx="17922" cy="53766"/>
              </a:xfrm>
              <a:custGeom>
                <a:avLst/>
                <a:gdLst>
                  <a:gd name="T0" fmla="*/ 5 w 9"/>
                  <a:gd name="T1" fmla="*/ 0 h 28"/>
                  <a:gd name="T2" fmla="*/ 0 w 9"/>
                  <a:gd name="T3" fmla="*/ 4 h 28"/>
                  <a:gd name="T4" fmla="*/ 0 w 9"/>
                  <a:gd name="T5" fmla="*/ 13 h 28"/>
                  <a:gd name="T6" fmla="*/ 0 w 9"/>
                  <a:gd name="T7" fmla="*/ 24 h 28"/>
                  <a:gd name="T8" fmla="*/ 5 w 9"/>
                  <a:gd name="T9" fmla="*/ 28 h 28"/>
                  <a:gd name="T10" fmla="*/ 9 w 9"/>
                  <a:gd name="T11" fmla="*/ 24 h 28"/>
                  <a:gd name="T12" fmla="*/ 9 w 9"/>
                  <a:gd name="T13" fmla="*/ 13 h 28"/>
                  <a:gd name="T14" fmla="*/ 9 w 9"/>
                  <a:gd name="T15" fmla="*/ 4 h 28"/>
                  <a:gd name="T16" fmla="*/ 5 w 9"/>
                  <a:gd name="T1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28">
                    <a:moveTo>
                      <a:pt x="5" y="0"/>
                    </a:moveTo>
                    <a:cubicBezTo>
                      <a:pt x="2" y="0"/>
                      <a:pt x="0" y="2"/>
                      <a:pt x="0" y="4"/>
                    </a:cubicBezTo>
                    <a:cubicBezTo>
                      <a:pt x="0" y="13"/>
                      <a:pt x="0" y="13"/>
                      <a:pt x="0" y="13"/>
                    </a:cubicBezTo>
                    <a:cubicBezTo>
                      <a:pt x="0" y="24"/>
                      <a:pt x="0" y="24"/>
                      <a:pt x="0" y="24"/>
                    </a:cubicBezTo>
                    <a:cubicBezTo>
                      <a:pt x="0" y="26"/>
                      <a:pt x="2" y="28"/>
                      <a:pt x="5" y="28"/>
                    </a:cubicBezTo>
                    <a:cubicBezTo>
                      <a:pt x="7" y="28"/>
                      <a:pt x="9" y="26"/>
                      <a:pt x="9" y="24"/>
                    </a:cubicBezTo>
                    <a:cubicBezTo>
                      <a:pt x="9" y="13"/>
                      <a:pt x="9" y="13"/>
                      <a:pt x="9" y="13"/>
                    </a:cubicBezTo>
                    <a:cubicBezTo>
                      <a:pt x="9" y="4"/>
                      <a:pt x="9" y="4"/>
                      <a:pt x="9" y="4"/>
                    </a:cubicBezTo>
                    <a:cubicBezTo>
                      <a:pt x="9" y="2"/>
                      <a:pt x="7" y="0"/>
                      <a:pt x="5" y="0"/>
                    </a:cubicBezTo>
                  </a:path>
                </a:pathLst>
              </a:custGeom>
              <a:solidFill>
                <a:schemeClr val="accent4"/>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84" name="Freeform 19"/>
              <p:cNvSpPr>
                <a:spLocks/>
              </p:cNvSpPr>
              <p:nvPr/>
            </p:nvSpPr>
            <p:spPr bwMode="auto">
              <a:xfrm>
                <a:off x="5414961" y="5613901"/>
                <a:ext cx="57025" cy="15479"/>
              </a:xfrm>
              <a:custGeom>
                <a:avLst/>
                <a:gdLst>
                  <a:gd name="T0" fmla="*/ 25 w 30"/>
                  <a:gd name="T1" fmla="*/ 0 h 8"/>
                  <a:gd name="T2" fmla="*/ 16 w 30"/>
                  <a:gd name="T3" fmla="*/ 0 h 8"/>
                  <a:gd name="T4" fmla="*/ 5 w 30"/>
                  <a:gd name="T5" fmla="*/ 0 h 8"/>
                  <a:gd name="T6" fmla="*/ 0 w 30"/>
                  <a:gd name="T7" fmla="*/ 4 h 8"/>
                  <a:gd name="T8" fmla="*/ 5 w 30"/>
                  <a:gd name="T9" fmla="*/ 8 h 8"/>
                  <a:gd name="T10" fmla="*/ 16 w 30"/>
                  <a:gd name="T11" fmla="*/ 8 h 8"/>
                  <a:gd name="T12" fmla="*/ 25 w 30"/>
                  <a:gd name="T13" fmla="*/ 8 h 8"/>
                  <a:gd name="T14" fmla="*/ 30 w 30"/>
                  <a:gd name="T15" fmla="*/ 4 h 8"/>
                  <a:gd name="T16" fmla="*/ 25 w 30"/>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8">
                    <a:moveTo>
                      <a:pt x="25" y="0"/>
                    </a:moveTo>
                    <a:cubicBezTo>
                      <a:pt x="16" y="0"/>
                      <a:pt x="16" y="0"/>
                      <a:pt x="16" y="0"/>
                    </a:cubicBezTo>
                    <a:cubicBezTo>
                      <a:pt x="5" y="0"/>
                      <a:pt x="5" y="0"/>
                      <a:pt x="5" y="0"/>
                    </a:cubicBezTo>
                    <a:cubicBezTo>
                      <a:pt x="2" y="0"/>
                      <a:pt x="0" y="1"/>
                      <a:pt x="0" y="4"/>
                    </a:cubicBezTo>
                    <a:cubicBezTo>
                      <a:pt x="0" y="6"/>
                      <a:pt x="2" y="8"/>
                      <a:pt x="5" y="8"/>
                    </a:cubicBezTo>
                    <a:cubicBezTo>
                      <a:pt x="16" y="8"/>
                      <a:pt x="16" y="8"/>
                      <a:pt x="16" y="8"/>
                    </a:cubicBezTo>
                    <a:cubicBezTo>
                      <a:pt x="25" y="8"/>
                      <a:pt x="25" y="8"/>
                      <a:pt x="25" y="8"/>
                    </a:cubicBezTo>
                    <a:cubicBezTo>
                      <a:pt x="28" y="8"/>
                      <a:pt x="30" y="6"/>
                      <a:pt x="30" y="4"/>
                    </a:cubicBezTo>
                    <a:cubicBezTo>
                      <a:pt x="30" y="1"/>
                      <a:pt x="28" y="0"/>
                      <a:pt x="25" y="0"/>
                    </a:cubicBezTo>
                  </a:path>
                </a:pathLst>
              </a:custGeom>
              <a:solidFill>
                <a:schemeClr val="accent4"/>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85" name="Freeform 20"/>
              <p:cNvSpPr>
                <a:spLocks/>
              </p:cNvSpPr>
              <p:nvPr/>
            </p:nvSpPr>
            <p:spPr bwMode="auto">
              <a:xfrm>
                <a:off x="5193379" y="5613901"/>
                <a:ext cx="57025" cy="15479"/>
              </a:xfrm>
              <a:custGeom>
                <a:avLst/>
                <a:gdLst>
                  <a:gd name="T0" fmla="*/ 25 w 30"/>
                  <a:gd name="T1" fmla="*/ 0 h 8"/>
                  <a:gd name="T2" fmla="*/ 14 w 30"/>
                  <a:gd name="T3" fmla="*/ 0 h 8"/>
                  <a:gd name="T4" fmla="*/ 5 w 30"/>
                  <a:gd name="T5" fmla="*/ 0 h 8"/>
                  <a:gd name="T6" fmla="*/ 0 w 30"/>
                  <a:gd name="T7" fmla="*/ 4 h 8"/>
                  <a:gd name="T8" fmla="*/ 5 w 30"/>
                  <a:gd name="T9" fmla="*/ 8 h 8"/>
                  <a:gd name="T10" fmla="*/ 14 w 30"/>
                  <a:gd name="T11" fmla="*/ 8 h 8"/>
                  <a:gd name="T12" fmla="*/ 25 w 30"/>
                  <a:gd name="T13" fmla="*/ 8 h 8"/>
                  <a:gd name="T14" fmla="*/ 30 w 30"/>
                  <a:gd name="T15" fmla="*/ 4 h 8"/>
                  <a:gd name="T16" fmla="*/ 25 w 30"/>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8">
                    <a:moveTo>
                      <a:pt x="25" y="0"/>
                    </a:moveTo>
                    <a:cubicBezTo>
                      <a:pt x="14" y="0"/>
                      <a:pt x="14" y="0"/>
                      <a:pt x="14" y="0"/>
                    </a:cubicBezTo>
                    <a:cubicBezTo>
                      <a:pt x="5" y="0"/>
                      <a:pt x="5" y="0"/>
                      <a:pt x="5" y="0"/>
                    </a:cubicBezTo>
                    <a:cubicBezTo>
                      <a:pt x="2" y="0"/>
                      <a:pt x="0" y="1"/>
                      <a:pt x="0" y="4"/>
                    </a:cubicBezTo>
                    <a:cubicBezTo>
                      <a:pt x="0" y="6"/>
                      <a:pt x="2" y="8"/>
                      <a:pt x="5" y="8"/>
                    </a:cubicBezTo>
                    <a:cubicBezTo>
                      <a:pt x="14" y="8"/>
                      <a:pt x="14" y="8"/>
                      <a:pt x="14" y="8"/>
                    </a:cubicBezTo>
                    <a:cubicBezTo>
                      <a:pt x="25" y="8"/>
                      <a:pt x="25" y="8"/>
                      <a:pt x="25" y="8"/>
                    </a:cubicBezTo>
                    <a:cubicBezTo>
                      <a:pt x="28" y="8"/>
                      <a:pt x="30" y="6"/>
                      <a:pt x="30" y="4"/>
                    </a:cubicBezTo>
                    <a:cubicBezTo>
                      <a:pt x="30" y="1"/>
                      <a:pt x="28" y="0"/>
                      <a:pt x="25" y="0"/>
                    </a:cubicBezTo>
                  </a:path>
                </a:pathLst>
              </a:custGeom>
              <a:solidFill>
                <a:srgbClr val="A3A3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86" name="Freeform 22"/>
              <p:cNvSpPr>
                <a:spLocks noEditPoints="1"/>
              </p:cNvSpPr>
              <p:nvPr/>
            </p:nvSpPr>
            <p:spPr bwMode="auto">
              <a:xfrm>
                <a:off x="6782740" y="2134580"/>
                <a:ext cx="269645" cy="391026"/>
              </a:xfrm>
              <a:custGeom>
                <a:avLst/>
                <a:gdLst>
                  <a:gd name="T0" fmla="*/ 45 w 140"/>
                  <a:gd name="T1" fmla="*/ 199 h 203"/>
                  <a:gd name="T2" fmla="*/ 34 w 140"/>
                  <a:gd name="T3" fmla="*/ 184 h 203"/>
                  <a:gd name="T4" fmla="*/ 25 w 140"/>
                  <a:gd name="T5" fmla="*/ 158 h 203"/>
                  <a:gd name="T6" fmla="*/ 25 w 140"/>
                  <a:gd name="T7" fmla="*/ 142 h 203"/>
                  <a:gd name="T8" fmla="*/ 16 w 140"/>
                  <a:gd name="T9" fmla="*/ 112 h 203"/>
                  <a:gd name="T10" fmla="*/ 3 w 140"/>
                  <a:gd name="T11" fmla="*/ 57 h 203"/>
                  <a:gd name="T12" fmla="*/ 64 w 140"/>
                  <a:gd name="T13" fmla="*/ 0 h 203"/>
                  <a:gd name="T14" fmla="*/ 74 w 140"/>
                  <a:gd name="T15" fmla="*/ 0 h 203"/>
                  <a:gd name="T16" fmla="*/ 118 w 140"/>
                  <a:gd name="T17" fmla="*/ 20 h 203"/>
                  <a:gd name="T18" fmla="*/ 130 w 140"/>
                  <a:gd name="T19" fmla="*/ 101 h 203"/>
                  <a:gd name="T20" fmla="*/ 116 w 140"/>
                  <a:gd name="T21" fmla="*/ 136 h 203"/>
                  <a:gd name="T22" fmla="*/ 116 w 140"/>
                  <a:gd name="T23" fmla="*/ 148 h 203"/>
                  <a:gd name="T24" fmla="*/ 114 w 140"/>
                  <a:gd name="T25" fmla="*/ 161 h 203"/>
                  <a:gd name="T26" fmla="*/ 104 w 140"/>
                  <a:gd name="T27" fmla="*/ 186 h 203"/>
                  <a:gd name="T28" fmla="*/ 83 w 140"/>
                  <a:gd name="T29" fmla="*/ 203 h 203"/>
                  <a:gd name="T30" fmla="*/ 70 w 140"/>
                  <a:gd name="T31" fmla="*/ 140 h 203"/>
                  <a:gd name="T32" fmla="*/ 104 w 140"/>
                  <a:gd name="T33" fmla="*/ 135 h 203"/>
                  <a:gd name="T34" fmla="*/ 108 w 140"/>
                  <a:gd name="T35" fmla="*/ 116 h 203"/>
                  <a:gd name="T36" fmla="*/ 125 w 140"/>
                  <a:gd name="T37" fmla="*/ 59 h 203"/>
                  <a:gd name="T38" fmla="*/ 41 w 140"/>
                  <a:gd name="T39" fmla="*/ 21 h 203"/>
                  <a:gd name="T40" fmla="*/ 24 w 140"/>
                  <a:gd name="T41" fmla="*/ 101 h 203"/>
                  <a:gd name="T42" fmla="*/ 42 w 140"/>
                  <a:gd name="T43" fmla="*/ 140 h 203"/>
                  <a:gd name="T44" fmla="*/ 70 w 140"/>
                  <a:gd name="T45" fmla="*/ 157 h 203"/>
                  <a:gd name="T46" fmla="*/ 103 w 140"/>
                  <a:gd name="T47" fmla="*/ 153 h 203"/>
                  <a:gd name="T48" fmla="*/ 59 w 140"/>
                  <a:gd name="T49" fmla="*/ 146 h 203"/>
                  <a:gd name="T50" fmla="*/ 37 w 140"/>
                  <a:gd name="T51" fmla="*/ 149 h 203"/>
                  <a:gd name="T52" fmla="*/ 61 w 140"/>
                  <a:gd name="T53" fmla="*/ 157 h 203"/>
                  <a:gd name="T54" fmla="*/ 70 w 140"/>
                  <a:gd name="T55" fmla="*/ 162 h 203"/>
                  <a:gd name="T56" fmla="*/ 37 w 140"/>
                  <a:gd name="T57" fmla="*/ 166 h 203"/>
                  <a:gd name="T58" fmla="*/ 82 w 140"/>
                  <a:gd name="T59" fmla="*/ 173 h 203"/>
                  <a:gd name="T60" fmla="*/ 103 w 140"/>
                  <a:gd name="T61" fmla="*/ 170 h 203"/>
                  <a:gd name="T62" fmla="*/ 70 w 140"/>
                  <a:gd name="T63" fmla="*/ 162 h 203"/>
                  <a:gd name="T64" fmla="*/ 48 w 140"/>
                  <a:gd name="T65" fmla="*/ 179 h 203"/>
                  <a:gd name="T66" fmla="*/ 82 w 140"/>
                  <a:gd name="T67" fmla="*/ 190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40" h="203">
                    <a:moveTo>
                      <a:pt x="56" y="203"/>
                    </a:moveTo>
                    <a:cubicBezTo>
                      <a:pt x="53" y="202"/>
                      <a:pt x="49" y="201"/>
                      <a:pt x="45" y="199"/>
                    </a:cubicBezTo>
                    <a:cubicBezTo>
                      <a:pt x="41" y="196"/>
                      <a:pt x="38" y="192"/>
                      <a:pt x="37" y="187"/>
                    </a:cubicBezTo>
                    <a:cubicBezTo>
                      <a:pt x="36" y="186"/>
                      <a:pt x="35" y="185"/>
                      <a:pt x="34" y="184"/>
                    </a:cubicBezTo>
                    <a:cubicBezTo>
                      <a:pt x="26" y="180"/>
                      <a:pt x="22" y="170"/>
                      <a:pt x="25" y="161"/>
                    </a:cubicBezTo>
                    <a:cubicBezTo>
                      <a:pt x="26" y="160"/>
                      <a:pt x="25" y="159"/>
                      <a:pt x="25" y="158"/>
                    </a:cubicBezTo>
                    <a:cubicBezTo>
                      <a:pt x="24" y="154"/>
                      <a:pt x="23" y="149"/>
                      <a:pt x="25" y="145"/>
                    </a:cubicBezTo>
                    <a:cubicBezTo>
                      <a:pt x="25" y="144"/>
                      <a:pt x="25" y="143"/>
                      <a:pt x="25" y="142"/>
                    </a:cubicBezTo>
                    <a:cubicBezTo>
                      <a:pt x="24" y="139"/>
                      <a:pt x="23" y="135"/>
                      <a:pt x="23" y="132"/>
                    </a:cubicBezTo>
                    <a:cubicBezTo>
                      <a:pt x="22" y="125"/>
                      <a:pt x="19" y="118"/>
                      <a:pt x="16" y="112"/>
                    </a:cubicBezTo>
                    <a:cubicBezTo>
                      <a:pt x="13" y="106"/>
                      <a:pt x="9" y="100"/>
                      <a:pt x="6" y="93"/>
                    </a:cubicBezTo>
                    <a:cubicBezTo>
                      <a:pt x="1" y="82"/>
                      <a:pt x="0" y="69"/>
                      <a:pt x="3" y="57"/>
                    </a:cubicBezTo>
                    <a:cubicBezTo>
                      <a:pt x="7" y="33"/>
                      <a:pt x="21" y="16"/>
                      <a:pt x="43" y="5"/>
                    </a:cubicBezTo>
                    <a:cubicBezTo>
                      <a:pt x="50" y="2"/>
                      <a:pt x="57" y="1"/>
                      <a:pt x="64" y="0"/>
                    </a:cubicBezTo>
                    <a:cubicBezTo>
                      <a:pt x="65" y="0"/>
                      <a:pt x="65" y="0"/>
                      <a:pt x="66" y="0"/>
                    </a:cubicBezTo>
                    <a:cubicBezTo>
                      <a:pt x="69" y="0"/>
                      <a:pt x="71" y="0"/>
                      <a:pt x="74" y="0"/>
                    </a:cubicBezTo>
                    <a:cubicBezTo>
                      <a:pt x="78" y="1"/>
                      <a:pt x="83" y="1"/>
                      <a:pt x="88" y="2"/>
                    </a:cubicBezTo>
                    <a:cubicBezTo>
                      <a:pt x="99" y="5"/>
                      <a:pt x="110" y="11"/>
                      <a:pt x="118" y="20"/>
                    </a:cubicBezTo>
                    <a:cubicBezTo>
                      <a:pt x="127" y="29"/>
                      <a:pt x="133" y="40"/>
                      <a:pt x="136" y="52"/>
                    </a:cubicBezTo>
                    <a:cubicBezTo>
                      <a:pt x="140" y="69"/>
                      <a:pt x="138" y="86"/>
                      <a:pt x="130" y="101"/>
                    </a:cubicBezTo>
                    <a:cubicBezTo>
                      <a:pt x="127" y="106"/>
                      <a:pt x="125" y="111"/>
                      <a:pt x="122" y="116"/>
                    </a:cubicBezTo>
                    <a:cubicBezTo>
                      <a:pt x="119" y="122"/>
                      <a:pt x="117" y="129"/>
                      <a:pt x="116" y="136"/>
                    </a:cubicBezTo>
                    <a:cubicBezTo>
                      <a:pt x="116" y="137"/>
                      <a:pt x="116" y="138"/>
                      <a:pt x="116" y="139"/>
                    </a:cubicBezTo>
                    <a:cubicBezTo>
                      <a:pt x="115" y="141"/>
                      <a:pt x="115" y="146"/>
                      <a:pt x="116" y="148"/>
                    </a:cubicBezTo>
                    <a:cubicBezTo>
                      <a:pt x="116" y="152"/>
                      <a:pt x="116" y="155"/>
                      <a:pt x="114" y="158"/>
                    </a:cubicBezTo>
                    <a:cubicBezTo>
                      <a:pt x="114" y="159"/>
                      <a:pt x="114" y="160"/>
                      <a:pt x="114" y="161"/>
                    </a:cubicBezTo>
                    <a:cubicBezTo>
                      <a:pt x="118" y="170"/>
                      <a:pt x="114" y="180"/>
                      <a:pt x="105" y="184"/>
                    </a:cubicBezTo>
                    <a:cubicBezTo>
                      <a:pt x="105" y="185"/>
                      <a:pt x="104" y="185"/>
                      <a:pt x="104" y="186"/>
                    </a:cubicBezTo>
                    <a:cubicBezTo>
                      <a:pt x="100" y="196"/>
                      <a:pt x="94" y="201"/>
                      <a:pt x="84" y="203"/>
                    </a:cubicBezTo>
                    <a:cubicBezTo>
                      <a:pt x="83" y="203"/>
                      <a:pt x="83" y="203"/>
                      <a:pt x="83" y="203"/>
                    </a:cubicBezTo>
                    <a:cubicBezTo>
                      <a:pt x="74" y="203"/>
                      <a:pt x="65" y="203"/>
                      <a:pt x="56" y="203"/>
                    </a:cubicBezTo>
                    <a:moveTo>
                      <a:pt x="70" y="140"/>
                    </a:moveTo>
                    <a:cubicBezTo>
                      <a:pt x="79" y="140"/>
                      <a:pt x="88" y="140"/>
                      <a:pt x="98" y="140"/>
                    </a:cubicBezTo>
                    <a:cubicBezTo>
                      <a:pt x="101" y="140"/>
                      <a:pt x="103" y="138"/>
                      <a:pt x="104" y="135"/>
                    </a:cubicBezTo>
                    <a:cubicBezTo>
                      <a:pt x="104" y="135"/>
                      <a:pt x="104" y="134"/>
                      <a:pt x="104" y="133"/>
                    </a:cubicBezTo>
                    <a:cubicBezTo>
                      <a:pt x="105" y="127"/>
                      <a:pt x="106" y="121"/>
                      <a:pt x="108" y="116"/>
                    </a:cubicBezTo>
                    <a:cubicBezTo>
                      <a:pt x="111" y="109"/>
                      <a:pt x="114" y="103"/>
                      <a:pt x="118" y="97"/>
                    </a:cubicBezTo>
                    <a:cubicBezTo>
                      <a:pt x="124" y="85"/>
                      <a:pt x="127" y="72"/>
                      <a:pt x="125" y="59"/>
                    </a:cubicBezTo>
                    <a:cubicBezTo>
                      <a:pt x="122" y="43"/>
                      <a:pt x="114" y="30"/>
                      <a:pt x="101" y="22"/>
                    </a:cubicBezTo>
                    <a:cubicBezTo>
                      <a:pt x="81" y="9"/>
                      <a:pt x="61" y="9"/>
                      <a:pt x="41" y="21"/>
                    </a:cubicBezTo>
                    <a:cubicBezTo>
                      <a:pt x="21" y="33"/>
                      <a:pt x="11" y="56"/>
                      <a:pt x="15" y="79"/>
                    </a:cubicBezTo>
                    <a:cubicBezTo>
                      <a:pt x="17" y="87"/>
                      <a:pt x="20" y="94"/>
                      <a:pt x="24" y="101"/>
                    </a:cubicBezTo>
                    <a:cubicBezTo>
                      <a:pt x="31" y="112"/>
                      <a:pt x="35" y="122"/>
                      <a:pt x="36" y="135"/>
                    </a:cubicBezTo>
                    <a:cubicBezTo>
                      <a:pt x="36" y="139"/>
                      <a:pt x="38" y="140"/>
                      <a:pt x="42" y="140"/>
                    </a:cubicBezTo>
                    <a:cubicBezTo>
                      <a:pt x="52" y="140"/>
                      <a:pt x="61" y="140"/>
                      <a:pt x="70" y="140"/>
                    </a:cubicBezTo>
                    <a:moveTo>
                      <a:pt x="70" y="157"/>
                    </a:moveTo>
                    <a:cubicBezTo>
                      <a:pt x="79" y="157"/>
                      <a:pt x="88" y="157"/>
                      <a:pt x="97" y="157"/>
                    </a:cubicBezTo>
                    <a:cubicBezTo>
                      <a:pt x="100" y="157"/>
                      <a:pt x="102" y="156"/>
                      <a:pt x="103" y="153"/>
                    </a:cubicBezTo>
                    <a:cubicBezTo>
                      <a:pt x="104" y="150"/>
                      <a:pt x="102" y="146"/>
                      <a:pt x="97" y="146"/>
                    </a:cubicBezTo>
                    <a:cubicBezTo>
                      <a:pt x="84" y="146"/>
                      <a:pt x="71" y="146"/>
                      <a:pt x="59" y="146"/>
                    </a:cubicBezTo>
                    <a:cubicBezTo>
                      <a:pt x="53" y="146"/>
                      <a:pt x="48" y="146"/>
                      <a:pt x="43" y="146"/>
                    </a:cubicBezTo>
                    <a:cubicBezTo>
                      <a:pt x="40" y="146"/>
                      <a:pt x="38" y="147"/>
                      <a:pt x="37" y="149"/>
                    </a:cubicBezTo>
                    <a:cubicBezTo>
                      <a:pt x="35" y="153"/>
                      <a:pt x="38" y="157"/>
                      <a:pt x="43" y="157"/>
                    </a:cubicBezTo>
                    <a:cubicBezTo>
                      <a:pt x="49" y="157"/>
                      <a:pt x="55" y="157"/>
                      <a:pt x="61" y="157"/>
                    </a:cubicBezTo>
                    <a:cubicBezTo>
                      <a:pt x="64" y="157"/>
                      <a:pt x="67" y="157"/>
                      <a:pt x="70" y="157"/>
                    </a:cubicBezTo>
                    <a:moveTo>
                      <a:pt x="70" y="162"/>
                    </a:moveTo>
                    <a:cubicBezTo>
                      <a:pt x="61" y="162"/>
                      <a:pt x="52" y="162"/>
                      <a:pt x="43" y="162"/>
                    </a:cubicBezTo>
                    <a:cubicBezTo>
                      <a:pt x="40" y="162"/>
                      <a:pt x="38" y="163"/>
                      <a:pt x="37" y="166"/>
                    </a:cubicBezTo>
                    <a:cubicBezTo>
                      <a:pt x="35" y="170"/>
                      <a:pt x="38" y="173"/>
                      <a:pt x="43" y="173"/>
                    </a:cubicBezTo>
                    <a:cubicBezTo>
                      <a:pt x="56" y="173"/>
                      <a:pt x="69" y="173"/>
                      <a:pt x="82" y="173"/>
                    </a:cubicBezTo>
                    <a:cubicBezTo>
                      <a:pt x="87" y="173"/>
                      <a:pt x="92" y="173"/>
                      <a:pt x="97" y="173"/>
                    </a:cubicBezTo>
                    <a:cubicBezTo>
                      <a:pt x="100" y="173"/>
                      <a:pt x="102" y="172"/>
                      <a:pt x="103" y="170"/>
                    </a:cubicBezTo>
                    <a:cubicBezTo>
                      <a:pt x="104" y="166"/>
                      <a:pt x="102" y="162"/>
                      <a:pt x="97" y="162"/>
                    </a:cubicBezTo>
                    <a:cubicBezTo>
                      <a:pt x="88" y="162"/>
                      <a:pt x="79" y="162"/>
                      <a:pt x="70" y="162"/>
                    </a:cubicBezTo>
                    <a:moveTo>
                      <a:pt x="92" y="179"/>
                    </a:moveTo>
                    <a:cubicBezTo>
                      <a:pt x="77" y="179"/>
                      <a:pt x="62" y="179"/>
                      <a:pt x="48" y="179"/>
                    </a:cubicBezTo>
                    <a:cubicBezTo>
                      <a:pt x="48" y="185"/>
                      <a:pt x="52" y="190"/>
                      <a:pt x="58" y="190"/>
                    </a:cubicBezTo>
                    <a:cubicBezTo>
                      <a:pt x="66" y="190"/>
                      <a:pt x="74" y="190"/>
                      <a:pt x="82" y="190"/>
                    </a:cubicBezTo>
                    <a:cubicBezTo>
                      <a:pt x="88" y="190"/>
                      <a:pt x="92" y="185"/>
                      <a:pt x="92" y="179"/>
                    </a:cubicBezTo>
                  </a:path>
                </a:pathLst>
              </a:custGeom>
              <a:solidFill>
                <a:srgbClr val="8E8E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87" name="Freeform 24"/>
              <p:cNvSpPr>
                <a:spLocks noEditPoints="1"/>
              </p:cNvSpPr>
              <p:nvPr/>
            </p:nvSpPr>
            <p:spPr bwMode="auto">
              <a:xfrm>
                <a:off x="3392215" y="5775199"/>
                <a:ext cx="270459" cy="391026"/>
              </a:xfrm>
              <a:custGeom>
                <a:avLst/>
                <a:gdLst>
                  <a:gd name="T0" fmla="*/ 45 w 140"/>
                  <a:gd name="T1" fmla="*/ 199 h 203"/>
                  <a:gd name="T2" fmla="*/ 34 w 140"/>
                  <a:gd name="T3" fmla="*/ 185 h 203"/>
                  <a:gd name="T4" fmla="*/ 25 w 140"/>
                  <a:gd name="T5" fmla="*/ 159 h 203"/>
                  <a:gd name="T6" fmla="*/ 25 w 140"/>
                  <a:gd name="T7" fmla="*/ 142 h 203"/>
                  <a:gd name="T8" fmla="*/ 16 w 140"/>
                  <a:gd name="T9" fmla="*/ 112 h 203"/>
                  <a:gd name="T10" fmla="*/ 2 w 140"/>
                  <a:gd name="T11" fmla="*/ 57 h 203"/>
                  <a:gd name="T12" fmla="*/ 64 w 140"/>
                  <a:gd name="T13" fmla="*/ 1 h 203"/>
                  <a:gd name="T14" fmla="*/ 74 w 140"/>
                  <a:gd name="T15" fmla="*/ 0 h 203"/>
                  <a:gd name="T16" fmla="*/ 118 w 140"/>
                  <a:gd name="T17" fmla="*/ 20 h 203"/>
                  <a:gd name="T18" fmla="*/ 130 w 140"/>
                  <a:gd name="T19" fmla="*/ 102 h 203"/>
                  <a:gd name="T20" fmla="*/ 116 w 140"/>
                  <a:gd name="T21" fmla="*/ 137 h 203"/>
                  <a:gd name="T22" fmla="*/ 115 w 140"/>
                  <a:gd name="T23" fmla="*/ 148 h 203"/>
                  <a:gd name="T24" fmla="*/ 114 w 140"/>
                  <a:gd name="T25" fmla="*/ 161 h 203"/>
                  <a:gd name="T26" fmla="*/ 103 w 140"/>
                  <a:gd name="T27" fmla="*/ 186 h 203"/>
                  <a:gd name="T28" fmla="*/ 83 w 140"/>
                  <a:gd name="T29" fmla="*/ 203 h 203"/>
                  <a:gd name="T30" fmla="*/ 70 w 140"/>
                  <a:gd name="T31" fmla="*/ 141 h 203"/>
                  <a:gd name="T32" fmla="*/ 103 w 140"/>
                  <a:gd name="T33" fmla="*/ 136 h 203"/>
                  <a:gd name="T34" fmla="*/ 108 w 140"/>
                  <a:gd name="T35" fmla="*/ 116 h 203"/>
                  <a:gd name="T36" fmla="*/ 124 w 140"/>
                  <a:gd name="T37" fmla="*/ 60 h 203"/>
                  <a:gd name="T38" fmla="*/ 40 w 140"/>
                  <a:gd name="T39" fmla="*/ 21 h 203"/>
                  <a:gd name="T40" fmla="*/ 24 w 140"/>
                  <a:gd name="T41" fmla="*/ 102 h 203"/>
                  <a:gd name="T42" fmla="*/ 42 w 140"/>
                  <a:gd name="T43" fmla="*/ 141 h 203"/>
                  <a:gd name="T44" fmla="*/ 70 w 140"/>
                  <a:gd name="T45" fmla="*/ 157 h 203"/>
                  <a:gd name="T46" fmla="*/ 102 w 140"/>
                  <a:gd name="T47" fmla="*/ 154 h 203"/>
                  <a:gd name="T48" fmla="*/ 58 w 140"/>
                  <a:gd name="T49" fmla="*/ 146 h 203"/>
                  <a:gd name="T50" fmla="*/ 37 w 140"/>
                  <a:gd name="T51" fmla="*/ 150 h 203"/>
                  <a:gd name="T52" fmla="*/ 61 w 140"/>
                  <a:gd name="T53" fmla="*/ 157 h 203"/>
                  <a:gd name="T54" fmla="*/ 70 w 140"/>
                  <a:gd name="T55" fmla="*/ 163 h 203"/>
                  <a:gd name="T56" fmla="*/ 37 w 140"/>
                  <a:gd name="T57" fmla="*/ 166 h 203"/>
                  <a:gd name="T58" fmla="*/ 82 w 140"/>
                  <a:gd name="T59" fmla="*/ 174 h 203"/>
                  <a:gd name="T60" fmla="*/ 102 w 140"/>
                  <a:gd name="T61" fmla="*/ 171 h 203"/>
                  <a:gd name="T62" fmla="*/ 70 w 140"/>
                  <a:gd name="T63" fmla="*/ 163 h 203"/>
                  <a:gd name="T64" fmla="*/ 47 w 140"/>
                  <a:gd name="T65" fmla="*/ 180 h 203"/>
                  <a:gd name="T66" fmla="*/ 81 w 140"/>
                  <a:gd name="T67" fmla="*/ 191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40" h="203">
                    <a:moveTo>
                      <a:pt x="56" y="203"/>
                    </a:moveTo>
                    <a:cubicBezTo>
                      <a:pt x="52" y="202"/>
                      <a:pt x="48" y="201"/>
                      <a:pt x="45" y="199"/>
                    </a:cubicBezTo>
                    <a:cubicBezTo>
                      <a:pt x="41" y="196"/>
                      <a:pt x="38" y="192"/>
                      <a:pt x="36" y="188"/>
                    </a:cubicBezTo>
                    <a:cubicBezTo>
                      <a:pt x="36" y="186"/>
                      <a:pt x="35" y="185"/>
                      <a:pt x="34" y="185"/>
                    </a:cubicBezTo>
                    <a:cubicBezTo>
                      <a:pt x="25" y="181"/>
                      <a:pt x="21" y="170"/>
                      <a:pt x="25" y="162"/>
                    </a:cubicBezTo>
                    <a:cubicBezTo>
                      <a:pt x="25" y="161"/>
                      <a:pt x="25" y="159"/>
                      <a:pt x="25" y="159"/>
                    </a:cubicBezTo>
                    <a:cubicBezTo>
                      <a:pt x="23" y="154"/>
                      <a:pt x="23" y="150"/>
                      <a:pt x="25" y="146"/>
                    </a:cubicBezTo>
                    <a:cubicBezTo>
                      <a:pt x="25" y="144"/>
                      <a:pt x="25" y="143"/>
                      <a:pt x="25" y="142"/>
                    </a:cubicBezTo>
                    <a:cubicBezTo>
                      <a:pt x="24" y="139"/>
                      <a:pt x="23" y="136"/>
                      <a:pt x="23" y="133"/>
                    </a:cubicBezTo>
                    <a:cubicBezTo>
                      <a:pt x="22" y="125"/>
                      <a:pt x="19" y="119"/>
                      <a:pt x="16" y="112"/>
                    </a:cubicBezTo>
                    <a:cubicBezTo>
                      <a:pt x="12" y="106"/>
                      <a:pt x="9" y="100"/>
                      <a:pt x="6" y="94"/>
                    </a:cubicBezTo>
                    <a:cubicBezTo>
                      <a:pt x="1" y="82"/>
                      <a:pt x="0" y="70"/>
                      <a:pt x="2" y="57"/>
                    </a:cubicBezTo>
                    <a:cubicBezTo>
                      <a:pt x="7" y="33"/>
                      <a:pt x="20" y="16"/>
                      <a:pt x="43" y="6"/>
                    </a:cubicBezTo>
                    <a:cubicBezTo>
                      <a:pt x="49" y="3"/>
                      <a:pt x="57" y="1"/>
                      <a:pt x="64" y="1"/>
                    </a:cubicBezTo>
                    <a:cubicBezTo>
                      <a:pt x="64" y="1"/>
                      <a:pt x="65" y="0"/>
                      <a:pt x="66" y="0"/>
                    </a:cubicBezTo>
                    <a:cubicBezTo>
                      <a:pt x="68" y="0"/>
                      <a:pt x="71" y="0"/>
                      <a:pt x="74" y="0"/>
                    </a:cubicBezTo>
                    <a:cubicBezTo>
                      <a:pt x="78" y="1"/>
                      <a:pt x="83" y="2"/>
                      <a:pt x="87" y="3"/>
                    </a:cubicBezTo>
                    <a:cubicBezTo>
                      <a:pt x="99" y="6"/>
                      <a:pt x="109" y="12"/>
                      <a:pt x="118" y="20"/>
                    </a:cubicBezTo>
                    <a:cubicBezTo>
                      <a:pt x="127" y="29"/>
                      <a:pt x="133" y="40"/>
                      <a:pt x="136" y="52"/>
                    </a:cubicBezTo>
                    <a:cubicBezTo>
                      <a:pt x="140" y="70"/>
                      <a:pt x="138" y="86"/>
                      <a:pt x="130" y="102"/>
                    </a:cubicBezTo>
                    <a:cubicBezTo>
                      <a:pt x="127" y="107"/>
                      <a:pt x="124" y="111"/>
                      <a:pt x="122" y="116"/>
                    </a:cubicBezTo>
                    <a:cubicBezTo>
                      <a:pt x="118" y="123"/>
                      <a:pt x="117" y="130"/>
                      <a:pt x="116" y="137"/>
                    </a:cubicBezTo>
                    <a:cubicBezTo>
                      <a:pt x="116" y="138"/>
                      <a:pt x="116" y="139"/>
                      <a:pt x="116" y="140"/>
                    </a:cubicBezTo>
                    <a:cubicBezTo>
                      <a:pt x="115" y="142"/>
                      <a:pt x="115" y="147"/>
                      <a:pt x="115" y="148"/>
                    </a:cubicBezTo>
                    <a:cubicBezTo>
                      <a:pt x="116" y="152"/>
                      <a:pt x="115" y="155"/>
                      <a:pt x="114" y="159"/>
                    </a:cubicBezTo>
                    <a:cubicBezTo>
                      <a:pt x="114" y="160"/>
                      <a:pt x="114" y="161"/>
                      <a:pt x="114" y="161"/>
                    </a:cubicBezTo>
                    <a:cubicBezTo>
                      <a:pt x="118" y="171"/>
                      <a:pt x="114" y="181"/>
                      <a:pt x="105" y="185"/>
                    </a:cubicBezTo>
                    <a:cubicBezTo>
                      <a:pt x="104" y="185"/>
                      <a:pt x="104" y="186"/>
                      <a:pt x="103" y="186"/>
                    </a:cubicBezTo>
                    <a:cubicBezTo>
                      <a:pt x="100" y="196"/>
                      <a:pt x="93" y="202"/>
                      <a:pt x="83" y="203"/>
                    </a:cubicBezTo>
                    <a:cubicBezTo>
                      <a:pt x="83" y="203"/>
                      <a:pt x="83" y="203"/>
                      <a:pt x="83" y="203"/>
                    </a:cubicBezTo>
                    <a:cubicBezTo>
                      <a:pt x="74" y="203"/>
                      <a:pt x="65" y="203"/>
                      <a:pt x="56" y="203"/>
                    </a:cubicBezTo>
                    <a:moveTo>
                      <a:pt x="70" y="141"/>
                    </a:moveTo>
                    <a:cubicBezTo>
                      <a:pt x="79" y="141"/>
                      <a:pt x="88" y="141"/>
                      <a:pt x="97" y="141"/>
                    </a:cubicBezTo>
                    <a:cubicBezTo>
                      <a:pt x="101" y="141"/>
                      <a:pt x="103" y="139"/>
                      <a:pt x="103" y="136"/>
                    </a:cubicBezTo>
                    <a:cubicBezTo>
                      <a:pt x="104" y="135"/>
                      <a:pt x="104" y="134"/>
                      <a:pt x="104" y="134"/>
                    </a:cubicBezTo>
                    <a:cubicBezTo>
                      <a:pt x="104" y="128"/>
                      <a:pt x="105" y="122"/>
                      <a:pt x="108" y="116"/>
                    </a:cubicBezTo>
                    <a:cubicBezTo>
                      <a:pt x="111" y="110"/>
                      <a:pt x="114" y="103"/>
                      <a:pt x="118" y="97"/>
                    </a:cubicBezTo>
                    <a:cubicBezTo>
                      <a:pt x="124" y="85"/>
                      <a:pt x="126" y="73"/>
                      <a:pt x="124" y="60"/>
                    </a:cubicBezTo>
                    <a:cubicBezTo>
                      <a:pt x="122" y="44"/>
                      <a:pt x="114" y="31"/>
                      <a:pt x="100" y="22"/>
                    </a:cubicBezTo>
                    <a:cubicBezTo>
                      <a:pt x="81" y="10"/>
                      <a:pt x="60" y="9"/>
                      <a:pt x="40" y="21"/>
                    </a:cubicBezTo>
                    <a:cubicBezTo>
                      <a:pt x="20" y="33"/>
                      <a:pt x="11" y="56"/>
                      <a:pt x="15" y="80"/>
                    </a:cubicBezTo>
                    <a:cubicBezTo>
                      <a:pt x="16" y="88"/>
                      <a:pt x="20" y="95"/>
                      <a:pt x="24" y="102"/>
                    </a:cubicBezTo>
                    <a:cubicBezTo>
                      <a:pt x="30" y="112"/>
                      <a:pt x="34" y="123"/>
                      <a:pt x="36" y="135"/>
                    </a:cubicBezTo>
                    <a:cubicBezTo>
                      <a:pt x="36" y="139"/>
                      <a:pt x="38" y="141"/>
                      <a:pt x="42" y="141"/>
                    </a:cubicBezTo>
                    <a:cubicBezTo>
                      <a:pt x="51" y="141"/>
                      <a:pt x="60" y="141"/>
                      <a:pt x="70" y="141"/>
                    </a:cubicBezTo>
                    <a:moveTo>
                      <a:pt x="70" y="157"/>
                    </a:moveTo>
                    <a:cubicBezTo>
                      <a:pt x="79" y="157"/>
                      <a:pt x="88" y="157"/>
                      <a:pt x="97" y="157"/>
                    </a:cubicBezTo>
                    <a:cubicBezTo>
                      <a:pt x="99" y="157"/>
                      <a:pt x="101" y="156"/>
                      <a:pt x="102" y="154"/>
                    </a:cubicBezTo>
                    <a:cubicBezTo>
                      <a:pt x="104" y="150"/>
                      <a:pt x="101" y="146"/>
                      <a:pt x="97" y="146"/>
                    </a:cubicBezTo>
                    <a:cubicBezTo>
                      <a:pt x="84" y="146"/>
                      <a:pt x="71" y="146"/>
                      <a:pt x="58" y="146"/>
                    </a:cubicBezTo>
                    <a:cubicBezTo>
                      <a:pt x="53" y="146"/>
                      <a:pt x="48" y="146"/>
                      <a:pt x="42" y="146"/>
                    </a:cubicBezTo>
                    <a:cubicBezTo>
                      <a:pt x="40" y="146"/>
                      <a:pt x="38" y="147"/>
                      <a:pt x="37" y="150"/>
                    </a:cubicBezTo>
                    <a:cubicBezTo>
                      <a:pt x="35" y="153"/>
                      <a:pt x="38" y="157"/>
                      <a:pt x="42" y="157"/>
                    </a:cubicBezTo>
                    <a:cubicBezTo>
                      <a:pt x="48" y="157"/>
                      <a:pt x="55" y="157"/>
                      <a:pt x="61" y="157"/>
                    </a:cubicBezTo>
                    <a:cubicBezTo>
                      <a:pt x="64" y="157"/>
                      <a:pt x="67" y="157"/>
                      <a:pt x="70" y="157"/>
                    </a:cubicBezTo>
                    <a:moveTo>
                      <a:pt x="70" y="163"/>
                    </a:moveTo>
                    <a:cubicBezTo>
                      <a:pt x="61" y="163"/>
                      <a:pt x="51" y="163"/>
                      <a:pt x="42" y="163"/>
                    </a:cubicBezTo>
                    <a:cubicBezTo>
                      <a:pt x="40" y="163"/>
                      <a:pt x="38" y="164"/>
                      <a:pt x="37" y="166"/>
                    </a:cubicBezTo>
                    <a:cubicBezTo>
                      <a:pt x="35" y="170"/>
                      <a:pt x="38" y="174"/>
                      <a:pt x="42" y="174"/>
                    </a:cubicBezTo>
                    <a:cubicBezTo>
                      <a:pt x="56" y="174"/>
                      <a:pt x="69" y="174"/>
                      <a:pt x="82" y="174"/>
                    </a:cubicBezTo>
                    <a:cubicBezTo>
                      <a:pt x="87" y="174"/>
                      <a:pt x="92" y="174"/>
                      <a:pt x="97" y="174"/>
                    </a:cubicBezTo>
                    <a:cubicBezTo>
                      <a:pt x="100" y="174"/>
                      <a:pt x="101" y="173"/>
                      <a:pt x="102" y="171"/>
                    </a:cubicBezTo>
                    <a:cubicBezTo>
                      <a:pt x="104" y="167"/>
                      <a:pt x="101" y="163"/>
                      <a:pt x="97" y="163"/>
                    </a:cubicBezTo>
                    <a:cubicBezTo>
                      <a:pt x="88" y="163"/>
                      <a:pt x="79" y="163"/>
                      <a:pt x="70" y="163"/>
                    </a:cubicBezTo>
                    <a:moveTo>
                      <a:pt x="92" y="180"/>
                    </a:moveTo>
                    <a:cubicBezTo>
                      <a:pt x="77" y="180"/>
                      <a:pt x="62" y="180"/>
                      <a:pt x="47" y="180"/>
                    </a:cubicBezTo>
                    <a:cubicBezTo>
                      <a:pt x="48" y="186"/>
                      <a:pt x="52" y="190"/>
                      <a:pt x="58" y="191"/>
                    </a:cubicBezTo>
                    <a:cubicBezTo>
                      <a:pt x="66" y="191"/>
                      <a:pt x="74" y="191"/>
                      <a:pt x="81" y="191"/>
                    </a:cubicBezTo>
                    <a:cubicBezTo>
                      <a:pt x="87" y="190"/>
                      <a:pt x="92" y="186"/>
                      <a:pt x="92" y="180"/>
                    </a:cubicBezTo>
                  </a:path>
                </a:pathLst>
              </a:custGeom>
              <a:solidFill>
                <a:schemeClr val="tx2">
                  <a:lumMod val="40000"/>
                  <a:lumOff val="60000"/>
                </a:schemeClr>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88" name="Freeform 26"/>
              <p:cNvSpPr>
                <a:spLocks/>
              </p:cNvSpPr>
              <p:nvPr/>
            </p:nvSpPr>
            <p:spPr bwMode="auto">
              <a:xfrm>
                <a:off x="5990911" y="5688847"/>
                <a:ext cx="228913" cy="246836"/>
              </a:xfrm>
              <a:custGeom>
                <a:avLst/>
                <a:gdLst>
                  <a:gd name="T0" fmla="*/ 115 w 119"/>
                  <a:gd name="T1" fmla="*/ 5 h 128"/>
                  <a:gd name="T2" fmla="*/ 117 w 119"/>
                  <a:gd name="T3" fmla="*/ 11 h 128"/>
                  <a:gd name="T4" fmla="*/ 110 w 119"/>
                  <a:gd name="T5" fmla="*/ 64 h 128"/>
                  <a:gd name="T6" fmla="*/ 28 w 119"/>
                  <a:gd name="T7" fmla="*/ 127 h 128"/>
                  <a:gd name="T8" fmla="*/ 11 w 119"/>
                  <a:gd name="T9" fmla="*/ 128 h 128"/>
                  <a:gd name="T10" fmla="*/ 1 w 119"/>
                  <a:gd name="T11" fmla="*/ 118 h 128"/>
                  <a:gd name="T12" fmla="*/ 8 w 119"/>
                  <a:gd name="T13" fmla="*/ 107 h 128"/>
                  <a:gd name="T14" fmla="*/ 14 w 119"/>
                  <a:gd name="T15" fmla="*/ 106 h 128"/>
                  <a:gd name="T16" fmla="*/ 41 w 119"/>
                  <a:gd name="T17" fmla="*/ 102 h 128"/>
                  <a:gd name="T18" fmla="*/ 81 w 119"/>
                  <a:gd name="T19" fmla="*/ 72 h 128"/>
                  <a:gd name="T20" fmla="*/ 94 w 119"/>
                  <a:gd name="T21" fmla="*/ 40 h 128"/>
                  <a:gd name="T22" fmla="*/ 96 w 119"/>
                  <a:gd name="T23" fmla="*/ 20 h 128"/>
                  <a:gd name="T24" fmla="*/ 96 w 119"/>
                  <a:gd name="T25" fmla="*/ 11 h 128"/>
                  <a:gd name="T26" fmla="*/ 102 w 119"/>
                  <a:gd name="T27" fmla="*/ 2 h 128"/>
                  <a:gd name="T28" fmla="*/ 115 w 119"/>
                  <a:gd name="T29" fmla="*/ 5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9" h="128">
                    <a:moveTo>
                      <a:pt x="115" y="5"/>
                    </a:moveTo>
                    <a:cubicBezTo>
                      <a:pt x="116" y="6"/>
                      <a:pt x="117" y="8"/>
                      <a:pt x="117" y="11"/>
                    </a:cubicBezTo>
                    <a:cubicBezTo>
                      <a:pt x="119" y="30"/>
                      <a:pt x="117" y="48"/>
                      <a:pt x="110" y="64"/>
                    </a:cubicBezTo>
                    <a:cubicBezTo>
                      <a:pt x="94" y="100"/>
                      <a:pt x="66" y="121"/>
                      <a:pt x="28" y="127"/>
                    </a:cubicBezTo>
                    <a:cubicBezTo>
                      <a:pt x="22" y="128"/>
                      <a:pt x="16" y="128"/>
                      <a:pt x="11" y="128"/>
                    </a:cubicBezTo>
                    <a:cubicBezTo>
                      <a:pt x="5" y="128"/>
                      <a:pt x="1" y="124"/>
                      <a:pt x="1" y="118"/>
                    </a:cubicBezTo>
                    <a:cubicBezTo>
                      <a:pt x="0" y="113"/>
                      <a:pt x="3" y="108"/>
                      <a:pt x="8" y="107"/>
                    </a:cubicBezTo>
                    <a:cubicBezTo>
                      <a:pt x="10" y="106"/>
                      <a:pt x="12" y="106"/>
                      <a:pt x="14" y="106"/>
                    </a:cubicBezTo>
                    <a:cubicBezTo>
                      <a:pt x="23" y="106"/>
                      <a:pt x="32" y="105"/>
                      <a:pt x="41" y="102"/>
                    </a:cubicBezTo>
                    <a:cubicBezTo>
                      <a:pt x="57" y="96"/>
                      <a:pt x="71" y="86"/>
                      <a:pt x="81" y="72"/>
                    </a:cubicBezTo>
                    <a:cubicBezTo>
                      <a:pt x="87" y="62"/>
                      <a:pt x="92" y="52"/>
                      <a:pt x="94" y="40"/>
                    </a:cubicBezTo>
                    <a:cubicBezTo>
                      <a:pt x="96" y="34"/>
                      <a:pt x="96" y="27"/>
                      <a:pt x="96" y="20"/>
                    </a:cubicBezTo>
                    <a:cubicBezTo>
                      <a:pt x="96" y="17"/>
                      <a:pt x="95" y="14"/>
                      <a:pt x="96" y="11"/>
                    </a:cubicBezTo>
                    <a:cubicBezTo>
                      <a:pt x="96" y="7"/>
                      <a:pt x="98" y="4"/>
                      <a:pt x="102" y="2"/>
                    </a:cubicBezTo>
                    <a:cubicBezTo>
                      <a:pt x="106" y="0"/>
                      <a:pt x="111" y="1"/>
                      <a:pt x="115"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89" name="Freeform 27"/>
              <p:cNvSpPr>
                <a:spLocks/>
              </p:cNvSpPr>
              <p:nvPr/>
            </p:nvSpPr>
            <p:spPr bwMode="auto">
              <a:xfrm>
                <a:off x="5985208" y="5692921"/>
                <a:ext cx="153967" cy="167001"/>
              </a:xfrm>
              <a:custGeom>
                <a:avLst/>
                <a:gdLst>
                  <a:gd name="T0" fmla="*/ 62 w 80"/>
                  <a:gd name="T1" fmla="*/ 68 h 87"/>
                  <a:gd name="T2" fmla="*/ 18 w 80"/>
                  <a:gd name="T3" fmla="*/ 86 h 87"/>
                  <a:gd name="T4" fmla="*/ 7 w 80"/>
                  <a:gd name="T5" fmla="*/ 85 h 87"/>
                  <a:gd name="T6" fmla="*/ 1 w 80"/>
                  <a:gd name="T7" fmla="*/ 73 h 87"/>
                  <a:gd name="T8" fmla="*/ 11 w 80"/>
                  <a:gd name="T9" fmla="*/ 63 h 87"/>
                  <a:gd name="T10" fmla="*/ 20 w 80"/>
                  <a:gd name="T11" fmla="*/ 62 h 87"/>
                  <a:gd name="T12" fmla="*/ 56 w 80"/>
                  <a:gd name="T13" fmla="*/ 22 h 87"/>
                  <a:gd name="T14" fmla="*/ 56 w 80"/>
                  <a:gd name="T15" fmla="*/ 12 h 87"/>
                  <a:gd name="T16" fmla="*/ 67 w 80"/>
                  <a:gd name="T17" fmla="*/ 1 h 87"/>
                  <a:gd name="T18" fmla="*/ 79 w 80"/>
                  <a:gd name="T19" fmla="*/ 10 h 87"/>
                  <a:gd name="T20" fmla="*/ 80 w 80"/>
                  <a:gd name="T21" fmla="*/ 22 h 87"/>
                  <a:gd name="T22" fmla="*/ 72 w 80"/>
                  <a:gd name="T23" fmla="*/ 55 h 87"/>
                  <a:gd name="T24" fmla="*/ 62 w 80"/>
                  <a:gd name="T25" fmla="*/ 68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0" h="87">
                    <a:moveTo>
                      <a:pt x="62" y="68"/>
                    </a:moveTo>
                    <a:cubicBezTo>
                      <a:pt x="50" y="80"/>
                      <a:pt x="35" y="86"/>
                      <a:pt x="18" y="86"/>
                    </a:cubicBezTo>
                    <a:cubicBezTo>
                      <a:pt x="14" y="87"/>
                      <a:pt x="11" y="87"/>
                      <a:pt x="7" y="85"/>
                    </a:cubicBezTo>
                    <a:cubicBezTo>
                      <a:pt x="3" y="83"/>
                      <a:pt x="0" y="78"/>
                      <a:pt x="1" y="73"/>
                    </a:cubicBezTo>
                    <a:cubicBezTo>
                      <a:pt x="2" y="68"/>
                      <a:pt x="6" y="63"/>
                      <a:pt x="11" y="63"/>
                    </a:cubicBezTo>
                    <a:cubicBezTo>
                      <a:pt x="14" y="63"/>
                      <a:pt x="17" y="63"/>
                      <a:pt x="20" y="62"/>
                    </a:cubicBezTo>
                    <a:cubicBezTo>
                      <a:pt x="41" y="61"/>
                      <a:pt x="56" y="44"/>
                      <a:pt x="56" y="22"/>
                    </a:cubicBezTo>
                    <a:cubicBezTo>
                      <a:pt x="56" y="19"/>
                      <a:pt x="56" y="15"/>
                      <a:pt x="56" y="12"/>
                    </a:cubicBezTo>
                    <a:cubicBezTo>
                      <a:pt x="56" y="6"/>
                      <a:pt x="61" y="1"/>
                      <a:pt x="67" y="1"/>
                    </a:cubicBezTo>
                    <a:cubicBezTo>
                      <a:pt x="72" y="0"/>
                      <a:pt x="78" y="4"/>
                      <a:pt x="79" y="10"/>
                    </a:cubicBezTo>
                    <a:cubicBezTo>
                      <a:pt x="80" y="14"/>
                      <a:pt x="80" y="18"/>
                      <a:pt x="80" y="22"/>
                    </a:cubicBezTo>
                    <a:cubicBezTo>
                      <a:pt x="80" y="33"/>
                      <a:pt x="78" y="45"/>
                      <a:pt x="72" y="55"/>
                    </a:cubicBezTo>
                    <a:cubicBezTo>
                      <a:pt x="69" y="59"/>
                      <a:pt x="66" y="64"/>
                      <a:pt x="62" y="6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90" name="Freeform 28"/>
              <p:cNvSpPr>
                <a:spLocks/>
              </p:cNvSpPr>
              <p:nvPr/>
            </p:nvSpPr>
            <p:spPr bwMode="auto">
              <a:xfrm>
                <a:off x="5977062" y="5692921"/>
                <a:ext cx="80650" cy="82279"/>
              </a:xfrm>
              <a:custGeom>
                <a:avLst/>
                <a:gdLst>
                  <a:gd name="T0" fmla="*/ 34 w 42"/>
                  <a:gd name="T1" fmla="*/ 7 h 43"/>
                  <a:gd name="T2" fmla="*/ 35 w 42"/>
                  <a:gd name="T3" fmla="*/ 34 h 43"/>
                  <a:gd name="T4" fmla="*/ 8 w 42"/>
                  <a:gd name="T5" fmla="*/ 35 h 43"/>
                  <a:gd name="T6" fmla="*/ 7 w 42"/>
                  <a:gd name="T7" fmla="*/ 8 h 43"/>
                  <a:gd name="T8" fmla="*/ 34 w 42"/>
                  <a:gd name="T9" fmla="*/ 7 h 43"/>
                </a:gdLst>
                <a:ahLst/>
                <a:cxnLst>
                  <a:cxn ang="0">
                    <a:pos x="T0" y="T1"/>
                  </a:cxn>
                  <a:cxn ang="0">
                    <a:pos x="T2" y="T3"/>
                  </a:cxn>
                  <a:cxn ang="0">
                    <a:pos x="T4" y="T5"/>
                  </a:cxn>
                  <a:cxn ang="0">
                    <a:pos x="T6" y="T7"/>
                  </a:cxn>
                  <a:cxn ang="0">
                    <a:pos x="T8" y="T9"/>
                  </a:cxn>
                </a:cxnLst>
                <a:rect l="0" t="0" r="r" b="b"/>
                <a:pathLst>
                  <a:path w="42" h="43">
                    <a:moveTo>
                      <a:pt x="34" y="7"/>
                    </a:moveTo>
                    <a:cubicBezTo>
                      <a:pt x="42" y="15"/>
                      <a:pt x="42" y="27"/>
                      <a:pt x="35" y="34"/>
                    </a:cubicBezTo>
                    <a:cubicBezTo>
                      <a:pt x="28" y="42"/>
                      <a:pt x="16" y="43"/>
                      <a:pt x="8" y="35"/>
                    </a:cubicBezTo>
                    <a:cubicBezTo>
                      <a:pt x="0" y="28"/>
                      <a:pt x="0" y="16"/>
                      <a:pt x="7" y="8"/>
                    </a:cubicBezTo>
                    <a:cubicBezTo>
                      <a:pt x="14" y="1"/>
                      <a:pt x="26" y="0"/>
                      <a:pt x="34"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91" name="Freeform 29"/>
              <p:cNvSpPr>
                <a:spLocks/>
              </p:cNvSpPr>
              <p:nvPr/>
            </p:nvSpPr>
            <p:spPr bwMode="auto">
              <a:xfrm>
                <a:off x="7601450" y="1614026"/>
                <a:ext cx="286753" cy="190626"/>
              </a:xfrm>
              <a:custGeom>
                <a:avLst/>
                <a:gdLst>
                  <a:gd name="T0" fmla="*/ 1 w 149"/>
                  <a:gd name="T1" fmla="*/ 92 h 99"/>
                  <a:gd name="T2" fmla="*/ 1 w 149"/>
                  <a:gd name="T3" fmla="*/ 85 h 99"/>
                  <a:gd name="T4" fmla="*/ 27 w 149"/>
                  <a:gd name="T5" fmla="*/ 38 h 99"/>
                  <a:gd name="T6" fmla="*/ 125 w 149"/>
                  <a:gd name="T7" fmla="*/ 8 h 99"/>
                  <a:gd name="T8" fmla="*/ 142 w 149"/>
                  <a:gd name="T9" fmla="*/ 13 h 99"/>
                  <a:gd name="T10" fmla="*/ 148 w 149"/>
                  <a:gd name="T11" fmla="*/ 26 h 99"/>
                  <a:gd name="T12" fmla="*/ 136 w 149"/>
                  <a:gd name="T13" fmla="*/ 34 h 99"/>
                  <a:gd name="T14" fmla="*/ 131 w 149"/>
                  <a:gd name="T15" fmla="*/ 32 h 99"/>
                  <a:gd name="T16" fmla="*/ 104 w 149"/>
                  <a:gd name="T17" fmla="*/ 27 h 99"/>
                  <a:gd name="T18" fmla="*/ 56 w 149"/>
                  <a:gd name="T19" fmla="*/ 41 h 99"/>
                  <a:gd name="T20" fmla="*/ 32 w 149"/>
                  <a:gd name="T21" fmla="*/ 66 h 99"/>
                  <a:gd name="T22" fmla="*/ 24 w 149"/>
                  <a:gd name="T23" fmla="*/ 84 h 99"/>
                  <a:gd name="T24" fmla="*/ 21 w 149"/>
                  <a:gd name="T25" fmla="*/ 92 h 99"/>
                  <a:gd name="T26" fmla="*/ 11 w 149"/>
                  <a:gd name="T27" fmla="*/ 99 h 99"/>
                  <a:gd name="T28" fmla="*/ 1 w 149"/>
                  <a:gd name="T29" fmla="*/ 92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9" h="99">
                    <a:moveTo>
                      <a:pt x="1" y="92"/>
                    </a:moveTo>
                    <a:cubicBezTo>
                      <a:pt x="0" y="90"/>
                      <a:pt x="0" y="87"/>
                      <a:pt x="1" y="85"/>
                    </a:cubicBezTo>
                    <a:cubicBezTo>
                      <a:pt x="6" y="67"/>
                      <a:pt x="14" y="51"/>
                      <a:pt x="27" y="38"/>
                    </a:cubicBezTo>
                    <a:cubicBezTo>
                      <a:pt x="54" y="10"/>
                      <a:pt x="87" y="0"/>
                      <a:pt x="125" y="8"/>
                    </a:cubicBezTo>
                    <a:cubicBezTo>
                      <a:pt x="131" y="9"/>
                      <a:pt x="136" y="11"/>
                      <a:pt x="142" y="13"/>
                    </a:cubicBezTo>
                    <a:cubicBezTo>
                      <a:pt x="147" y="15"/>
                      <a:pt x="149" y="20"/>
                      <a:pt x="148" y="26"/>
                    </a:cubicBezTo>
                    <a:cubicBezTo>
                      <a:pt x="146" y="31"/>
                      <a:pt x="141" y="34"/>
                      <a:pt x="136" y="34"/>
                    </a:cubicBezTo>
                    <a:cubicBezTo>
                      <a:pt x="134" y="33"/>
                      <a:pt x="133" y="33"/>
                      <a:pt x="131" y="32"/>
                    </a:cubicBezTo>
                    <a:cubicBezTo>
                      <a:pt x="122" y="29"/>
                      <a:pt x="113" y="27"/>
                      <a:pt x="104" y="27"/>
                    </a:cubicBezTo>
                    <a:cubicBezTo>
                      <a:pt x="86" y="27"/>
                      <a:pt x="71" y="31"/>
                      <a:pt x="56" y="41"/>
                    </a:cubicBezTo>
                    <a:cubicBezTo>
                      <a:pt x="47" y="48"/>
                      <a:pt x="39" y="56"/>
                      <a:pt x="32" y="66"/>
                    </a:cubicBezTo>
                    <a:cubicBezTo>
                      <a:pt x="29" y="71"/>
                      <a:pt x="26" y="78"/>
                      <a:pt x="24" y="84"/>
                    </a:cubicBezTo>
                    <a:cubicBezTo>
                      <a:pt x="23" y="87"/>
                      <a:pt x="22" y="90"/>
                      <a:pt x="21" y="92"/>
                    </a:cubicBezTo>
                    <a:cubicBezTo>
                      <a:pt x="19" y="96"/>
                      <a:pt x="16" y="98"/>
                      <a:pt x="11" y="99"/>
                    </a:cubicBezTo>
                    <a:cubicBezTo>
                      <a:pt x="7" y="99"/>
                      <a:pt x="3" y="96"/>
                      <a:pt x="1" y="92"/>
                    </a:cubicBezTo>
                    <a:close/>
                  </a:path>
                </a:pathLst>
              </a:custGeom>
              <a:solidFill>
                <a:schemeClr val="tx2">
                  <a:lumMod val="40000"/>
                  <a:lumOff val="60000"/>
                </a:schemeClr>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92" name="Freeform 30"/>
              <p:cNvSpPr>
                <a:spLocks/>
              </p:cNvSpPr>
              <p:nvPr/>
            </p:nvSpPr>
            <p:spPr bwMode="auto">
              <a:xfrm>
                <a:off x="7674768" y="1697119"/>
                <a:ext cx="190626" cy="134415"/>
              </a:xfrm>
              <a:custGeom>
                <a:avLst/>
                <a:gdLst>
                  <a:gd name="T0" fmla="*/ 38 w 99"/>
                  <a:gd name="T1" fmla="*/ 7 h 70"/>
                  <a:gd name="T2" fmla="*/ 86 w 99"/>
                  <a:gd name="T3" fmla="*/ 6 h 70"/>
                  <a:gd name="T4" fmla="*/ 95 w 99"/>
                  <a:gd name="T5" fmla="*/ 10 h 70"/>
                  <a:gd name="T6" fmla="*/ 97 w 99"/>
                  <a:gd name="T7" fmla="*/ 24 h 70"/>
                  <a:gd name="T8" fmla="*/ 84 w 99"/>
                  <a:gd name="T9" fmla="*/ 30 h 70"/>
                  <a:gd name="T10" fmla="*/ 76 w 99"/>
                  <a:gd name="T11" fmla="*/ 28 h 70"/>
                  <a:gd name="T12" fmla="*/ 27 w 99"/>
                  <a:gd name="T13" fmla="*/ 52 h 70"/>
                  <a:gd name="T14" fmla="*/ 24 w 99"/>
                  <a:gd name="T15" fmla="*/ 62 h 70"/>
                  <a:gd name="T16" fmla="*/ 10 w 99"/>
                  <a:gd name="T17" fmla="*/ 68 h 70"/>
                  <a:gd name="T18" fmla="*/ 1 w 99"/>
                  <a:gd name="T19" fmla="*/ 56 h 70"/>
                  <a:gd name="T20" fmla="*/ 5 w 99"/>
                  <a:gd name="T21" fmla="*/ 44 h 70"/>
                  <a:gd name="T22" fmla="*/ 24 w 99"/>
                  <a:gd name="T23" fmla="*/ 16 h 70"/>
                  <a:gd name="T24" fmla="*/ 37 w 99"/>
                  <a:gd name="T25" fmla="*/ 7 h 70"/>
                  <a:gd name="T26" fmla="*/ 38 w 99"/>
                  <a:gd name="T27" fmla="*/ 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9" h="70">
                    <a:moveTo>
                      <a:pt x="38" y="7"/>
                    </a:moveTo>
                    <a:cubicBezTo>
                      <a:pt x="53" y="0"/>
                      <a:pt x="69" y="0"/>
                      <a:pt x="86" y="6"/>
                    </a:cubicBezTo>
                    <a:cubicBezTo>
                      <a:pt x="89" y="7"/>
                      <a:pt x="93" y="8"/>
                      <a:pt x="95" y="10"/>
                    </a:cubicBezTo>
                    <a:cubicBezTo>
                      <a:pt x="99" y="14"/>
                      <a:pt x="99" y="20"/>
                      <a:pt x="97" y="24"/>
                    </a:cubicBezTo>
                    <a:cubicBezTo>
                      <a:pt x="94" y="29"/>
                      <a:pt x="89" y="31"/>
                      <a:pt x="84" y="30"/>
                    </a:cubicBezTo>
                    <a:cubicBezTo>
                      <a:pt x="81" y="29"/>
                      <a:pt x="78" y="28"/>
                      <a:pt x="76" y="28"/>
                    </a:cubicBezTo>
                    <a:cubicBezTo>
                      <a:pt x="55" y="21"/>
                      <a:pt x="34" y="32"/>
                      <a:pt x="27" y="52"/>
                    </a:cubicBezTo>
                    <a:cubicBezTo>
                      <a:pt x="26" y="56"/>
                      <a:pt x="25" y="59"/>
                      <a:pt x="24" y="62"/>
                    </a:cubicBezTo>
                    <a:cubicBezTo>
                      <a:pt x="22" y="67"/>
                      <a:pt x="16" y="70"/>
                      <a:pt x="10" y="68"/>
                    </a:cubicBezTo>
                    <a:cubicBezTo>
                      <a:pt x="4" y="67"/>
                      <a:pt x="0" y="61"/>
                      <a:pt x="1" y="56"/>
                    </a:cubicBezTo>
                    <a:cubicBezTo>
                      <a:pt x="2" y="52"/>
                      <a:pt x="3" y="48"/>
                      <a:pt x="5" y="44"/>
                    </a:cubicBezTo>
                    <a:cubicBezTo>
                      <a:pt x="9" y="33"/>
                      <a:pt x="15" y="24"/>
                      <a:pt x="24" y="16"/>
                    </a:cubicBezTo>
                    <a:cubicBezTo>
                      <a:pt x="28" y="13"/>
                      <a:pt x="33" y="10"/>
                      <a:pt x="37" y="7"/>
                    </a:cubicBezTo>
                    <a:lnTo>
                      <a:pt x="38" y="7"/>
                    </a:lnTo>
                    <a:close/>
                  </a:path>
                </a:pathLst>
              </a:custGeom>
              <a:solidFill>
                <a:schemeClr val="tx2">
                  <a:lumMod val="40000"/>
                  <a:lumOff val="60000"/>
                </a:schemeClr>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93" name="Freeform 31"/>
              <p:cNvSpPr>
                <a:spLocks/>
              </p:cNvSpPr>
              <p:nvPr/>
            </p:nvSpPr>
            <p:spPr bwMode="auto">
              <a:xfrm>
                <a:off x="7755417" y="1783471"/>
                <a:ext cx="83093" cy="83093"/>
              </a:xfrm>
              <a:custGeom>
                <a:avLst/>
                <a:gdLst>
                  <a:gd name="T0" fmla="*/ 4 w 43"/>
                  <a:gd name="T1" fmla="*/ 30 h 43"/>
                  <a:gd name="T2" fmla="*/ 13 w 43"/>
                  <a:gd name="T3" fmla="*/ 5 h 43"/>
                  <a:gd name="T4" fmla="*/ 39 w 43"/>
                  <a:gd name="T5" fmla="*/ 13 h 43"/>
                  <a:gd name="T6" fmla="*/ 30 w 43"/>
                  <a:gd name="T7" fmla="*/ 39 h 43"/>
                  <a:gd name="T8" fmla="*/ 4 w 43"/>
                  <a:gd name="T9" fmla="*/ 30 h 43"/>
                </a:gdLst>
                <a:ahLst/>
                <a:cxnLst>
                  <a:cxn ang="0">
                    <a:pos x="T0" y="T1"/>
                  </a:cxn>
                  <a:cxn ang="0">
                    <a:pos x="T2" y="T3"/>
                  </a:cxn>
                  <a:cxn ang="0">
                    <a:pos x="T4" y="T5"/>
                  </a:cxn>
                  <a:cxn ang="0">
                    <a:pos x="T6" y="T7"/>
                  </a:cxn>
                  <a:cxn ang="0">
                    <a:pos x="T8" y="T9"/>
                  </a:cxn>
                </a:cxnLst>
                <a:rect l="0" t="0" r="r" b="b"/>
                <a:pathLst>
                  <a:path w="43" h="43">
                    <a:moveTo>
                      <a:pt x="4" y="30"/>
                    </a:moveTo>
                    <a:cubicBezTo>
                      <a:pt x="0" y="21"/>
                      <a:pt x="4" y="9"/>
                      <a:pt x="13" y="5"/>
                    </a:cubicBezTo>
                    <a:cubicBezTo>
                      <a:pt x="22" y="0"/>
                      <a:pt x="34" y="4"/>
                      <a:pt x="39" y="13"/>
                    </a:cubicBezTo>
                    <a:cubicBezTo>
                      <a:pt x="43" y="22"/>
                      <a:pt x="39" y="34"/>
                      <a:pt x="30" y="39"/>
                    </a:cubicBezTo>
                    <a:cubicBezTo>
                      <a:pt x="21" y="43"/>
                      <a:pt x="9" y="40"/>
                      <a:pt x="4" y="30"/>
                    </a:cubicBezTo>
                    <a:close/>
                  </a:path>
                </a:pathLst>
              </a:custGeom>
              <a:solidFill>
                <a:schemeClr val="tx2">
                  <a:lumMod val="40000"/>
                  <a:lumOff val="60000"/>
                </a:schemeClr>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94" name="Freeform 32"/>
              <p:cNvSpPr>
                <a:spLocks/>
              </p:cNvSpPr>
              <p:nvPr/>
            </p:nvSpPr>
            <p:spPr bwMode="auto">
              <a:xfrm>
                <a:off x="4321717" y="5978044"/>
                <a:ext cx="281864" cy="175147"/>
              </a:xfrm>
              <a:custGeom>
                <a:avLst/>
                <a:gdLst>
                  <a:gd name="T0" fmla="*/ 108 w 146"/>
                  <a:gd name="T1" fmla="*/ 0 h 91"/>
                  <a:gd name="T2" fmla="*/ 109 w 146"/>
                  <a:gd name="T3" fmla="*/ 1 h 91"/>
                  <a:gd name="T4" fmla="*/ 145 w 146"/>
                  <a:gd name="T5" fmla="*/ 28 h 91"/>
                  <a:gd name="T6" fmla="*/ 146 w 146"/>
                  <a:gd name="T7" fmla="*/ 29 h 91"/>
                  <a:gd name="T8" fmla="*/ 107 w 146"/>
                  <a:gd name="T9" fmla="*/ 58 h 91"/>
                  <a:gd name="T10" fmla="*/ 107 w 146"/>
                  <a:gd name="T11" fmla="*/ 39 h 91"/>
                  <a:gd name="T12" fmla="*/ 106 w 146"/>
                  <a:gd name="T13" fmla="*/ 39 h 91"/>
                  <a:gd name="T14" fmla="*/ 49 w 146"/>
                  <a:gd name="T15" fmla="*/ 39 h 91"/>
                  <a:gd name="T16" fmla="*/ 20 w 146"/>
                  <a:gd name="T17" fmla="*/ 70 h 91"/>
                  <a:gd name="T18" fmla="*/ 21 w 146"/>
                  <a:gd name="T19" fmla="*/ 77 h 91"/>
                  <a:gd name="T20" fmla="*/ 21 w 146"/>
                  <a:gd name="T21" fmla="*/ 79 h 91"/>
                  <a:gd name="T22" fmla="*/ 6 w 146"/>
                  <a:gd name="T23" fmla="*/ 91 h 91"/>
                  <a:gd name="T24" fmla="*/ 2 w 146"/>
                  <a:gd name="T25" fmla="*/ 82 h 91"/>
                  <a:gd name="T26" fmla="*/ 1 w 146"/>
                  <a:gd name="T27" fmla="*/ 73 h 91"/>
                  <a:gd name="T28" fmla="*/ 0 w 146"/>
                  <a:gd name="T29" fmla="*/ 71 h 91"/>
                  <a:gd name="T30" fmla="*/ 0 w 146"/>
                  <a:gd name="T31" fmla="*/ 65 h 91"/>
                  <a:gd name="T32" fmla="*/ 1 w 146"/>
                  <a:gd name="T33" fmla="*/ 60 h 91"/>
                  <a:gd name="T34" fmla="*/ 18 w 146"/>
                  <a:gd name="T35" fmla="*/ 30 h 91"/>
                  <a:gd name="T36" fmla="*/ 50 w 146"/>
                  <a:gd name="T37" fmla="*/ 19 h 91"/>
                  <a:gd name="T38" fmla="*/ 105 w 146"/>
                  <a:gd name="T39" fmla="*/ 19 h 91"/>
                  <a:gd name="T40" fmla="*/ 107 w 146"/>
                  <a:gd name="T41" fmla="*/ 19 h 91"/>
                  <a:gd name="T42" fmla="*/ 107 w 146"/>
                  <a:gd name="T43" fmla="*/ 0 h 91"/>
                  <a:gd name="T44" fmla="*/ 108 w 146"/>
                  <a:gd name="T45"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46" h="91">
                    <a:moveTo>
                      <a:pt x="108" y="0"/>
                    </a:moveTo>
                    <a:cubicBezTo>
                      <a:pt x="108" y="0"/>
                      <a:pt x="108" y="1"/>
                      <a:pt x="109" y="1"/>
                    </a:cubicBezTo>
                    <a:cubicBezTo>
                      <a:pt x="121" y="10"/>
                      <a:pt x="133" y="19"/>
                      <a:pt x="145" y="28"/>
                    </a:cubicBezTo>
                    <a:cubicBezTo>
                      <a:pt x="145" y="28"/>
                      <a:pt x="145" y="28"/>
                      <a:pt x="146" y="29"/>
                    </a:cubicBezTo>
                    <a:cubicBezTo>
                      <a:pt x="133" y="39"/>
                      <a:pt x="120" y="48"/>
                      <a:pt x="107" y="58"/>
                    </a:cubicBezTo>
                    <a:cubicBezTo>
                      <a:pt x="107" y="52"/>
                      <a:pt x="107" y="45"/>
                      <a:pt x="107" y="39"/>
                    </a:cubicBezTo>
                    <a:cubicBezTo>
                      <a:pt x="107" y="39"/>
                      <a:pt x="106" y="39"/>
                      <a:pt x="106" y="39"/>
                    </a:cubicBezTo>
                    <a:cubicBezTo>
                      <a:pt x="87" y="39"/>
                      <a:pt x="68" y="39"/>
                      <a:pt x="49" y="39"/>
                    </a:cubicBezTo>
                    <a:cubicBezTo>
                      <a:pt x="32" y="39"/>
                      <a:pt x="19" y="53"/>
                      <a:pt x="20" y="70"/>
                    </a:cubicBezTo>
                    <a:cubicBezTo>
                      <a:pt x="20" y="72"/>
                      <a:pt x="21" y="75"/>
                      <a:pt x="21" y="77"/>
                    </a:cubicBezTo>
                    <a:cubicBezTo>
                      <a:pt x="21" y="78"/>
                      <a:pt x="21" y="79"/>
                      <a:pt x="21" y="79"/>
                    </a:cubicBezTo>
                    <a:cubicBezTo>
                      <a:pt x="16" y="83"/>
                      <a:pt x="11" y="87"/>
                      <a:pt x="6" y="91"/>
                    </a:cubicBezTo>
                    <a:cubicBezTo>
                      <a:pt x="5" y="88"/>
                      <a:pt x="3" y="85"/>
                      <a:pt x="2" y="82"/>
                    </a:cubicBezTo>
                    <a:cubicBezTo>
                      <a:pt x="2" y="79"/>
                      <a:pt x="1" y="76"/>
                      <a:pt x="1" y="73"/>
                    </a:cubicBezTo>
                    <a:cubicBezTo>
                      <a:pt x="0" y="71"/>
                      <a:pt x="0" y="71"/>
                      <a:pt x="0" y="71"/>
                    </a:cubicBezTo>
                    <a:cubicBezTo>
                      <a:pt x="0" y="69"/>
                      <a:pt x="0" y="67"/>
                      <a:pt x="0" y="65"/>
                    </a:cubicBezTo>
                    <a:cubicBezTo>
                      <a:pt x="0" y="63"/>
                      <a:pt x="1" y="62"/>
                      <a:pt x="1" y="60"/>
                    </a:cubicBezTo>
                    <a:cubicBezTo>
                      <a:pt x="3" y="48"/>
                      <a:pt x="9" y="38"/>
                      <a:pt x="18" y="30"/>
                    </a:cubicBezTo>
                    <a:cubicBezTo>
                      <a:pt x="28" y="23"/>
                      <a:pt x="38" y="19"/>
                      <a:pt x="50" y="19"/>
                    </a:cubicBezTo>
                    <a:cubicBezTo>
                      <a:pt x="68" y="19"/>
                      <a:pt x="87" y="19"/>
                      <a:pt x="105" y="19"/>
                    </a:cubicBezTo>
                    <a:cubicBezTo>
                      <a:pt x="106" y="19"/>
                      <a:pt x="107" y="19"/>
                      <a:pt x="107" y="19"/>
                    </a:cubicBezTo>
                    <a:cubicBezTo>
                      <a:pt x="107" y="13"/>
                      <a:pt x="107" y="6"/>
                      <a:pt x="107" y="0"/>
                    </a:cubicBezTo>
                    <a:cubicBezTo>
                      <a:pt x="108" y="0"/>
                      <a:pt x="108" y="0"/>
                      <a:pt x="108" y="0"/>
                    </a:cubicBezTo>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95" name="Freeform 33"/>
              <p:cNvSpPr>
                <a:spLocks/>
              </p:cNvSpPr>
              <p:nvPr/>
            </p:nvSpPr>
            <p:spPr bwMode="auto">
              <a:xfrm>
                <a:off x="4341268" y="6064395"/>
                <a:ext cx="281050" cy="175147"/>
              </a:xfrm>
              <a:custGeom>
                <a:avLst/>
                <a:gdLst>
                  <a:gd name="T0" fmla="*/ 39 w 146"/>
                  <a:gd name="T1" fmla="*/ 91 h 91"/>
                  <a:gd name="T2" fmla="*/ 38 w 146"/>
                  <a:gd name="T3" fmla="*/ 90 h 91"/>
                  <a:gd name="T4" fmla="*/ 1 w 146"/>
                  <a:gd name="T5" fmla="*/ 63 h 91"/>
                  <a:gd name="T6" fmla="*/ 0 w 146"/>
                  <a:gd name="T7" fmla="*/ 62 h 91"/>
                  <a:gd name="T8" fmla="*/ 39 w 146"/>
                  <a:gd name="T9" fmla="*/ 33 h 91"/>
                  <a:gd name="T10" fmla="*/ 39 w 146"/>
                  <a:gd name="T11" fmla="*/ 52 h 91"/>
                  <a:gd name="T12" fmla="*/ 40 w 146"/>
                  <a:gd name="T13" fmla="*/ 52 h 91"/>
                  <a:gd name="T14" fmla="*/ 97 w 146"/>
                  <a:gd name="T15" fmla="*/ 52 h 91"/>
                  <a:gd name="T16" fmla="*/ 126 w 146"/>
                  <a:gd name="T17" fmla="*/ 21 h 91"/>
                  <a:gd name="T18" fmla="*/ 125 w 146"/>
                  <a:gd name="T19" fmla="*/ 13 h 91"/>
                  <a:gd name="T20" fmla="*/ 125 w 146"/>
                  <a:gd name="T21" fmla="*/ 12 h 91"/>
                  <a:gd name="T22" fmla="*/ 140 w 146"/>
                  <a:gd name="T23" fmla="*/ 0 h 91"/>
                  <a:gd name="T24" fmla="*/ 144 w 146"/>
                  <a:gd name="T25" fmla="*/ 9 h 91"/>
                  <a:gd name="T26" fmla="*/ 146 w 146"/>
                  <a:gd name="T27" fmla="*/ 18 h 91"/>
                  <a:gd name="T28" fmla="*/ 146 w 146"/>
                  <a:gd name="T29" fmla="*/ 19 h 91"/>
                  <a:gd name="T30" fmla="*/ 146 w 146"/>
                  <a:gd name="T31" fmla="*/ 26 h 91"/>
                  <a:gd name="T32" fmla="*/ 145 w 146"/>
                  <a:gd name="T33" fmla="*/ 30 h 91"/>
                  <a:gd name="T34" fmla="*/ 128 w 146"/>
                  <a:gd name="T35" fmla="*/ 61 h 91"/>
                  <a:gd name="T36" fmla="*/ 96 w 146"/>
                  <a:gd name="T37" fmla="*/ 71 h 91"/>
                  <a:gd name="T38" fmla="*/ 41 w 146"/>
                  <a:gd name="T39" fmla="*/ 71 h 91"/>
                  <a:gd name="T40" fmla="*/ 39 w 146"/>
                  <a:gd name="T41" fmla="*/ 71 h 91"/>
                  <a:gd name="T42" fmla="*/ 39 w 146"/>
                  <a:gd name="T43" fmla="*/ 91 h 91"/>
                  <a:gd name="T44" fmla="*/ 39 w 146"/>
                  <a:gd name="T45" fmla="*/ 91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46" h="91">
                    <a:moveTo>
                      <a:pt x="39" y="91"/>
                    </a:moveTo>
                    <a:cubicBezTo>
                      <a:pt x="38" y="91"/>
                      <a:pt x="38" y="90"/>
                      <a:pt x="38" y="90"/>
                    </a:cubicBezTo>
                    <a:cubicBezTo>
                      <a:pt x="26" y="81"/>
                      <a:pt x="13" y="72"/>
                      <a:pt x="1" y="63"/>
                    </a:cubicBezTo>
                    <a:cubicBezTo>
                      <a:pt x="1" y="63"/>
                      <a:pt x="1" y="62"/>
                      <a:pt x="0" y="62"/>
                    </a:cubicBezTo>
                    <a:cubicBezTo>
                      <a:pt x="13" y="52"/>
                      <a:pt x="26" y="42"/>
                      <a:pt x="39" y="33"/>
                    </a:cubicBezTo>
                    <a:cubicBezTo>
                      <a:pt x="39" y="39"/>
                      <a:pt x="39" y="45"/>
                      <a:pt x="39" y="52"/>
                    </a:cubicBezTo>
                    <a:cubicBezTo>
                      <a:pt x="39" y="52"/>
                      <a:pt x="40" y="52"/>
                      <a:pt x="40" y="52"/>
                    </a:cubicBezTo>
                    <a:cubicBezTo>
                      <a:pt x="59" y="52"/>
                      <a:pt x="78" y="52"/>
                      <a:pt x="97" y="52"/>
                    </a:cubicBezTo>
                    <a:cubicBezTo>
                      <a:pt x="114" y="52"/>
                      <a:pt x="127" y="38"/>
                      <a:pt x="126" y="21"/>
                    </a:cubicBezTo>
                    <a:cubicBezTo>
                      <a:pt x="126" y="19"/>
                      <a:pt x="125" y="16"/>
                      <a:pt x="125" y="13"/>
                    </a:cubicBezTo>
                    <a:cubicBezTo>
                      <a:pt x="125" y="13"/>
                      <a:pt x="125" y="12"/>
                      <a:pt x="125" y="12"/>
                    </a:cubicBezTo>
                    <a:cubicBezTo>
                      <a:pt x="130" y="8"/>
                      <a:pt x="135" y="4"/>
                      <a:pt x="140" y="0"/>
                    </a:cubicBezTo>
                    <a:cubicBezTo>
                      <a:pt x="142" y="3"/>
                      <a:pt x="143" y="6"/>
                      <a:pt x="144" y="9"/>
                    </a:cubicBezTo>
                    <a:cubicBezTo>
                      <a:pt x="145" y="12"/>
                      <a:pt x="145" y="15"/>
                      <a:pt x="146" y="18"/>
                    </a:cubicBezTo>
                    <a:cubicBezTo>
                      <a:pt x="146" y="19"/>
                      <a:pt x="146" y="19"/>
                      <a:pt x="146" y="19"/>
                    </a:cubicBezTo>
                    <a:cubicBezTo>
                      <a:pt x="146" y="21"/>
                      <a:pt x="146" y="24"/>
                      <a:pt x="146" y="26"/>
                    </a:cubicBezTo>
                    <a:cubicBezTo>
                      <a:pt x="146" y="27"/>
                      <a:pt x="145" y="29"/>
                      <a:pt x="145" y="30"/>
                    </a:cubicBezTo>
                    <a:cubicBezTo>
                      <a:pt x="143" y="43"/>
                      <a:pt x="137" y="53"/>
                      <a:pt x="128" y="61"/>
                    </a:cubicBezTo>
                    <a:cubicBezTo>
                      <a:pt x="119" y="68"/>
                      <a:pt x="108" y="72"/>
                      <a:pt x="96" y="71"/>
                    </a:cubicBezTo>
                    <a:cubicBezTo>
                      <a:pt x="78" y="71"/>
                      <a:pt x="59" y="71"/>
                      <a:pt x="41" y="71"/>
                    </a:cubicBezTo>
                    <a:cubicBezTo>
                      <a:pt x="40" y="71"/>
                      <a:pt x="40" y="71"/>
                      <a:pt x="39" y="71"/>
                    </a:cubicBezTo>
                    <a:cubicBezTo>
                      <a:pt x="39" y="78"/>
                      <a:pt x="39" y="84"/>
                      <a:pt x="39" y="91"/>
                    </a:cubicBezTo>
                    <a:cubicBezTo>
                      <a:pt x="39" y="91"/>
                      <a:pt x="39" y="91"/>
                      <a:pt x="39" y="91"/>
                    </a:cubicBezTo>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96" name="Freeform 34"/>
              <p:cNvSpPr>
                <a:spLocks noEditPoints="1"/>
              </p:cNvSpPr>
              <p:nvPr/>
            </p:nvSpPr>
            <p:spPr bwMode="auto">
              <a:xfrm>
                <a:off x="7933009" y="1644983"/>
                <a:ext cx="866775" cy="866775"/>
              </a:xfrm>
              <a:custGeom>
                <a:avLst/>
                <a:gdLst>
                  <a:gd name="T0" fmla="*/ 447 w 450"/>
                  <a:gd name="T1" fmla="*/ 224 h 450"/>
                  <a:gd name="T2" fmla="*/ 446 w 450"/>
                  <a:gd name="T3" fmla="*/ 186 h 450"/>
                  <a:gd name="T4" fmla="*/ 435 w 450"/>
                  <a:gd name="T5" fmla="*/ 164 h 450"/>
                  <a:gd name="T6" fmla="*/ 425 w 450"/>
                  <a:gd name="T7" fmla="*/ 131 h 450"/>
                  <a:gd name="T8" fmla="*/ 407 w 450"/>
                  <a:gd name="T9" fmla="*/ 100 h 450"/>
                  <a:gd name="T10" fmla="*/ 388 w 450"/>
                  <a:gd name="T11" fmla="*/ 70 h 450"/>
                  <a:gd name="T12" fmla="*/ 351 w 450"/>
                  <a:gd name="T13" fmla="*/ 39 h 450"/>
                  <a:gd name="T14" fmla="*/ 331 w 450"/>
                  <a:gd name="T15" fmla="*/ 27 h 450"/>
                  <a:gd name="T16" fmla="*/ 299 w 450"/>
                  <a:gd name="T17" fmla="*/ 13 h 450"/>
                  <a:gd name="T18" fmla="*/ 252 w 450"/>
                  <a:gd name="T19" fmla="*/ 2 h 450"/>
                  <a:gd name="T20" fmla="*/ 228 w 450"/>
                  <a:gd name="T21" fmla="*/ 2 h 450"/>
                  <a:gd name="T22" fmla="*/ 193 w 450"/>
                  <a:gd name="T23" fmla="*/ 6 h 450"/>
                  <a:gd name="T24" fmla="*/ 182 w 450"/>
                  <a:gd name="T25" fmla="*/ 8 h 450"/>
                  <a:gd name="T26" fmla="*/ 148 w 450"/>
                  <a:gd name="T27" fmla="*/ 14 h 450"/>
                  <a:gd name="T28" fmla="*/ 125 w 450"/>
                  <a:gd name="T29" fmla="*/ 24 h 450"/>
                  <a:gd name="T30" fmla="*/ 115 w 450"/>
                  <a:gd name="T31" fmla="*/ 51 h 450"/>
                  <a:gd name="T32" fmla="*/ 88 w 450"/>
                  <a:gd name="T33" fmla="*/ 51 h 450"/>
                  <a:gd name="T34" fmla="*/ 69 w 450"/>
                  <a:gd name="T35" fmla="*/ 65 h 450"/>
                  <a:gd name="T36" fmla="*/ 66 w 450"/>
                  <a:gd name="T37" fmla="*/ 92 h 450"/>
                  <a:gd name="T38" fmla="*/ 40 w 450"/>
                  <a:gd name="T39" fmla="*/ 100 h 450"/>
                  <a:gd name="T40" fmla="*/ 28 w 450"/>
                  <a:gd name="T41" fmla="*/ 120 h 450"/>
                  <a:gd name="T42" fmla="*/ 32 w 450"/>
                  <a:gd name="T43" fmla="*/ 147 h 450"/>
                  <a:gd name="T44" fmla="*/ 12 w 450"/>
                  <a:gd name="T45" fmla="*/ 164 h 450"/>
                  <a:gd name="T46" fmla="*/ 3 w 450"/>
                  <a:gd name="T47" fmla="*/ 185 h 450"/>
                  <a:gd name="T48" fmla="*/ 17 w 450"/>
                  <a:gd name="T49" fmla="*/ 209 h 450"/>
                  <a:gd name="T50" fmla="*/ 2 w 450"/>
                  <a:gd name="T51" fmla="*/ 231 h 450"/>
                  <a:gd name="T52" fmla="*/ 4 w 450"/>
                  <a:gd name="T53" fmla="*/ 254 h 450"/>
                  <a:gd name="T54" fmla="*/ 7 w 450"/>
                  <a:gd name="T55" fmla="*/ 265 h 450"/>
                  <a:gd name="T56" fmla="*/ 15 w 450"/>
                  <a:gd name="T57" fmla="*/ 299 h 450"/>
                  <a:gd name="T58" fmla="*/ 23 w 450"/>
                  <a:gd name="T59" fmla="*/ 320 h 450"/>
                  <a:gd name="T60" fmla="*/ 41 w 450"/>
                  <a:gd name="T61" fmla="*/ 348 h 450"/>
                  <a:gd name="T62" fmla="*/ 48 w 450"/>
                  <a:gd name="T63" fmla="*/ 358 h 450"/>
                  <a:gd name="T64" fmla="*/ 70 w 450"/>
                  <a:gd name="T65" fmla="*/ 384 h 450"/>
                  <a:gd name="T66" fmla="*/ 95 w 450"/>
                  <a:gd name="T67" fmla="*/ 408 h 450"/>
                  <a:gd name="T68" fmla="*/ 116 w 450"/>
                  <a:gd name="T69" fmla="*/ 418 h 450"/>
                  <a:gd name="T70" fmla="*/ 147 w 450"/>
                  <a:gd name="T71" fmla="*/ 433 h 450"/>
                  <a:gd name="T72" fmla="*/ 180 w 450"/>
                  <a:gd name="T73" fmla="*/ 440 h 450"/>
                  <a:gd name="T74" fmla="*/ 191 w 450"/>
                  <a:gd name="T75" fmla="*/ 443 h 450"/>
                  <a:gd name="T76" fmla="*/ 226 w 450"/>
                  <a:gd name="T77" fmla="*/ 449 h 450"/>
                  <a:gd name="T78" fmla="*/ 250 w 450"/>
                  <a:gd name="T79" fmla="*/ 448 h 450"/>
                  <a:gd name="T80" fmla="*/ 295 w 450"/>
                  <a:gd name="T81" fmla="*/ 438 h 450"/>
                  <a:gd name="T82" fmla="*/ 325 w 450"/>
                  <a:gd name="T83" fmla="*/ 421 h 450"/>
                  <a:gd name="T84" fmla="*/ 354 w 450"/>
                  <a:gd name="T85" fmla="*/ 384 h 450"/>
                  <a:gd name="T86" fmla="*/ 381 w 450"/>
                  <a:gd name="T87" fmla="*/ 380 h 450"/>
                  <a:gd name="T88" fmla="*/ 406 w 450"/>
                  <a:gd name="T89" fmla="*/ 355 h 450"/>
                  <a:gd name="T90" fmla="*/ 425 w 450"/>
                  <a:gd name="T91" fmla="*/ 325 h 450"/>
                  <a:gd name="T92" fmla="*/ 431 w 450"/>
                  <a:gd name="T93" fmla="*/ 304 h 450"/>
                  <a:gd name="T94" fmla="*/ 421 w 450"/>
                  <a:gd name="T95" fmla="*/ 276 h 450"/>
                  <a:gd name="T96" fmla="*/ 445 w 450"/>
                  <a:gd name="T97" fmla="*/ 257 h 450"/>
                  <a:gd name="T98" fmla="*/ 447 w 450"/>
                  <a:gd name="T99" fmla="*/ 234 h 450"/>
                  <a:gd name="T100" fmla="*/ 280 w 450"/>
                  <a:gd name="T101" fmla="*/ 313 h 450"/>
                  <a:gd name="T102" fmla="*/ 277 w 450"/>
                  <a:gd name="T103" fmla="*/ 75 h 450"/>
                  <a:gd name="T104" fmla="*/ 120 w 450"/>
                  <a:gd name="T105" fmla="*/ 170 h 450"/>
                  <a:gd name="T106" fmla="*/ 125 w 450"/>
                  <a:gd name="T107" fmla="*/ 287 h 450"/>
                  <a:gd name="T108" fmla="*/ 231 w 450"/>
                  <a:gd name="T109" fmla="*/ 399 h 4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50" h="450">
                    <a:moveTo>
                      <a:pt x="447" y="234"/>
                    </a:moveTo>
                    <a:cubicBezTo>
                      <a:pt x="448" y="234"/>
                      <a:pt x="449" y="234"/>
                      <a:pt x="449" y="234"/>
                    </a:cubicBezTo>
                    <a:cubicBezTo>
                      <a:pt x="450" y="230"/>
                      <a:pt x="449" y="226"/>
                      <a:pt x="449" y="222"/>
                    </a:cubicBezTo>
                    <a:cubicBezTo>
                      <a:pt x="449" y="222"/>
                      <a:pt x="448" y="223"/>
                      <a:pt x="447" y="223"/>
                    </a:cubicBezTo>
                    <a:cubicBezTo>
                      <a:pt x="447" y="223"/>
                      <a:pt x="447" y="224"/>
                      <a:pt x="447" y="224"/>
                    </a:cubicBezTo>
                    <a:cubicBezTo>
                      <a:pt x="447" y="224"/>
                      <a:pt x="447" y="224"/>
                      <a:pt x="447" y="224"/>
                    </a:cubicBezTo>
                    <a:cubicBezTo>
                      <a:pt x="435" y="224"/>
                      <a:pt x="427" y="219"/>
                      <a:pt x="427" y="213"/>
                    </a:cubicBezTo>
                    <a:cubicBezTo>
                      <a:pt x="426" y="206"/>
                      <a:pt x="435" y="200"/>
                      <a:pt x="443" y="199"/>
                    </a:cubicBezTo>
                    <a:cubicBezTo>
                      <a:pt x="443" y="199"/>
                      <a:pt x="443" y="199"/>
                      <a:pt x="443" y="199"/>
                    </a:cubicBezTo>
                    <a:cubicBezTo>
                      <a:pt x="444" y="198"/>
                      <a:pt x="444" y="198"/>
                      <a:pt x="444" y="198"/>
                    </a:cubicBezTo>
                    <a:cubicBezTo>
                      <a:pt x="445" y="198"/>
                      <a:pt x="446" y="198"/>
                      <a:pt x="447" y="198"/>
                    </a:cubicBezTo>
                    <a:cubicBezTo>
                      <a:pt x="447" y="194"/>
                      <a:pt x="446" y="190"/>
                      <a:pt x="446" y="186"/>
                    </a:cubicBezTo>
                    <a:cubicBezTo>
                      <a:pt x="445" y="187"/>
                      <a:pt x="444" y="187"/>
                      <a:pt x="443" y="187"/>
                    </a:cubicBezTo>
                    <a:cubicBezTo>
                      <a:pt x="442" y="188"/>
                      <a:pt x="442" y="188"/>
                      <a:pt x="442" y="188"/>
                    </a:cubicBezTo>
                    <a:cubicBezTo>
                      <a:pt x="442" y="188"/>
                      <a:pt x="442" y="188"/>
                      <a:pt x="442" y="188"/>
                    </a:cubicBezTo>
                    <a:cubicBezTo>
                      <a:pt x="432" y="188"/>
                      <a:pt x="422" y="187"/>
                      <a:pt x="421" y="180"/>
                    </a:cubicBezTo>
                    <a:cubicBezTo>
                      <a:pt x="419" y="174"/>
                      <a:pt x="427" y="166"/>
                      <a:pt x="435" y="164"/>
                    </a:cubicBezTo>
                    <a:cubicBezTo>
                      <a:pt x="435" y="164"/>
                      <a:pt x="435" y="164"/>
                      <a:pt x="435" y="164"/>
                    </a:cubicBezTo>
                    <a:cubicBezTo>
                      <a:pt x="436" y="164"/>
                      <a:pt x="436" y="164"/>
                      <a:pt x="436" y="164"/>
                    </a:cubicBezTo>
                    <a:cubicBezTo>
                      <a:pt x="438" y="163"/>
                      <a:pt x="439" y="163"/>
                      <a:pt x="440" y="163"/>
                    </a:cubicBezTo>
                    <a:cubicBezTo>
                      <a:pt x="439" y="159"/>
                      <a:pt x="438" y="155"/>
                      <a:pt x="437" y="151"/>
                    </a:cubicBezTo>
                    <a:cubicBezTo>
                      <a:pt x="436" y="152"/>
                      <a:pt x="435" y="152"/>
                      <a:pt x="434" y="153"/>
                    </a:cubicBezTo>
                    <a:cubicBezTo>
                      <a:pt x="424" y="157"/>
                      <a:pt x="414" y="155"/>
                      <a:pt x="412" y="149"/>
                    </a:cubicBezTo>
                    <a:cubicBezTo>
                      <a:pt x="409" y="143"/>
                      <a:pt x="415" y="135"/>
                      <a:pt x="425" y="131"/>
                    </a:cubicBezTo>
                    <a:cubicBezTo>
                      <a:pt x="426" y="130"/>
                      <a:pt x="427" y="130"/>
                      <a:pt x="428" y="130"/>
                    </a:cubicBezTo>
                    <a:cubicBezTo>
                      <a:pt x="426" y="126"/>
                      <a:pt x="424" y="122"/>
                      <a:pt x="423" y="119"/>
                    </a:cubicBezTo>
                    <a:cubicBezTo>
                      <a:pt x="422" y="119"/>
                      <a:pt x="421" y="120"/>
                      <a:pt x="420" y="120"/>
                    </a:cubicBezTo>
                    <a:cubicBezTo>
                      <a:pt x="419" y="121"/>
                      <a:pt x="419" y="121"/>
                      <a:pt x="419" y="121"/>
                    </a:cubicBezTo>
                    <a:cubicBezTo>
                      <a:pt x="410" y="126"/>
                      <a:pt x="401" y="126"/>
                      <a:pt x="397" y="121"/>
                    </a:cubicBezTo>
                    <a:cubicBezTo>
                      <a:pt x="394" y="115"/>
                      <a:pt x="398" y="106"/>
                      <a:pt x="407" y="100"/>
                    </a:cubicBezTo>
                    <a:cubicBezTo>
                      <a:pt x="408" y="99"/>
                      <a:pt x="409" y="99"/>
                      <a:pt x="410" y="98"/>
                    </a:cubicBezTo>
                    <a:cubicBezTo>
                      <a:pt x="408" y="95"/>
                      <a:pt x="406" y="92"/>
                      <a:pt x="403" y="89"/>
                    </a:cubicBezTo>
                    <a:cubicBezTo>
                      <a:pt x="402" y="89"/>
                      <a:pt x="402" y="90"/>
                      <a:pt x="401" y="91"/>
                    </a:cubicBezTo>
                    <a:cubicBezTo>
                      <a:pt x="393" y="98"/>
                      <a:pt x="383" y="99"/>
                      <a:pt x="379" y="94"/>
                    </a:cubicBezTo>
                    <a:cubicBezTo>
                      <a:pt x="374" y="89"/>
                      <a:pt x="377" y="80"/>
                      <a:pt x="385" y="73"/>
                    </a:cubicBezTo>
                    <a:cubicBezTo>
                      <a:pt x="386" y="72"/>
                      <a:pt x="387" y="71"/>
                      <a:pt x="388" y="70"/>
                    </a:cubicBezTo>
                    <a:cubicBezTo>
                      <a:pt x="385" y="68"/>
                      <a:pt x="382" y="65"/>
                      <a:pt x="379" y="62"/>
                    </a:cubicBezTo>
                    <a:cubicBezTo>
                      <a:pt x="379" y="63"/>
                      <a:pt x="378" y="63"/>
                      <a:pt x="377" y="64"/>
                    </a:cubicBezTo>
                    <a:cubicBezTo>
                      <a:pt x="371" y="72"/>
                      <a:pt x="361" y="76"/>
                      <a:pt x="356" y="71"/>
                    </a:cubicBezTo>
                    <a:cubicBezTo>
                      <a:pt x="351" y="67"/>
                      <a:pt x="352" y="57"/>
                      <a:pt x="359" y="49"/>
                    </a:cubicBezTo>
                    <a:cubicBezTo>
                      <a:pt x="360" y="48"/>
                      <a:pt x="361" y="47"/>
                      <a:pt x="361" y="46"/>
                    </a:cubicBezTo>
                    <a:cubicBezTo>
                      <a:pt x="358" y="44"/>
                      <a:pt x="355" y="42"/>
                      <a:pt x="351" y="39"/>
                    </a:cubicBezTo>
                    <a:cubicBezTo>
                      <a:pt x="351" y="40"/>
                      <a:pt x="351" y="41"/>
                      <a:pt x="350" y="42"/>
                    </a:cubicBezTo>
                    <a:cubicBezTo>
                      <a:pt x="345" y="51"/>
                      <a:pt x="336" y="56"/>
                      <a:pt x="330" y="52"/>
                    </a:cubicBezTo>
                    <a:cubicBezTo>
                      <a:pt x="324" y="49"/>
                      <a:pt x="324" y="39"/>
                      <a:pt x="329" y="30"/>
                    </a:cubicBezTo>
                    <a:cubicBezTo>
                      <a:pt x="329" y="30"/>
                      <a:pt x="329" y="30"/>
                      <a:pt x="329" y="30"/>
                    </a:cubicBezTo>
                    <a:cubicBezTo>
                      <a:pt x="330" y="30"/>
                      <a:pt x="330" y="30"/>
                      <a:pt x="330" y="30"/>
                    </a:cubicBezTo>
                    <a:cubicBezTo>
                      <a:pt x="330" y="29"/>
                      <a:pt x="331" y="28"/>
                      <a:pt x="331" y="27"/>
                    </a:cubicBezTo>
                    <a:cubicBezTo>
                      <a:pt x="328" y="25"/>
                      <a:pt x="324" y="23"/>
                      <a:pt x="321" y="22"/>
                    </a:cubicBezTo>
                    <a:cubicBezTo>
                      <a:pt x="320" y="22"/>
                      <a:pt x="320" y="23"/>
                      <a:pt x="320" y="24"/>
                    </a:cubicBezTo>
                    <a:cubicBezTo>
                      <a:pt x="316" y="34"/>
                      <a:pt x="307" y="40"/>
                      <a:pt x="301" y="37"/>
                    </a:cubicBezTo>
                    <a:cubicBezTo>
                      <a:pt x="295" y="35"/>
                      <a:pt x="294" y="26"/>
                      <a:pt x="297" y="16"/>
                    </a:cubicBezTo>
                    <a:cubicBezTo>
                      <a:pt x="297" y="16"/>
                      <a:pt x="297" y="15"/>
                      <a:pt x="297" y="15"/>
                    </a:cubicBezTo>
                    <a:cubicBezTo>
                      <a:pt x="298" y="14"/>
                      <a:pt x="298" y="13"/>
                      <a:pt x="299" y="13"/>
                    </a:cubicBezTo>
                    <a:cubicBezTo>
                      <a:pt x="295" y="11"/>
                      <a:pt x="291" y="10"/>
                      <a:pt x="287" y="9"/>
                    </a:cubicBezTo>
                    <a:cubicBezTo>
                      <a:pt x="287" y="10"/>
                      <a:pt x="287" y="10"/>
                      <a:pt x="287" y="11"/>
                    </a:cubicBezTo>
                    <a:cubicBezTo>
                      <a:pt x="284" y="21"/>
                      <a:pt x="277" y="29"/>
                      <a:pt x="271" y="27"/>
                    </a:cubicBezTo>
                    <a:cubicBezTo>
                      <a:pt x="264" y="26"/>
                      <a:pt x="261" y="16"/>
                      <a:pt x="263" y="6"/>
                    </a:cubicBezTo>
                    <a:cubicBezTo>
                      <a:pt x="264" y="5"/>
                      <a:pt x="264" y="4"/>
                      <a:pt x="264" y="4"/>
                    </a:cubicBezTo>
                    <a:cubicBezTo>
                      <a:pt x="260" y="3"/>
                      <a:pt x="256" y="2"/>
                      <a:pt x="252" y="2"/>
                    </a:cubicBezTo>
                    <a:cubicBezTo>
                      <a:pt x="252" y="2"/>
                      <a:pt x="252" y="3"/>
                      <a:pt x="252" y="4"/>
                    </a:cubicBezTo>
                    <a:cubicBezTo>
                      <a:pt x="252" y="4"/>
                      <a:pt x="252" y="5"/>
                      <a:pt x="252" y="6"/>
                    </a:cubicBezTo>
                    <a:cubicBezTo>
                      <a:pt x="251" y="15"/>
                      <a:pt x="245" y="22"/>
                      <a:pt x="239" y="22"/>
                    </a:cubicBezTo>
                    <a:cubicBezTo>
                      <a:pt x="233" y="21"/>
                      <a:pt x="228" y="13"/>
                      <a:pt x="228" y="4"/>
                    </a:cubicBezTo>
                    <a:cubicBezTo>
                      <a:pt x="228" y="4"/>
                      <a:pt x="228" y="4"/>
                      <a:pt x="228" y="4"/>
                    </a:cubicBezTo>
                    <a:cubicBezTo>
                      <a:pt x="228" y="4"/>
                      <a:pt x="228" y="2"/>
                      <a:pt x="228" y="2"/>
                    </a:cubicBezTo>
                    <a:cubicBezTo>
                      <a:pt x="228" y="1"/>
                      <a:pt x="228" y="1"/>
                      <a:pt x="228" y="0"/>
                    </a:cubicBezTo>
                    <a:cubicBezTo>
                      <a:pt x="225" y="0"/>
                      <a:pt x="221" y="0"/>
                      <a:pt x="217" y="0"/>
                    </a:cubicBezTo>
                    <a:cubicBezTo>
                      <a:pt x="217" y="1"/>
                      <a:pt x="217" y="1"/>
                      <a:pt x="217" y="1"/>
                    </a:cubicBezTo>
                    <a:cubicBezTo>
                      <a:pt x="217" y="2"/>
                      <a:pt x="217" y="3"/>
                      <a:pt x="217" y="4"/>
                    </a:cubicBezTo>
                    <a:cubicBezTo>
                      <a:pt x="217" y="14"/>
                      <a:pt x="213" y="21"/>
                      <a:pt x="207" y="22"/>
                    </a:cubicBezTo>
                    <a:cubicBezTo>
                      <a:pt x="201" y="22"/>
                      <a:pt x="195" y="16"/>
                      <a:pt x="193" y="6"/>
                    </a:cubicBezTo>
                    <a:cubicBezTo>
                      <a:pt x="193" y="6"/>
                      <a:pt x="193" y="6"/>
                      <a:pt x="193" y="6"/>
                    </a:cubicBezTo>
                    <a:cubicBezTo>
                      <a:pt x="193" y="6"/>
                      <a:pt x="193" y="4"/>
                      <a:pt x="193" y="4"/>
                    </a:cubicBezTo>
                    <a:cubicBezTo>
                      <a:pt x="193" y="3"/>
                      <a:pt x="193" y="3"/>
                      <a:pt x="193" y="2"/>
                    </a:cubicBezTo>
                    <a:cubicBezTo>
                      <a:pt x="189" y="3"/>
                      <a:pt x="185" y="3"/>
                      <a:pt x="182" y="4"/>
                    </a:cubicBezTo>
                    <a:cubicBezTo>
                      <a:pt x="182" y="5"/>
                      <a:pt x="182" y="5"/>
                      <a:pt x="182" y="5"/>
                    </a:cubicBezTo>
                    <a:cubicBezTo>
                      <a:pt x="182" y="6"/>
                      <a:pt x="182" y="7"/>
                      <a:pt x="182" y="8"/>
                    </a:cubicBezTo>
                    <a:cubicBezTo>
                      <a:pt x="184" y="17"/>
                      <a:pt x="181" y="25"/>
                      <a:pt x="175" y="27"/>
                    </a:cubicBezTo>
                    <a:cubicBezTo>
                      <a:pt x="169" y="28"/>
                      <a:pt x="163" y="22"/>
                      <a:pt x="159" y="14"/>
                    </a:cubicBezTo>
                    <a:cubicBezTo>
                      <a:pt x="159" y="13"/>
                      <a:pt x="159" y="12"/>
                      <a:pt x="158" y="11"/>
                    </a:cubicBezTo>
                    <a:cubicBezTo>
                      <a:pt x="158" y="10"/>
                      <a:pt x="158" y="10"/>
                      <a:pt x="158" y="10"/>
                    </a:cubicBezTo>
                    <a:cubicBezTo>
                      <a:pt x="155" y="11"/>
                      <a:pt x="151" y="12"/>
                      <a:pt x="147" y="14"/>
                    </a:cubicBezTo>
                    <a:cubicBezTo>
                      <a:pt x="148" y="14"/>
                      <a:pt x="148" y="14"/>
                      <a:pt x="148" y="14"/>
                    </a:cubicBezTo>
                    <a:cubicBezTo>
                      <a:pt x="148" y="14"/>
                      <a:pt x="148" y="15"/>
                      <a:pt x="148" y="16"/>
                    </a:cubicBezTo>
                    <a:cubicBezTo>
                      <a:pt x="148" y="16"/>
                      <a:pt x="149" y="17"/>
                      <a:pt x="149" y="17"/>
                    </a:cubicBezTo>
                    <a:cubicBezTo>
                      <a:pt x="151" y="26"/>
                      <a:pt x="149" y="34"/>
                      <a:pt x="144" y="37"/>
                    </a:cubicBezTo>
                    <a:cubicBezTo>
                      <a:pt x="139" y="39"/>
                      <a:pt x="132" y="35"/>
                      <a:pt x="127" y="27"/>
                    </a:cubicBezTo>
                    <a:cubicBezTo>
                      <a:pt x="127" y="27"/>
                      <a:pt x="127" y="27"/>
                      <a:pt x="127" y="27"/>
                    </a:cubicBezTo>
                    <a:cubicBezTo>
                      <a:pt x="127" y="25"/>
                      <a:pt x="126" y="25"/>
                      <a:pt x="125" y="24"/>
                    </a:cubicBezTo>
                    <a:cubicBezTo>
                      <a:pt x="125" y="23"/>
                      <a:pt x="125" y="23"/>
                      <a:pt x="125" y="23"/>
                    </a:cubicBezTo>
                    <a:cubicBezTo>
                      <a:pt x="122" y="25"/>
                      <a:pt x="119" y="27"/>
                      <a:pt x="115" y="28"/>
                    </a:cubicBezTo>
                    <a:cubicBezTo>
                      <a:pt x="116" y="29"/>
                      <a:pt x="116" y="30"/>
                      <a:pt x="116" y="30"/>
                    </a:cubicBezTo>
                    <a:cubicBezTo>
                      <a:pt x="116" y="30"/>
                      <a:pt x="116" y="30"/>
                      <a:pt x="116" y="30"/>
                    </a:cubicBezTo>
                    <a:cubicBezTo>
                      <a:pt x="117" y="31"/>
                      <a:pt x="117" y="31"/>
                      <a:pt x="117" y="32"/>
                    </a:cubicBezTo>
                    <a:cubicBezTo>
                      <a:pt x="121" y="40"/>
                      <a:pt x="120" y="48"/>
                      <a:pt x="115" y="51"/>
                    </a:cubicBezTo>
                    <a:cubicBezTo>
                      <a:pt x="110" y="54"/>
                      <a:pt x="103" y="51"/>
                      <a:pt x="97" y="44"/>
                    </a:cubicBezTo>
                    <a:cubicBezTo>
                      <a:pt x="97" y="43"/>
                      <a:pt x="96" y="42"/>
                      <a:pt x="95" y="41"/>
                    </a:cubicBezTo>
                    <a:cubicBezTo>
                      <a:pt x="92" y="43"/>
                      <a:pt x="89" y="45"/>
                      <a:pt x="86" y="48"/>
                    </a:cubicBezTo>
                    <a:cubicBezTo>
                      <a:pt x="86" y="48"/>
                      <a:pt x="87" y="49"/>
                      <a:pt x="87" y="49"/>
                    </a:cubicBezTo>
                    <a:cubicBezTo>
                      <a:pt x="87" y="49"/>
                      <a:pt x="87" y="49"/>
                      <a:pt x="87" y="49"/>
                    </a:cubicBezTo>
                    <a:cubicBezTo>
                      <a:pt x="88" y="50"/>
                      <a:pt x="88" y="51"/>
                      <a:pt x="88" y="51"/>
                    </a:cubicBezTo>
                    <a:cubicBezTo>
                      <a:pt x="88" y="51"/>
                      <a:pt x="88" y="51"/>
                      <a:pt x="88" y="51"/>
                    </a:cubicBezTo>
                    <a:cubicBezTo>
                      <a:pt x="93" y="58"/>
                      <a:pt x="93" y="66"/>
                      <a:pt x="89" y="70"/>
                    </a:cubicBezTo>
                    <a:cubicBezTo>
                      <a:pt x="85" y="73"/>
                      <a:pt x="77" y="72"/>
                      <a:pt x="71" y="66"/>
                    </a:cubicBezTo>
                    <a:cubicBezTo>
                      <a:pt x="71" y="66"/>
                      <a:pt x="71" y="66"/>
                      <a:pt x="71" y="66"/>
                    </a:cubicBezTo>
                    <a:cubicBezTo>
                      <a:pt x="70" y="66"/>
                      <a:pt x="70" y="65"/>
                      <a:pt x="69" y="65"/>
                    </a:cubicBezTo>
                    <a:cubicBezTo>
                      <a:pt x="69" y="65"/>
                      <a:pt x="69" y="65"/>
                      <a:pt x="69" y="65"/>
                    </a:cubicBezTo>
                    <a:cubicBezTo>
                      <a:pt x="69" y="64"/>
                      <a:pt x="68" y="64"/>
                      <a:pt x="68" y="63"/>
                    </a:cubicBezTo>
                    <a:cubicBezTo>
                      <a:pt x="65" y="66"/>
                      <a:pt x="63" y="69"/>
                      <a:pt x="60" y="71"/>
                    </a:cubicBezTo>
                    <a:cubicBezTo>
                      <a:pt x="61" y="72"/>
                      <a:pt x="61" y="72"/>
                      <a:pt x="61" y="73"/>
                    </a:cubicBezTo>
                    <a:cubicBezTo>
                      <a:pt x="62" y="73"/>
                      <a:pt x="62" y="73"/>
                      <a:pt x="62" y="73"/>
                    </a:cubicBezTo>
                    <a:cubicBezTo>
                      <a:pt x="62" y="73"/>
                      <a:pt x="62" y="74"/>
                      <a:pt x="63" y="74"/>
                    </a:cubicBezTo>
                    <a:cubicBezTo>
                      <a:pt x="68" y="81"/>
                      <a:pt x="70" y="88"/>
                      <a:pt x="66" y="92"/>
                    </a:cubicBezTo>
                    <a:cubicBezTo>
                      <a:pt x="63" y="96"/>
                      <a:pt x="55" y="96"/>
                      <a:pt x="48" y="92"/>
                    </a:cubicBezTo>
                    <a:cubicBezTo>
                      <a:pt x="48" y="92"/>
                      <a:pt x="47" y="91"/>
                      <a:pt x="46" y="91"/>
                    </a:cubicBezTo>
                    <a:cubicBezTo>
                      <a:pt x="46" y="91"/>
                      <a:pt x="46" y="91"/>
                      <a:pt x="46" y="91"/>
                    </a:cubicBezTo>
                    <a:cubicBezTo>
                      <a:pt x="46" y="91"/>
                      <a:pt x="45" y="90"/>
                      <a:pt x="45" y="90"/>
                    </a:cubicBezTo>
                    <a:cubicBezTo>
                      <a:pt x="42" y="93"/>
                      <a:pt x="40" y="96"/>
                      <a:pt x="38" y="99"/>
                    </a:cubicBezTo>
                    <a:cubicBezTo>
                      <a:pt x="39" y="99"/>
                      <a:pt x="39" y="100"/>
                      <a:pt x="40" y="100"/>
                    </a:cubicBezTo>
                    <a:cubicBezTo>
                      <a:pt x="40" y="100"/>
                      <a:pt x="40" y="100"/>
                      <a:pt x="40" y="100"/>
                    </a:cubicBezTo>
                    <a:cubicBezTo>
                      <a:pt x="40" y="101"/>
                      <a:pt x="41" y="101"/>
                      <a:pt x="41" y="101"/>
                    </a:cubicBezTo>
                    <a:cubicBezTo>
                      <a:pt x="47" y="107"/>
                      <a:pt x="50" y="114"/>
                      <a:pt x="47" y="118"/>
                    </a:cubicBezTo>
                    <a:cubicBezTo>
                      <a:pt x="44" y="123"/>
                      <a:pt x="37" y="124"/>
                      <a:pt x="30" y="121"/>
                    </a:cubicBezTo>
                    <a:cubicBezTo>
                      <a:pt x="30" y="121"/>
                      <a:pt x="30" y="121"/>
                      <a:pt x="30" y="121"/>
                    </a:cubicBezTo>
                    <a:cubicBezTo>
                      <a:pt x="29" y="121"/>
                      <a:pt x="28" y="121"/>
                      <a:pt x="28" y="120"/>
                    </a:cubicBezTo>
                    <a:cubicBezTo>
                      <a:pt x="28" y="120"/>
                      <a:pt x="28" y="120"/>
                      <a:pt x="28" y="120"/>
                    </a:cubicBezTo>
                    <a:cubicBezTo>
                      <a:pt x="27" y="120"/>
                      <a:pt x="27" y="120"/>
                      <a:pt x="26" y="119"/>
                    </a:cubicBezTo>
                    <a:cubicBezTo>
                      <a:pt x="24" y="123"/>
                      <a:pt x="22" y="126"/>
                      <a:pt x="21" y="129"/>
                    </a:cubicBezTo>
                    <a:cubicBezTo>
                      <a:pt x="22" y="130"/>
                      <a:pt x="24" y="131"/>
                      <a:pt x="24" y="131"/>
                    </a:cubicBezTo>
                    <a:cubicBezTo>
                      <a:pt x="24" y="131"/>
                      <a:pt x="24" y="131"/>
                      <a:pt x="24" y="131"/>
                    </a:cubicBezTo>
                    <a:cubicBezTo>
                      <a:pt x="32" y="136"/>
                      <a:pt x="34" y="142"/>
                      <a:pt x="32" y="147"/>
                    </a:cubicBezTo>
                    <a:cubicBezTo>
                      <a:pt x="30" y="152"/>
                      <a:pt x="24" y="154"/>
                      <a:pt x="16" y="152"/>
                    </a:cubicBezTo>
                    <a:cubicBezTo>
                      <a:pt x="15" y="152"/>
                      <a:pt x="15" y="152"/>
                      <a:pt x="14" y="152"/>
                    </a:cubicBezTo>
                    <a:cubicBezTo>
                      <a:pt x="14" y="152"/>
                      <a:pt x="14" y="152"/>
                      <a:pt x="14" y="152"/>
                    </a:cubicBezTo>
                    <a:cubicBezTo>
                      <a:pt x="13" y="152"/>
                      <a:pt x="13" y="152"/>
                      <a:pt x="12" y="151"/>
                    </a:cubicBezTo>
                    <a:cubicBezTo>
                      <a:pt x="11" y="155"/>
                      <a:pt x="10" y="159"/>
                      <a:pt x="9" y="162"/>
                    </a:cubicBezTo>
                    <a:cubicBezTo>
                      <a:pt x="10" y="163"/>
                      <a:pt x="11" y="163"/>
                      <a:pt x="12" y="164"/>
                    </a:cubicBezTo>
                    <a:cubicBezTo>
                      <a:pt x="19" y="167"/>
                      <a:pt x="23" y="172"/>
                      <a:pt x="22" y="177"/>
                    </a:cubicBezTo>
                    <a:cubicBezTo>
                      <a:pt x="21" y="182"/>
                      <a:pt x="15" y="185"/>
                      <a:pt x="7" y="185"/>
                    </a:cubicBezTo>
                    <a:cubicBezTo>
                      <a:pt x="7" y="185"/>
                      <a:pt x="7" y="185"/>
                      <a:pt x="7" y="185"/>
                    </a:cubicBezTo>
                    <a:cubicBezTo>
                      <a:pt x="7" y="185"/>
                      <a:pt x="6" y="185"/>
                      <a:pt x="5" y="185"/>
                    </a:cubicBezTo>
                    <a:cubicBezTo>
                      <a:pt x="5" y="185"/>
                      <a:pt x="5" y="185"/>
                      <a:pt x="5" y="185"/>
                    </a:cubicBezTo>
                    <a:cubicBezTo>
                      <a:pt x="5" y="185"/>
                      <a:pt x="4" y="185"/>
                      <a:pt x="3" y="185"/>
                    </a:cubicBezTo>
                    <a:cubicBezTo>
                      <a:pt x="3" y="189"/>
                      <a:pt x="2" y="193"/>
                      <a:pt x="2" y="196"/>
                    </a:cubicBezTo>
                    <a:cubicBezTo>
                      <a:pt x="2" y="196"/>
                      <a:pt x="3" y="197"/>
                      <a:pt x="4" y="197"/>
                    </a:cubicBezTo>
                    <a:cubicBezTo>
                      <a:pt x="4" y="197"/>
                      <a:pt x="4" y="197"/>
                      <a:pt x="4" y="197"/>
                    </a:cubicBezTo>
                    <a:cubicBezTo>
                      <a:pt x="4" y="197"/>
                      <a:pt x="5" y="197"/>
                      <a:pt x="5" y="197"/>
                    </a:cubicBezTo>
                    <a:cubicBezTo>
                      <a:pt x="5" y="197"/>
                      <a:pt x="5" y="197"/>
                      <a:pt x="5" y="197"/>
                    </a:cubicBezTo>
                    <a:cubicBezTo>
                      <a:pt x="12" y="199"/>
                      <a:pt x="17" y="204"/>
                      <a:pt x="17" y="209"/>
                    </a:cubicBezTo>
                    <a:cubicBezTo>
                      <a:pt x="16" y="214"/>
                      <a:pt x="11" y="218"/>
                      <a:pt x="4" y="219"/>
                    </a:cubicBezTo>
                    <a:cubicBezTo>
                      <a:pt x="3" y="219"/>
                      <a:pt x="3" y="220"/>
                      <a:pt x="2" y="220"/>
                    </a:cubicBezTo>
                    <a:cubicBezTo>
                      <a:pt x="2" y="220"/>
                      <a:pt x="2" y="220"/>
                      <a:pt x="2" y="220"/>
                    </a:cubicBezTo>
                    <a:cubicBezTo>
                      <a:pt x="1" y="220"/>
                      <a:pt x="0" y="220"/>
                      <a:pt x="0" y="220"/>
                    </a:cubicBezTo>
                    <a:cubicBezTo>
                      <a:pt x="0" y="224"/>
                      <a:pt x="0" y="227"/>
                      <a:pt x="0" y="231"/>
                    </a:cubicBezTo>
                    <a:cubicBezTo>
                      <a:pt x="0" y="231"/>
                      <a:pt x="1" y="231"/>
                      <a:pt x="2" y="231"/>
                    </a:cubicBezTo>
                    <a:cubicBezTo>
                      <a:pt x="2" y="231"/>
                      <a:pt x="2" y="231"/>
                      <a:pt x="2" y="231"/>
                    </a:cubicBezTo>
                    <a:cubicBezTo>
                      <a:pt x="3" y="231"/>
                      <a:pt x="3" y="231"/>
                      <a:pt x="4" y="231"/>
                    </a:cubicBezTo>
                    <a:cubicBezTo>
                      <a:pt x="11" y="233"/>
                      <a:pt x="16" y="236"/>
                      <a:pt x="16" y="241"/>
                    </a:cubicBezTo>
                    <a:cubicBezTo>
                      <a:pt x="17" y="246"/>
                      <a:pt x="12" y="251"/>
                      <a:pt x="6" y="253"/>
                    </a:cubicBezTo>
                    <a:cubicBezTo>
                      <a:pt x="6" y="253"/>
                      <a:pt x="6" y="253"/>
                      <a:pt x="6" y="253"/>
                    </a:cubicBezTo>
                    <a:cubicBezTo>
                      <a:pt x="5" y="254"/>
                      <a:pt x="4" y="254"/>
                      <a:pt x="4" y="254"/>
                    </a:cubicBezTo>
                    <a:cubicBezTo>
                      <a:pt x="4" y="254"/>
                      <a:pt x="4" y="254"/>
                      <a:pt x="4" y="254"/>
                    </a:cubicBezTo>
                    <a:cubicBezTo>
                      <a:pt x="3" y="254"/>
                      <a:pt x="2" y="254"/>
                      <a:pt x="2" y="255"/>
                    </a:cubicBezTo>
                    <a:cubicBezTo>
                      <a:pt x="2" y="258"/>
                      <a:pt x="3" y="262"/>
                      <a:pt x="3" y="266"/>
                    </a:cubicBezTo>
                    <a:cubicBezTo>
                      <a:pt x="4" y="266"/>
                      <a:pt x="5" y="265"/>
                      <a:pt x="5" y="265"/>
                    </a:cubicBezTo>
                    <a:cubicBezTo>
                      <a:pt x="6" y="265"/>
                      <a:pt x="6" y="265"/>
                      <a:pt x="6" y="265"/>
                    </a:cubicBezTo>
                    <a:cubicBezTo>
                      <a:pt x="6" y="265"/>
                      <a:pt x="7" y="265"/>
                      <a:pt x="7" y="265"/>
                    </a:cubicBezTo>
                    <a:cubicBezTo>
                      <a:pt x="14" y="266"/>
                      <a:pt x="20" y="268"/>
                      <a:pt x="21" y="273"/>
                    </a:cubicBezTo>
                    <a:cubicBezTo>
                      <a:pt x="22" y="278"/>
                      <a:pt x="19" y="283"/>
                      <a:pt x="13" y="287"/>
                    </a:cubicBezTo>
                    <a:cubicBezTo>
                      <a:pt x="13" y="287"/>
                      <a:pt x="13" y="287"/>
                      <a:pt x="13" y="287"/>
                    </a:cubicBezTo>
                    <a:cubicBezTo>
                      <a:pt x="11" y="287"/>
                      <a:pt x="10" y="288"/>
                      <a:pt x="9" y="288"/>
                    </a:cubicBezTo>
                    <a:cubicBezTo>
                      <a:pt x="10" y="292"/>
                      <a:pt x="11" y="296"/>
                      <a:pt x="12" y="299"/>
                    </a:cubicBezTo>
                    <a:cubicBezTo>
                      <a:pt x="13" y="299"/>
                      <a:pt x="14" y="299"/>
                      <a:pt x="15" y="299"/>
                    </a:cubicBezTo>
                    <a:cubicBezTo>
                      <a:pt x="16" y="298"/>
                      <a:pt x="16" y="298"/>
                      <a:pt x="16" y="298"/>
                    </a:cubicBezTo>
                    <a:cubicBezTo>
                      <a:pt x="23" y="297"/>
                      <a:pt x="29" y="299"/>
                      <a:pt x="31" y="304"/>
                    </a:cubicBezTo>
                    <a:cubicBezTo>
                      <a:pt x="33" y="308"/>
                      <a:pt x="30" y="314"/>
                      <a:pt x="25" y="319"/>
                    </a:cubicBezTo>
                    <a:cubicBezTo>
                      <a:pt x="25" y="319"/>
                      <a:pt x="25" y="319"/>
                      <a:pt x="25" y="319"/>
                    </a:cubicBezTo>
                    <a:cubicBezTo>
                      <a:pt x="24" y="319"/>
                      <a:pt x="24" y="319"/>
                      <a:pt x="23" y="320"/>
                    </a:cubicBezTo>
                    <a:cubicBezTo>
                      <a:pt x="23" y="320"/>
                      <a:pt x="23" y="320"/>
                      <a:pt x="23" y="320"/>
                    </a:cubicBezTo>
                    <a:cubicBezTo>
                      <a:pt x="22" y="320"/>
                      <a:pt x="22" y="321"/>
                      <a:pt x="21" y="321"/>
                    </a:cubicBezTo>
                    <a:cubicBezTo>
                      <a:pt x="23" y="324"/>
                      <a:pt x="25" y="328"/>
                      <a:pt x="26" y="331"/>
                    </a:cubicBezTo>
                    <a:cubicBezTo>
                      <a:pt x="27" y="331"/>
                      <a:pt x="28" y="330"/>
                      <a:pt x="29" y="330"/>
                    </a:cubicBezTo>
                    <a:cubicBezTo>
                      <a:pt x="30" y="330"/>
                      <a:pt x="30" y="330"/>
                      <a:pt x="30" y="330"/>
                    </a:cubicBezTo>
                    <a:cubicBezTo>
                      <a:pt x="37" y="328"/>
                      <a:pt x="43" y="329"/>
                      <a:pt x="45" y="333"/>
                    </a:cubicBezTo>
                    <a:cubicBezTo>
                      <a:pt x="48" y="337"/>
                      <a:pt x="46" y="343"/>
                      <a:pt x="41" y="348"/>
                    </a:cubicBezTo>
                    <a:cubicBezTo>
                      <a:pt x="41" y="349"/>
                      <a:pt x="41" y="349"/>
                      <a:pt x="40" y="350"/>
                    </a:cubicBezTo>
                    <a:cubicBezTo>
                      <a:pt x="40" y="350"/>
                      <a:pt x="40" y="350"/>
                      <a:pt x="40" y="350"/>
                    </a:cubicBezTo>
                    <a:cubicBezTo>
                      <a:pt x="40" y="350"/>
                      <a:pt x="39" y="351"/>
                      <a:pt x="39" y="351"/>
                    </a:cubicBezTo>
                    <a:cubicBezTo>
                      <a:pt x="41" y="354"/>
                      <a:pt x="43" y="357"/>
                      <a:pt x="45" y="360"/>
                    </a:cubicBezTo>
                    <a:cubicBezTo>
                      <a:pt x="46" y="360"/>
                      <a:pt x="47" y="359"/>
                      <a:pt x="47" y="359"/>
                    </a:cubicBezTo>
                    <a:cubicBezTo>
                      <a:pt x="48" y="358"/>
                      <a:pt x="48" y="358"/>
                      <a:pt x="48" y="358"/>
                    </a:cubicBezTo>
                    <a:cubicBezTo>
                      <a:pt x="55" y="355"/>
                      <a:pt x="61" y="355"/>
                      <a:pt x="64" y="359"/>
                    </a:cubicBezTo>
                    <a:cubicBezTo>
                      <a:pt x="68" y="363"/>
                      <a:pt x="67" y="369"/>
                      <a:pt x="62" y="375"/>
                    </a:cubicBezTo>
                    <a:cubicBezTo>
                      <a:pt x="62" y="376"/>
                      <a:pt x="62" y="376"/>
                      <a:pt x="62" y="376"/>
                    </a:cubicBezTo>
                    <a:cubicBezTo>
                      <a:pt x="61" y="377"/>
                      <a:pt x="61" y="377"/>
                      <a:pt x="60" y="378"/>
                    </a:cubicBezTo>
                    <a:cubicBezTo>
                      <a:pt x="63" y="381"/>
                      <a:pt x="65" y="384"/>
                      <a:pt x="68" y="386"/>
                    </a:cubicBezTo>
                    <a:cubicBezTo>
                      <a:pt x="69" y="386"/>
                      <a:pt x="69" y="385"/>
                      <a:pt x="70" y="384"/>
                    </a:cubicBezTo>
                    <a:cubicBezTo>
                      <a:pt x="71" y="384"/>
                      <a:pt x="71" y="384"/>
                      <a:pt x="71" y="384"/>
                    </a:cubicBezTo>
                    <a:cubicBezTo>
                      <a:pt x="77" y="380"/>
                      <a:pt x="83" y="379"/>
                      <a:pt x="87" y="382"/>
                    </a:cubicBezTo>
                    <a:cubicBezTo>
                      <a:pt x="91" y="385"/>
                      <a:pt x="91" y="392"/>
                      <a:pt x="88" y="398"/>
                    </a:cubicBezTo>
                    <a:cubicBezTo>
                      <a:pt x="87" y="399"/>
                      <a:pt x="87" y="399"/>
                      <a:pt x="87" y="399"/>
                    </a:cubicBezTo>
                    <a:cubicBezTo>
                      <a:pt x="87" y="400"/>
                      <a:pt x="86" y="401"/>
                      <a:pt x="86" y="402"/>
                    </a:cubicBezTo>
                    <a:cubicBezTo>
                      <a:pt x="89" y="404"/>
                      <a:pt x="92" y="406"/>
                      <a:pt x="95" y="408"/>
                    </a:cubicBezTo>
                    <a:cubicBezTo>
                      <a:pt x="95" y="408"/>
                      <a:pt x="96" y="407"/>
                      <a:pt x="96" y="407"/>
                    </a:cubicBezTo>
                    <a:cubicBezTo>
                      <a:pt x="96" y="407"/>
                      <a:pt x="96" y="407"/>
                      <a:pt x="96" y="407"/>
                    </a:cubicBezTo>
                    <a:cubicBezTo>
                      <a:pt x="97" y="406"/>
                      <a:pt x="97" y="406"/>
                      <a:pt x="97" y="405"/>
                    </a:cubicBezTo>
                    <a:cubicBezTo>
                      <a:pt x="102" y="400"/>
                      <a:pt x="109" y="399"/>
                      <a:pt x="113" y="401"/>
                    </a:cubicBezTo>
                    <a:cubicBezTo>
                      <a:pt x="117" y="404"/>
                      <a:pt x="118" y="410"/>
                      <a:pt x="116" y="417"/>
                    </a:cubicBezTo>
                    <a:cubicBezTo>
                      <a:pt x="116" y="418"/>
                      <a:pt x="116" y="418"/>
                      <a:pt x="116" y="418"/>
                    </a:cubicBezTo>
                    <a:cubicBezTo>
                      <a:pt x="115" y="419"/>
                      <a:pt x="115" y="420"/>
                      <a:pt x="115" y="421"/>
                    </a:cubicBezTo>
                    <a:cubicBezTo>
                      <a:pt x="118" y="423"/>
                      <a:pt x="121" y="424"/>
                      <a:pt x="125" y="426"/>
                    </a:cubicBezTo>
                    <a:cubicBezTo>
                      <a:pt x="125" y="425"/>
                      <a:pt x="126" y="424"/>
                      <a:pt x="127" y="423"/>
                    </a:cubicBezTo>
                    <a:cubicBezTo>
                      <a:pt x="131" y="417"/>
                      <a:pt x="137" y="414"/>
                      <a:pt x="141" y="416"/>
                    </a:cubicBezTo>
                    <a:cubicBezTo>
                      <a:pt x="146" y="418"/>
                      <a:pt x="148" y="424"/>
                      <a:pt x="147" y="432"/>
                    </a:cubicBezTo>
                    <a:cubicBezTo>
                      <a:pt x="147" y="432"/>
                      <a:pt x="147" y="433"/>
                      <a:pt x="147" y="433"/>
                    </a:cubicBezTo>
                    <a:cubicBezTo>
                      <a:pt x="147" y="434"/>
                      <a:pt x="147" y="434"/>
                      <a:pt x="147" y="434"/>
                    </a:cubicBezTo>
                    <a:cubicBezTo>
                      <a:pt x="147" y="434"/>
                      <a:pt x="147" y="435"/>
                      <a:pt x="146" y="435"/>
                    </a:cubicBezTo>
                    <a:cubicBezTo>
                      <a:pt x="150" y="437"/>
                      <a:pt x="153" y="438"/>
                      <a:pt x="157" y="439"/>
                    </a:cubicBezTo>
                    <a:cubicBezTo>
                      <a:pt x="157" y="438"/>
                      <a:pt x="158" y="437"/>
                      <a:pt x="158" y="436"/>
                    </a:cubicBezTo>
                    <a:cubicBezTo>
                      <a:pt x="162" y="429"/>
                      <a:pt x="167" y="424"/>
                      <a:pt x="172" y="426"/>
                    </a:cubicBezTo>
                    <a:cubicBezTo>
                      <a:pt x="177" y="427"/>
                      <a:pt x="180" y="433"/>
                      <a:pt x="180" y="440"/>
                    </a:cubicBezTo>
                    <a:cubicBezTo>
                      <a:pt x="180" y="442"/>
                      <a:pt x="180" y="443"/>
                      <a:pt x="180" y="444"/>
                    </a:cubicBezTo>
                    <a:cubicBezTo>
                      <a:pt x="184" y="445"/>
                      <a:pt x="187" y="446"/>
                      <a:pt x="191" y="447"/>
                    </a:cubicBezTo>
                    <a:cubicBezTo>
                      <a:pt x="191" y="446"/>
                      <a:pt x="191" y="446"/>
                      <a:pt x="191" y="445"/>
                    </a:cubicBezTo>
                    <a:cubicBezTo>
                      <a:pt x="191" y="445"/>
                      <a:pt x="191" y="445"/>
                      <a:pt x="191" y="445"/>
                    </a:cubicBezTo>
                    <a:cubicBezTo>
                      <a:pt x="191" y="444"/>
                      <a:pt x="191" y="444"/>
                      <a:pt x="191" y="443"/>
                    </a:cubicBezTo>
                    <a:cubicBezTo>
                      <a:pt x="191" y="443"/>
                      <a:pt x="191" y="443"/>
                      <a:pt x="191" y="443"/>
                    </a:cubicBezTo>
                    <a:cubicBezTo>
                      <a:pt x="191" y="436"/>
                      <a:pt x="198" y="431"/>
                      <a:pt x="203" y="431"/>
                    </a:cubicBezTo>
                    <a:cubicBezTo>
                      <a:pt x="209" y="432"/>
                      <a:pt x="213" y="438"/>
                      <a:pt x="214" y="445"/>
                    </a:cubicBezTo>
                    <a:cubicBezTo>
                      <a:pt x="214" y="446"/>
                      <a:pt x="214" y="447"/>
                      <a:pt x="214" y="447"/>
                    </a:cubicBezTo>
                    <a:cubicBezTo>
                      <a:pt x="214" y="447"/>
                      <a:pt x="214" y="447"/>
                      <a:pt x="214" y="447"/>
                    </a:cubicBezTo>
                    <a:cubicBezTo>
                      <a:pt x="214" y="448"/>
                      <a:pt x="215" y="449"/>
                      <a:pt x="215" y="449"/>
                    </a:cubicBezTo>
                    <a:cubicBezTo>
                      <a:pt x="218" y="449"/>
                      <a:pt x="222" y="450"/>
                      <a:pt x="226" y="449"/>
                    </a:cubicBezTo>
                    <a:cubicBezTo>
                      <a:pt x="226" y="449"/>
                      <a:pt x="226" y="448"/>
                      <a:pt x="226" y="448"/>
                    </a:cubicBezTo>
                    <a:cubicBezTo>
                      <a:pt x="226" y="447"/>
                      <a:pt x="226" y="447"/>
                      <a:pt x="226" y="447"/>
                    </a:cubicBezTo>
                    <a:cubicBezTo>
                      <a:pt x="226" y="447"/>
                      <a:pt x="226" y="446"/>
                      <a:pt x="226" y="446"/>
                    </a:cubicBezTo>
                    <a:cubicBezTo>
                      <a:pt x="227" y="438"/>
                      <a:pt x="231" y="432"/>
                      <a:pt x="236" y="432"/>
                    </a:cubicBezTo>
                    <a:cubicBezTo>
                      <a:pt x="241" y="431"/>
                      <a:pt x="247" y="437"/>
                      <a:pt x="249" y="444"/>
                    </a:cubicBezTo>
                    <a:cubicBezTo>
                      <a:pt x="249" y="446"/>
                      <a:pt x="249" y="447"/>
                      <a:pt x="250" y="448"/>
                    </a:cubicBezTo>
                    <a:cubicBezTo>
                      <a:pt x="253" y="448"/>
                      <a:pt x="257" y="447"/>
                      <a:pt x="261" y="447"/>
                    </a:cubicBezTo>
                    <a:cubicBezTo>
                      <a:pt x="260" y="445"/>
                      <a:pt x="260" y="444"/>
                      <a:pt x="260" y="443"/>
                    </a:cubicBezTo>
                    <a:cubicBezTo>
                      <a:pt x="260" y="435"/>
                      <a:pt x="263" y="428"/>
                      <a:pt x="268" y="427"/>
                    </a:cubicBezTo>
                    <a:cubicBezTo>
                      <a:pt x="273" y="425"/>
                      <a:pt x="279" y="430"/>
                      <a:pt x="283" y="438"/>
                    </a:cubicBezTo>
                    <a:cubicBezTo>
                      <a:pt x="283" y="439"/>
                      <a:pt x="284" y="440"/>
                      <a:pt x="284" y="441"/>
                    </a:cubicBezTo>
                    <a:cubicBezTo>
                      <a:pt x="288" y="441"/>
                      <a:pt x="291" y="439"/>
                      <a:pt x="295" y="438"/>
                    </a:cubicBezTo>
                    <a:cubicBezTo>
                      <a:pt x="294" y="437"/>
                      <a:pt x="294" y="436"/>
                      <a:pt x="294" y="435"/>
                    </a:cubicBezTo>
                    <a:cubicBezTo>
                      <a:pt x="292" y="427"/>
                      <a:pt x="294" y="419"/>
                      <a:pt x="299" y="417"/>
                    </a:cubicBezTo>
                    <a:cubicBezTo>
                      <a:pt x="304" y="415"/>
                      <a:pt x="311" y="419"/>
                      <a:pt x="315" y="426"/>
                    </a:cubicBezTo>
                    <a:cubicBezTo>
                      <a:pt x="316" y="427"/>
                      <a:pt x="316" y="428"/>
                      <a:pt x="317" y="430"/>
                    </a:cubicBezTo>
                    <a:cubicBezTo>
                      <a:pt x="320" y="428"/>
                      <a:pt x="324" y="426"/>
                      <a:pt x="327" y="425"/>
                    </a:cubicBezTo>
                    <a:cubicBezTo>
                      <a:pt x="327" y="423"/>
                      <a:pt x="326" y="422"/>
                      <a:pt x="325" y="421"/>
                    </a:cubicBezTo>
                    <a:cubicBezTo>
                      <a:pt x="322" y="413"/>
                      <a:pt x="323" y="406"/>
                      <a:pt x="327" y="403"/>
                    </a:cubicBezTo>
                    <a:cubicBezTo>
                      <a:pt x="332" y="400"/>
                      <a:pt x="340" y="403"/>
                      <a:pt x="346" y="409"/>
                    </a:cubicBezTo>
                    <a:cubicBezTo>
                      <a:pt x="346" y="410"/>
                      <a:pt x="347" y="411"/>
                      <a:pt x="348" y="413"/>
                    </a:cubicBezTo>
                    <a:cubicBezTo>
                      <a:pt x="351" y="410"/>
                      <a:pt x="354" y="408"/>
                      <a:pt x="357" y="406"/>
                    </a:cubicBezTo>
                    <a:cubicBezTo>
                      <a:pt x="356" y="405"/>
                      <a:pt x="356" y="404"/>
                      <a:pt x="355" y="403"/>
                    </a:cubicBezTo>
                    <a:cubicBezTo>
                      <a:pt x="350" y="396"/>
                      <a:pt x="349" y="388"/>
                      <a:pt x="354" y="384"/>
                    </a:cubicBezTo>
                    <a:cubicBezTo>
                      <a:pt x="358" y="380"/>
                      <a:pt x="366" y="382"/>
                      <a:pt x="373" y="388"/>
                    </a:cubicBezTo>
                    <a:cubicBezTo>
                      <a:pt x="374" y="389"/>
                      <a:pt x="375" y="390"/>
                      <a:pt x="375" y="390"/>
                    </a:cubicBezTo>
                    <a:cubicBezTo>
                      <a:pt x="376" y="391"/>
                      <a:pt x="376" y="391"/>
                      <a:pt x="376" y="391"/>
                    </a:cubicBezTo>
                    <a:cubicBezTo>
                      <a:pt x="379" y="388"/>
                      <a:pt x="381" y="386"/>
                      <a:pt x="384" y="383"/>
                    </a:cubicBezTo>
                    <a:cubicBezTo>
                      <a:pt x="384" y="383"/>
                      <a:pt x="384" y="383"/>
                      <a:pt x="384" y="383"/>
                    </a:cubicBezTo>
                    <a:cubicBezTo>
                      <a:pt x="383" y="382"/>
                      <a:pt x="382" y="381"/>
                      <a:pt x="381" y="380"/>
                    </a:cubicBezTo>
                    <a:cubicBezTo>
                      <a:pt x="375" y="374"/>
                      <a:pt x="373" y="366"/>
                      <a:pt x="377" y="361"/>
                    </a:cubicBezTo>
                    <a:cubicBezTo>
                      <a:pt x="381" y="357"/>
                      <a:pt x="389" y="357"/>
                      <a:pt x="397" y="363"/>
                    </a:cubicBezTo>
                    <a:cubicBezTo>
                      <a:pt x="398" y="363"/>
                      <a:pt x="398" y="364"/>
                      <a:pt x="399" y="364"/>
                    </a:cubicBezTo>
                    <a:cubicBezTo>
                      <a:pt x="400" y="365"/>
                      <a:pt x="400" y="365"/>
                      <a:pt x="400" y="365"/>
                    </a:cubicBezTo>
                    <a:cubicBezTo>
                      <a:pt x="402" y="362"/>
                      <a:pt x="405" y="359"/>
                      <a:pt x="407" y="356"/>
                    </a:cubicBezTo>
                    <a:cubicBezTo>
                      <a:pt x="406" y="355"/>
                      <a:pt x="406" y="355"/>
                      <a:pt x="406" y="355"/>
                    </a:cubicBezTo>
                    <a:cubicBezTo>
                      <a:pt x="405" y="355"/>
                      <a:pt x="405" y="354"/>
                      <a:pt x="404" y="354"/>
                    </a:cubicBezTo>
                    <a:cubicBezTo>
                      <a:pt x="396" y="348"/>
                      <a:pt x="393" y="340"/>
                      <a:pt x="396" y="335"/>
                    </a:cubicBezTo>
                    <a:cubicBezTo>
                      <a:pt x="399" y="330"/>
                      <a:pt x="408" y="329"/>
                      <a:pt x="417" y="334"/>
                    </a:cubicBezTo>
                    <a:cubicBezTo>
                      <a:pt x="417" y="334"/>
                      <a:pt x="418" y="334"/>
                      <a:pt x="419" y="335"/>
                    </a:cubicBezTo>
                    <a:cubicBezTo>
                      <a:pt x="419" y="335"/>
                      <a:pt x="419" y="335"/>
                      <a:pt x="420" y="336"/>
                    </a:cubicBezTo>
                    <a:cubicBezTo>
                      <a:pt x="422" y="332"/>
                      <a:pt x="424" y="329"/>
                      <a:pt x="425" y="325"/>
                    </a:cubicBezTo>
                    <a:cubicBezTo>
                      <a:pt x="425" y="325"/>
                      <a:pt x="425" y="325"/>
                      <a:pt x="425" y="325"/>
                    </a:cubicBezTo>
                    <a:cubicBezTo>
                      <a:pt x="424" y="325"/>
                      <a:pt x="423" y="324"/>
                      <a:pt x="423" y="324"/>
                    </a:cubicBezTo>
                    <a:cubicBezTo>
                      <a:pt x="423" y="324"/>
                      <a:pt x="423" y="324"/>
                      <a:pt x="423" y="324"/>
                    </a:cubicBezTo>
                    <a:cubicBezTo>
                      <a:pt x="413" y="320"/>
                      <a:pt x="409" y="313"/>
                      <a:pt x="411" y="308"/>
                    </a:cubicBezTo>
                    <a:cubicBezTo>
                      <a:pt x="413" y="302"/>
                      <a:pt x="422" y="296"/>
                      <a:pt x="432" y="304"/>
                    </a:cubicBezTo>
                    <a:cubicBezTo>
                      <a:pt x="431" y="304"/>
                      <a:pt x="431" y="304"/>
                      <a:pt x="431" y="304"/>
                    </a:cubicBezTo>
                    <a:cubicBezTo>
                      <a:pt x="432" y="304"/>
                      <a:pt x="433" y="303"/>
                      <a:pt x="433" y="304"/>
                    </a:cubicBezTo>
                    <a:cubicBezTo>
                      <a:pt x="434" y="304"/>
                      <a:pt x="434" y="304"/>
                      <a:pt x="435" y="304"/>
                    </a:cubicBezTo>
                    <a:cubicBezTo>
                      <a:pt x="436" y="300"/>
                      <a:pt x="438" y="296"/>
                      <a:pt x="439" y="293"/>
                    </a:cubicBezTo>
                    <a:cubicBezTo>
                      <a:pt x="438" y="293"/>
                      <a:pt x="438" y="292"/>
                      <a:pt x="437" y="292"/>
                    </a:cubicBezTo>
                    <a:cubicBezTo>
                      <a:pt x="436" y="292"/>
                      <a:pt x="436" y="292"/>
                      <a:pt x="435" y="292"/>
                    </a:cubicBezTo>
                    <a:cubicBezTo>
                      <a:pt x="426" y="289"/>
                      <a:pt x="420" y="282"/>
                      <a:pt x="421" y="276"/>
                    </a:cubicBezTo>
                    <a:cubicBezTo>
                      <a:pt x="423" y="270"/>
                      <a:pt x="432" y="267"/>
                      <a:pt x="442" y="268"/>
                    </a:cubicBezTo>
                    <a:cubicBezTo>
                      <a:pt x="442" y="268"/>
                      <a:pt x="442" y="268"/>
                      <a:pt x="442" y="268"/>
                    </a:cubicBezTo>
                    <a:cubicBezTo>
                      <a:pt x="442" y="268"/>
                      <a:pt x="442" y="269"/>
                      <a:pt x="443" y="269"/>
                    </a:cubicBezTo>
                    <a:cubicBezTo>
                      <a:pt x="444" y="269"/>
                      <a:pt x="444" y="269"/>
                      <a:pt x="445" y="269"/>
                    </a:cubicBezTo>
                    <a:cubicBezTo>
                      <a:pt x="446" y="265"/>
                      <a:pt x="446" y="261"/>
                      <a:pt x="447" y="258"/>
                    </a:cubicBezTo>
                    <a:cubicBezTo>
                      <a:pt x="446" y="258"/>
                      <a:pt x="445" y="257"/>
                      <a:pt x="445" y="257"/>
                    </a:cubicBezTo>
                    <a:cubicBezTo>
                      <a:pt x="444" y="257"/>
                      <a:pt x="443" y="256"/>
                      <a:pt x="443" y="256"/>
                    </a:cubicBezTo>
                    <a:cubicBezTo>
                      <a:pt x="443" y="256"/>
                      <a:pt x="443" y="256"/>
                      <a:pt x="443" y="256"/>
                    </a:cubicBezTo>
                    <a:cubicBezTo>
                      <a:pt x="433" y="256"/>
                      <a:pt x="427" y="250"/>
                      <a:pt x="427" y="244"/>
                    </a:cubicBezTo>
                    <a:cubicBezTo>
                      <a:pt x="427" y="237"/>
                      <a:pt x="435" y="233"/>
                      <a:pt x="447" y="234"/>
                    </a:cubicBezTo>
                    <a:cubicBezTo>
                      <a:pt x="447" y="234"/>
                      <a:pt x="447" y="234"/>
                      <a:pt x="447" y="234"/>
                    </a:cubicBezTo>
                    <a:cubicBezTo>
                      <a:pt x="447" y="234"/>
                      <a:pt x="447" y="234"/>
                      <a:pt x="447" y="234"/>
                    </a:cubicBezTo>
                    <a:moveTo>
                      <a:pt x="319" y="97"/>
                    </a:moveTo>
                    <a:cubicBezTo>
                      <a:pt x="333" y="88"/>
                      <a:pt x="355" y="106"/>
                      <a:pt x="372" y="132"/>
                    </a:cubicBezTo>
                    <a:cubicBezTo>
                      <a:pt x="388" y="159"/>
                      <a:pt x="395" y="187"/>
                      <a:pt x="381" y="196"/>
                    </a:cubicBezTo>
                    <a:cubicBezTo>
                      <a:pt x="369" y="203"/>
                      <a:pt x="340" y="187"/>
                      <a:pt x="324" y="162"/>
                    </a:cubicBezTo>
                    <a:cubicBezTo>
                      <a:pt x="309" y="138"/>
                      <a:pt x="307" y="104"/>
                      <a:pt x="319" y="97"/>
                    </a:cubicBezTo>
                    <a:moveTo>
                      <a:pt x="280" y="313"/>
                    </a:moveTo>
                    <a:cubicBezTo>
                      <a:pt x="231" y="344"/>
                      <a:pt x="167" y="329"/>
                      <a:pt x="136" y="280"/>
                    </a:cubicBezTo>
                    <a:cubicBezTo>
                      <a:pt x="106" y="231"/>
                      <a:pt x="120" y="167"/>
                      <a:pt x="169" y="137"/>
                    </a:cubicBezTo>
                    <a:cubicBezTo>
                      <a:pt x="218" y="106"/>
                      <a:pt x="282" y="121"/>
                      <a:pt x="313" y="169"/>
                    </a:cubicBezTo>
                    <a:cubicBezTo>
                      <a:pt x="343" y="218"/>
                      <a:pt x="329" y="283"/>
                      <a:pt x="280" y="313"/>
                    </a:cubicBezTo>
                    <a:moveTo>
                      <a:pt x="218" y="51"/>
                    </a:moveTo>
                    <a:cubicBezTo>
                      <a:pt x="249" y="50"/>
                      <a:pt x="277" y="58"/>
                      <a:pt x="277" y="75"/>
                    </a:cubicBezTo>
                    <a:cubicBezTo>
                      <a:pt x="278" y="89"/>
                      <a:pt x="249" y="106"/>
                      <a:pt x="220" y="107"/>
                    </a:cubicBezTo>
                    <a:cubicBezTo>
                      <a:pt x="191" y="108"/>
                      <a:pt x="161" y="93"/>
                      <a:pt x="161" y="79"/>
                    </a:cubicBezTo>
                    <a:cubicBezTo>
                      <a:pt x="160" y="62"/>
                      <a:pt x="187" y="52"/>
                      <a:pt x="218" y="51"/>
                    </a:cubicBezTo>
                    <a:moveTo>
                      <a:pt x="71" y="144"/>
                    </a:moveTo>
                    <a:cubicBezTo>
                      <a:pt x="85" y="116"/>
                      <a:pt x="106" y="96"/>
                      <a:pt x="121" y="104"/>
                    </a:cubicBezTo>
                    <a:cubicBezTo>
                      <a:pt x="133" y="110"/>
                      <a:pt x="134" y="144"/>
                      <a:pt x="120" y="170"/>
                    </a:cubicBezTo>
                    <a:cubicBezTo>
                      <a:pt x="107" y="195"/>
                      <a:pt x="79" y="214"/>
                      <a:pt x="66" y="207"/>
                    </a:cubicBezTo>
                    <a:cubicBezTo>
                      <a:pt x="51" y="199"/>
                      <a:pt x="56" y="171"/>
                      <a:pt x="71" y="144"/>
                    </a:cubicBezTo>
                    <a:moveTo>
                      <a:pt x="130" y="353"/>
                    </a:moveTo>
                    <a:cubicBezTo>
                      <a:pt x="116" y="362"/>
                      <a:pt x="94" y="343"/>
                      <a:pt x="77" y="317"/>
                    </a:cubicBezTo>
                    <a:cubicBezTo>
                      <a:pt x="61" y="291"/>
                      <a:pt x="54" y="263"/>
                      <a:pt x="68" y="254"/>
                    </a:cubicBezTo>
                    <a:cubicBezTo>
                      <a:pt x="80" y="247"/>
                      <a:pt x="109" y="263"/>
                      <a:pt x="125" y="287"/>
                    </a:cubicBezTo>
                    <a:cubicBezTo>
                      <a:pt x="140" y="312"/>
                      <a:pt x="142" y="346"/>
                      <a:pt x="130" y="353"/>
                    </a:cubicBezTo>
                    <a:moveTo>
                      <a:pt x="231" y="399"/>
                    </a:moveTo>
                    <a:cubicBezTo>
                      <a:pt x="200" y="400"/>
                      <a:pt x="172" y="392"/>
                      <a:pt x="172" y="375"/>
                    </a:cubicBezTo>
                    <a:cubicBezTo>
                      <a:pt x="171" y="361"/>
                      <a:pt x="200" y="344"/>
                      <a:pt x="229" y="343"/>
                    </a:cubicBezTo>
                    <a:cubicBezTo>
                      <a:pt x="258" y="342"/>
                      <a:pt x="288" y="357"/>
                      <a:pt x="288" y="371"/>
                    </a:cubicBezTo>
                    <a:cubicBezTo>
                      <a:pt x="289" y="387"/>
                      <a:pt x="262" y="397"/>
                      <a:pt x="231" y="399"/>
                    </a:cubicBezTo>
                    <a:moveTo>
                      <a:pt x="378" y="306"/>
                    </a:moveTo>
                    <a:cubicBezTo>
                      <a:pt x="364" y="334"/>
                      <a:pt x="343" y="354"/>
                      <a:pt x="328" y="346"/>
                    </a:cubicBezTo>
                    <a:cubicBezTo>
                      <a:pt x="316" y="339"/>
                      <a:pt x="315" y="306"/>
                      <a:pt x="329" y="280"/>
                    </a:cubicBezTo>
                    <a:cubicBezTo>
                      <a:pt x="342" y="254"/>
                      <a:pt x="370" y="236"/>
                      <a:pt x="383" y="243"/>
                    </a:cubicBezTo>
                    <a:cubicBezTo>
                      <a:pt x="398" y="250"/>
                      <a:pt x="393" y="279"/>
                      <a:pt x="378" y="306"/>
                    </a:cubicBezTo>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97" name="Freeform 35"/>
              <p:cNvSpPr>
                <a:spLocks noEditPoints="1"/>
              </p:cNvSpPr>
              <p:nvPr/>
            </p:nvSpPr>
            <p:spPr bwMode="auto">
              <a:xfrm>
                <a:off x="6932633" y="2390376"/>
                <a:ext cx="1191002" cy="1192631"/>
              </a:xfrm>
              <a:custGeom>
                <a:avLst/>
                <a:gdLst>
                  <a:gd name="T0" fmla="*/ 207 w 618"/>
                  <a:gd name="T1" fmla="*/ 17 h 619"/>
                  <a:gd name="T2" fmla="*/ 187 w 618"/>
                  <a:gd name="T3" fmla="*/ 58 h 619"/>
                  <a:gd name="T4" fmla="*/ 140 w 618"/>
                  <a:gd name="T5" fmla="*/ 72 h 619"/>
                  <a:gd name="T6" fmla="*/ 105 w 618"/>
                  <a:gd name="T7" fmla="*/ 77 h 619"/>
                  <a:gd name="T8" fmla="*/ 60 w 618"/>
                  <a:gd name="T9" fmla="*/ 126 h 619"/>
                  <a:gd name="T10" fmla="*/ 67 w 618"/>
                  <a:gd name="T11" fmla="*/ 170 h 619"/>
                  <a:gd name="T12" fmla="*/ 13 w 618"/>
                  <a:gd name="T13" fmla="*/ 220 h 619"/>
                  <a:gd name="T14" fmla="*/ 30 w 618"/>
                  <a:gd name="T15" fmla="*/ 291 h 619"/>
                  <a:gd name="T16" fmla="*/ 0 w 618"/>
                  <a:gd name="T17" fmla="*/ 324 h 619"/>
                  <a:gd name="T18" fmla="*/ 10 w 618"/>
                  <a:gd name="T19" fmla="*/ 390 h 619"/>
                  <a:gd name="T20" fmla="*/ 49 w 618"/>
                  <a:gd name="T21" fmla="*/ 413 h 619"/>
                  <a:gd name="T22" fmla="*/ 55 w 618"/>
                  <a:gd name="T23" fmla="*/ 485 h 619"/>
                  <a:gd name="T24" fmla="*/ 121 w 618"/>
                  <a:gd name="T25" fmla="*/ 516 h 619"/>
                  <a:gd name="T26" fmla="*/ 128 w 618"/>
                  <a:gd name="T27" fmla="*/ 561 h 619"/>
                  <a:gd name="T28" fmla="*/ 186 w 618"/>
                  <a:gd name="T29" fmla="*/ 594 h 619"/>
                  <a:gd name="T30" fmla="*/ 228 w 618"/>
                  <a:gd name="T31" fmla="*/ 577 h 619"/>
                  <a:gd name="T32" fmla="*/ 288 w 618"/>
                  <a:gd name="T33" fmla="*/ 618 h 619"/>
                  <a:gd name="T34" fmla="*/ 307 w 618"/>
                  <a:gd name="T35" fmla="*/ 602 h 619"/>
                  <a:gd name="T36" fmla="*/ 368 w 618"/>
                  <a:gd name="T37" fmla="*/ 614 h 619"/>
                  <a:gd name="T38" fmla="*/ 393 w 618"/>
                  <a:gd name="T39" fmla="*/ 577 h 619"/>
                  <a:gd name="T40" fmla="*/ 455 w 618"/>
                  <a:gd name="T41" fmla="*/ 583 h 619"/>
                  <a:gd name="T42" fmla="*/ 468 w 618"/>
                  <a:gd name="T43" fmla="*/ 540 h 619"/>
                  <a:gd name="T44" fmla="*/ 538 w 618"/>
                  <a:gd name="T45" fmla="*/ 519 h 619"/>
                  <a:gd name="T46" fmla="*/ 553 w 618"/>
                  <a:gd name="T47" fmla="*/ 448 h 619"/>
                  <a:gd name="T48" fmla="*/ 595 w 618"/>
                  <a:gd name="T49" fmla="*/ 430 h 619"/>
                  <a:gd name="T50" fmla="*/ 576 w 618"/>
                  <a:gd name="T51" fmla="*/ 395 h 619"/>
                  <a:gd name="T52" fmla="*/ 616 w 618"/>
                  <a:gd name="T53" fmla="*/ 354 h 619"/>
                  <a:gd name="T54" fmla="*/ 589 w 618"/>
                  <a:gd name="T55" fmla="*/ 286 h 619"/>
                  <a:gd name="T56" fmla="*/ 614 w 618"/>
                  <a:gd name="T57" fmla="*/ 249 h 619"/>
                  <a:gd name="T58" fmla="*/ 570 w 618"/>
                  <a:gd name="T59" fmla="*/ 205 h 619"/>
                  <a:gd name="T60" fmla="*/ 582 w 618"/>
                  <a:gd name="T61" fmla="*/ 162 h 619"/>
                  <a:gd name="T62" fmla="*/ 544 w 618"/>
                  <a:gd name="T63" fmla="*/ 107 h 619"/>
                  <a:gd name="T64" fmla="*/ 499 w 618"/>
                  <a:gd name="T65" fmla="*/ 103 h 619"/>
                  <a:gd name="T66" fmla="*/ 466 w 618"/>
                  <a:gd name="T67" fmla="*/ 77 h 619"/>
                  <a:gd name="T68" fmla="*/ 452 w 618"/>
                  <a:gd name="T69" fmla="*/ 34 h 619"/>
                  <a:gd name="T70" fmla="*/ 390 w 618"/>
                  <a:gd name="T71" fmla="*/ 10 h 619"/>
                  <a:gd name="T72" fmla="*/ 350 w 618"/>
                  <a:gd name="T73" fmla="*/ 32 h 619"/>
                  <a:gd name="T74" fmla="*/ 285 w 618"/>
                  <a:gd name="T75" fmla="*/ 1 h 619"/>
                  <a:gd name="T76" fmla="*/ 225 w 618"/>
                  <a:gd name="T77" fmla="*/ 42 h 619"/>
                  <a:gd name="T78" fmla="*/ 188 w 618"/>
                  <a:gd name="T79" fmla="*/ 286 h 619"/>
                  <a:gd name="T80" fmla="*/ 228 w 618"/>
                  <a:gd name="T81" fmla="*/ 335 h 619"/>
                  <a:gd name="T82" fmla="*/ 334 w 618"/>
                  <a:gd name="T83" fmla="*/ 390 h 619"/>
                  <a:gd name="T84" fmla="*/ 223 w 618"/>
                  <a:gd name="T85" fmla="*/ 399 h 619"/>
                  <a:gd name="T86" fmla="*/ 82 w 618"/>
                  <a:gd name="T87" fmla="*/ 398 h 619"/>
                  <a:gd name="T88" fmla="*/ 323 w 618"/>
                  <a:gd name="T89" fmla="*/ 552 h 619"/>
                  <a:gd name="T90" fmla="*/ 534 w 618"/>
                  <a:gd name="T91" fmla="*/ 402 h 619"/>
                  <a:gd name="T92" fmla="*/ 437 w 618"/>
                  <a:gd name="T93" fmla="*/ 291 h 619"/>
                  <a:gd name="T94" fmla="*/ 541 w 618"/>
                  <a:gd name="T95" fmla="*/ 237 h 619"/>
                  <a:gd name="T96" fmla="*/ 295 w 618"/>
                  <a:gd name="T97" fmla="*/ 186 h 619"/>
                  <a:gd name="T98" fmla="*/ 441 w 618"/>
                  <a:gd name="T99" fmla="*/ 105 h 6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18" h="619">
                    <a:moveTo>
                      <a:pt x="225" y="42"/>
                    </a:moveTo>
                    <a:cubicBezTo>
                      <a:pt x="225" y="42"/>
                      <a:pt x="225" y="42"/>
                      <a:pt x="225" y="42"/>
                    </a:cubicBezTo>
                    <a:cubicBezTo>
                      <a:pt x="207" y="17"/>
                      <a:pt x="207" y="17"/>
                      <a:pt x="207" y="17"/>
                    </a:cubicBezTo>
                    <a:cubicBezTo>
                      <a:pt x="195" y="22"/>
                      <a:pt x="195" y="22"/>
                      <a:pt x="195" y="22"/>
                    </a:cubicBezTo>
                    <a:cubicBezTo>
                      <a:pt x="183" y="27"/>
                      <a:pt x="183" y="27"/>
                      <a:pt x="183" y="27"/>
                    </a:cubicBezTo>
                    <a:cubicBezTo>
                      <a:pt x="187" y="58"/>
                      <a:pt x="187" y="58"/>
                      <a:pt x="187" y="58"/>
                    </a:cubicBezTo>
                    <a:cubicBezTo>
                      <a:pt x="174" y="64"/>
                      <a:pt x="162" y="71"/>
                      <a:pt x="150" y="79"/>
                    </a:cubicBezTo>
                    <a:cubicBezTo>
                      <a:pt x="140" y="72"/>
                      <a:pt x="140" y="72"/>
                      <a:pt x="140" y="72"/>
                    </a:cubicBezTo>
                    <a:cubicBezTo>
                      <a:pt x="140" y="72"/>
                      <a:pt x="140" y="72"/>
                      <a:pt x="140" y="72"/>
                    </a:cubicBezTo>
                    <a:cubicBezTo>
                      <a:pt x="125" y="60"/>
                      <a:pt x="125" y="60"/>
                      <a:pt x="125" y="60"/>
                    </a:cubicBezTo>
                    <a:cubicBezTo>
                      <a:pt x="115" y="68"/>
                      <a:pt x="115" y="68"/>
                      <a:pt x="115" y="68"/>
                    </a:cubicBezTo>
                    <a:cubicBezTo>
                      <a:pt x="105" y="77"/>
                      <a:pt x="105" y="77"/>
                      <a:pt x="105" y="77"/>
                    </a:cubicBezTo>
                    <a:cubicBezTo>
                      <a:pt x="118" y="105"/>
                      <a:pt x="118" y="105"/>
                      <a:pt x="118" y="105"/>
                    </a:cubicBezTo>
                    <a:cubicBezTo>
                      <a:pt x="108" y="115"/>
                      <a:pt x="98" y="125"/>
                      <a:pt x="89" y="137"/>
                    </a:cubicBezTo>
                    <a:cubicBezTo>
                      <a:pt x="60" y="126"/>
                      <a:pt x="60" y="126"/>
                      <a:pt x="60" y="126"/>
                    </a:cubicBezTo>
                    <a:cubicBezTo>
                      <a:pt x="53" y="137"/>
                      <a:pt x="53" y="137"/>
                      <a:pt x="53" y="137"/>
                    </a:cubicBezTo>
                    <a:cubicBezTo>
                      <a:pt x="45" y="147"/>
                      <a:pt x="45" y="147"/>
                      <a:pt x="45" y="147"/>
                    </a:cubicBezTo>
                    <a:cubicBezTo>
                      <a:pt x="67" y="170"/>
                      <a:pt x="67" y="170"/>
                      <a:pt x="67" y="170"/>
                    </a:cubicBezTo>
                    <a:cubicBezTo>
                      <a:pt x="59" y="183"/>
                      <a:pt x="53" y="196"/>
                      <a:pt x="48" y="209"/>
                    </a:cubicBezTo>
                    <a:cubicBezTo>
                      <a:pt x="17" y="207"/>
                      <a:pt x="17" y="207"/>
                      <a:pt x="17" y="207"/>
                    </a:cubicBezTo>
                    <a:cubicBezTo>
                      <a:pt x="13" y="220"/>
                      <a:pt x="13" y="220"/>
                      <a:pt x="13" y="220"/>
                    </a:cubicBezTo>
                    <a:cubicBezTo>
                      <a:pt x="9" y="232"/>
                      <a:pt x="9" y="232"/>
                      <a:pt x="9" y="232"/>
                    </a:cubicBezTo>
                    <a:cubicBezTo>
                      <a:pt x="36" y="248"/>
                      <a:pt x="36" y="248"/>
                      <a:pt x="36" y="248"/>
                    </a:cubicBezTo>
                    <a:cubicBezTo>
                      <a:pt x="33" y="262"/>
                      <a:pt x="31" y="276"/>
                      <a:pt x="30" y="291"/>
                    </a:cubicBezTo>
                    <a:cubicBezTo>
                      <a:pt x="0" y="298"/>
                      <a:pt x="0" y="298"/>
                      <a:pt x="0" y="298"/>
                    </a:cubicBezTo>
                    <a:cubicBezTo>
                      <a:pt x="0" y="311"/>
                      <a:pt x="0" y="311"/>
                      <a:pt x="0" y="311"/>
                    </a:cubicBezTo>
                    <a:cubicBezTo>
                      <a:pt x="0" y="324"/>
                      <a:pt x="0" y="324"/>
                      <a:pt x="0" y="324"/>
                    </a:cubicBezTo>
                    <a:cubicBezTo>
                      <a:pt x="30" y="331"/>
                      <a:pt x="30" y="331"/>
                      <a:pt x="30" y="331"/>
                    </a:cubicBezTo>
                    <a:cubicBezTo>
                      <a:pt x="31" y="346"/>
                      <a:pt x="34" y="360"/>
                      <a:pt x="37" y="374"/>
                    </a:cubicBezTo>
                    <a:cubicBezTo>
                      <a:pt x="10" y="390"/>
                      <a:pt x="10" y="390"/>
                      <a:pt x="10" y="390"/>
                    </a:cubicBezTo>
                    <a:cubicBezTo>
                      <a:pt x="14" y="403"/>
                      <a:pt x="14" y="403"/>
                      <a:pt x="14" y="403"/>
                    </a:cubicBezTo>
                    <a:cubicBezTo>
                      <a:pt x="18" y="415"/>
                      <a:pt x="18" y="415"/>
                      <a:pt x="18" y="415"/>
                    </a:cubicBezTo>
                    <a:cubicBezTo>
                      <a:pt x="49" y="413"/>
                      <a:pt x="49" y="413"/>
                      <a:pt x="49" y="413"/>
                    </a:cubicBezTo>
                    <a:cubicBezTo>
                      <a:pt x="55" y="426"/>
                      <a:pt x="61" y="439"/>
                      <a:pt x="68" y="452"/>
                    </a:cubicBezTo>
                    <a:cubicBezTo>
                      <a:pt x="47" y="475"/>
                      <a:pt x="47" y="475"/>
                      <a:pt x="47" y="475"/>
                    </a:cubicBezTo>
                    <a:cubicBezTo>
                      <a:pt x="55" y="485"/>
                      <a:pt x="55" y="485"/>
                      <a:pt x="55" y="485"/>
                    </a:cubicBezTo>
                    <a:cubicBezTo>
                      <a:pt x="62" y="496"/>
                      <a:pt x="62" y="496"/>
                      <a:pt x="62" y="496"/>
                    </a:cubicBezTo>
                    <a:cubicBezTo>
                      <a:pt x="91" y="485"/>
                      <a:pt x="91" y="485"/>
                      <a:pt x="91" y="485"/>
                    </a:cubicBezTo>
                    <a:cubicBezTo>
                      <a:pt x="100" y="496"/>
                      <a:pt x="110" y="507"/>
                      <a:pt x="121" y="516"/>
                    </a:cubicBezTo>
                    <a:cubicBezTo>
                      <a:pt x="108" y="545"/>
                      <a:pt x="108" y="545"/>
                      <a:pt x="108" y="545"/>
                    </a:cubicBezTo>
                    <a:cubicBezTo>
                      <a:pt x="118" y="553"/>
                      <a:pt x="118" y="553"/>
                      <a:pt x="118" y="553"/>
                    </a:cubicBezTo>
                    <a:cubicBezTo>
                      <a:pt x="128" y="561"/>
                      <a:pt x="128" y="561"/>
                      <a:pt x="128" y="561"/>
                    </a:cubicBezTo>
                    <a:cubicBezTo>
                      <a:pt x="153" y="542"/>
                      <a:pt x="153" y="542"/>
                      <a:pt x="153" y="542"/>
                    </a:cubicBezTo>
                    <a:cubicBezTo>
                      <a:pt x="165" y="550"/>
                      <a:pt x="177" y="557"/>
                      <a:pt x="190" y="563"/>
                    </a:cubicBezTo>
                    <a:cubicBezTo>
                      <a:pt x="186" y="594"/>
                      <a:pt x="186" y="594"/>
                      <a:pt x="186" y="594"/>
                    </a:cubicBezTo>
                    <a:cubicBezTo>
                      <a:pt x="198" y="598"/>
                      <a:pt x="198" y="598"/>
                      <a:pt x="198" y="598"/>
                    </a:cubicBezTo>
                    <a:cubicBezTo>
                      <a:pt x="210" y="603"/>
                      <a:pt x="210" y="603"/>
                      <a:pt x="210" y="603"/>
                    </a:cubicBezTo>
                    <a:cubicBezTo>
                      <a:pt x="228" y="577"/>
                      <a:pt x="228" y="577"/>
                      <a:pt x="228" y="577"/>
                    </a:cubicBezTo>
                    <a:cubicBezTo>
                      <a:pt x="242" y="582"/>
                      <a:pt x="256" y="585"/>
                      <a:pt x="270" y="587"/>
                    </a:cubicBezTo>
                    <a:cubicBezTo>
                      <a:pt x="275" y="618"/>
                      <a:pt x="275" y="618"/>
                      <a:pt x="275" y="618"/>
                    </a:cubicBezTo>
                    <a:cubicBezTo>
                      <a:pt x="288" y="618"/>
                      <a:pt x="288" y="618"/>
                      <a:pt x="288" y="618"/>
                    </a:cubicBezTo>
                    <a:cubicBezTo>
                      <a:pt x="301" y="619"/>
                      <a:pt x="301" y="619"/>
                      <a:pt x="301" y="619"/>
                    </a:cubicBezTo>
                    <a:cubicBezTo>
                      <a:pt x="307" y="602"/>
                      <a:pt x="307" y="602"/>
                      <a:pt x="307" y="602"/>
                    </a:cubicBezTo>
                    <a:cubicBezTo>
                      <a:pt x="307" y="602"/>
                      <a:pt x="307" y="602"/>
                      <a:pt x="307" y="602"/>
                    </a:cubicBezTo>
                    <a:cubicBezTo>
                      <a:pt x="311" y="590"/>
                      <a:pt x="311" y="590"/>
                      <a:pt x="311" y="590"/>
                    </a:cubicBezTo>
                    <a:cubicBezTo>
                      <a:pt x="325" y="590"/>
                      <a:pt x="339" y="588"/>
                      <a:pt x="354" y="586"/>
                    </a:cubicBezTo>
                    <a:cubicBezTo>
                      <a:pt x="368" y="614"/>
                      <a:pt x="368" y="614"/>
                      <a:pt x="368" y="614"/>
                    </a:cubicBezTo>
                    <a:cubicBezTo>
                      <a:pt x="380" y="611"/>
                      <a:pt x="380" y="611"/>
                      <a:pt x="380" y="611"/>
                    </a:cubicBezTo>
                    <a:cubicBezTo>
                      <a:pt x="393" y="608"/>
                      <a:pt x="393" y="608"/>
                      <a:pt x="393" y="608"/>
                    </a:cubicBezTo>
                    <a:cubicBezTo>
                      <a:pt x="393" y="577"/>
                      <a:pt x="393" y="577"/>
                      <a:pt x="393" y="577"/>
                    </a:cubicBezTo>
                    <a:cubicBezTo>
                      <a:pt x="394" y="577"/>
                      <a:pt x="394" y="577"/>
                      <a:pt x="394" y="577"/>
                    </a:cubicBezTo>
                    <a:cubicBezTo>
                      <a:pt x="408" y="572"/>
                      <a:pt x="421" y="567"/>
                      <a:pt x="433" y="561"/>
                    </a:cubicBezTo>
                    <a:cubicBezTo>
                      <a:pt x="455" y="583"/>
                      <a:pt x="455" y="583"/>
                      <a:pt x="455" y="583"/>
                    </a:cubicBezTo>
                    <a:cubicBezTo>
                      <a:pt x="466" y="577"/>
                      <a:pt x="466" y="577"/>
                      <a:pt x="466" y="577"/>
                    </a:cubicBezTo>
                    <a:cubicBezTo>
                      <a:pt x="477" y="570"/>
                      <a:pt x="477" y="570"/>
                      <a:pt x="477" y="570"/>
                    </a:cubicBezTo>
                    <a:cubicBezTo>
                      <a:pt x="468" y="540"/>
                      <a:pt x="468" y="540"/>
                      <a:pt x="468" y="540"/>
                    </a:cubicBezTo>
                    <a:cubicBezTo>
                      <a:pt x="480" y="532"/>
                      <a:pt x="491" y="523"/>
                      <a:pt x="502" y="513"/>
                    </a:cubicBezTo>
                    <a:cubicBezTo>
                      <a:pt x="529" y="528"/>
                      <a:pt x="529" y="528"/>
                      <a:pt x="529" y="528"/>
                    </a:cubicBezTo>
                    <a:cubicBezTo>
                      <a:pt x="538" y="519"/>
                      <a:pt x="538" y="519"/>
                      <a:pt x="538" y="519"/>
                    </a:cubicBezTo>
                    <a:cubicBezTo>
                      <a:pt x="547" y="509"/>
                      <a:pt x="547" y="509"/>
                      <a:pt x="547" y="509"/>
                    </a:cubicBezTo>
                    <a:cubicBezTo>
                      <a:pt x="529" y="483"/>
                      <a:pt x="529" y="483"/>
                      <a:pt x="529" y="483"/>
                    </a:cubicBezTo>
                    <a:cubicBezTo>
                      <a:pt x="538" y="472"/>
                      <a:pt x="546" y="460"/>
                      <a:pt x="553" y="448"/>
                    </a:cubicBezTo>
                    <a:cubicBezTo>
                      <a:pt x="584" y="454"/>
                      <a:pt x="584" y="454"/>
                      <a:pt x="584" y="454"/>
                    </a:cubicBezTo>
                    <a:cubicBezTo>
                      <a:pt x="589" y="442"/>
                      <a:pt x="589" y="442"/>
                      <a:pt x="589" y="442"/>
                    </a:cubicBezTo>
                    <a:cubicBezTo>
                      <a:pt x="595" y="430"/>
                      <a:pt x="595" y="430"/>
                      <a:pt x="595" y="430"/>
                    </a:cubicBezTo>
                    <a:cubicBezTo>
                      <a:pt x="571" y="411"/>
                      <a:pt x="571" y="411"/>
                      <a:pt x="571" y="411"/>
                    </a:cubicBezTo>
                    <a:cubicBezTo>
                      <a:pt x="572" y="408"/>
                      <a:pt x="573" y="405"/>
                      <a:pt x="574" y="402"/>
                    </a:cubicBezTo>
                    <a:cubicBezTo>
                      <a:pt x="576" y="395"/>
                      <a:pt x="576" y="395"/>
                      <a:pt x="576" y="395"/>
                    </a:cubicBezTo>
                    <a:cubicBezTo>
                      <a:pt x="579" y="386"/>
                      <a:pt x="581" y="378"/>
                      <a:pt x="583" y="370"/>
                    </a:cubicBezTo>
                    <a:cubicBezTo>
                      <a:pt x="614" y="367"/>
                      <a:pt x="614" y="367"/>
                      <a:pt x="614" y="367"/>
                    </a:cubicBezTo>
                    <a:cubicBezTo>
                      <a:pt x="616" y="354"/>
                      <a:pt x="616" y="354"/>
                      <a:pt x="616" y="354"/>
                    </a:cubicBezTo>
                    <a:cubicBezTo>
                      <a:pt x="618" y="341"/>
                      <a:pt x="618" y="341"/>
                      <a:pt x="618" y="341"/>
                    </a:cubicBezTo>
                    <a:cubicBezTo>
                      <a:pt x="589" y="329"/>
                      <a:pt x="589" y="329"/>
                      <a:pt x="589" y="329"/>
                    </a:cubicBezTo>
                    <a:cubicBezTo>
                      <a:pt x="590" y="315"/>
                      <a:pt x="590" y="301"/>
                      <a:pt x="589" y="286"/>
                    </a:cubicBezTo>
                    <a:cubicBezTo>
                      <a:pt x="618" y="274"/>
                      <a:pt x="618" y="274"/>
                      <a:pt x="618" y="274"/>
                    </a:cubicBezTo>
                    <a:cubicBezTo>
                      <a:pt x="616" y="261"/>
                      <a:pt x="616" y="261"/>
                      <a:pt x="616" y="261"/>
                    </a:cubicBezTo>
                    <a:cubicBezTo>
                      <a:pt x="614" y="249"/>
                      <a:pt x="614" y="249"/>
                      <a:pt x="614" y="249"/>
                    </a:cubicBezTo>
                    <a:cubicBezTo>
                      <a:pt x="582" y="246"/>
                      <a:pt x="582" y="246"/>
                      <a:pt x="582" y="246"/>
                    </a:cubicBezTo>
                    <a:cubicBezTo>
                      <a:pt x="581" y="239"/>
                      <a:pt x="579" y="232"/>
                      <a:pt x="577" y="225"/>
                    </a:cubicBezTo>
                    <a:cubicBezTo>
                      <a:pt x="575" y="218"/>
                      <a:pt x="572" y="212"/>
                      <a:pt x="570" y="205"/>
                    </a:cubicBezTo>
                    <a:cubicBezTo>
                      <a:pt x="594" y="185"/>
                      <a:pt x="594" y="185"/>
                      <a:pt x="594" y="185"/>
                    </a:cubicBezTo>
                    <a:cubicBezTo>
                      <a:pt x="588" y="173"/>
                      <a:pt x="588" y="173"/>
                      <a:pt x="588" y="173"/>
                    </a:cubicBezTo>
                    <a:cubicBezTo>
                      <a:pt x="582" y="162"/>
                      <a:pt x="582" y="162"/>
                      <a:pt x="582" y="162"/>
                    </a:cubicBezTo>
                    <a:cubicBezTo>
                      <a:pt x="552" y="168"/>
                      <a:pt x="552" y="168"/>
                      <a:pt x="552" y="168"/>
                    </a:cubicBezTo>
                    <a:cubicBezTo>
                      <a:pt x="544" y="156"/>
                      <a:pt x="536" y="144"/>
                      <a:pt x="527" y="133"/>
                    </a:cubicBezTo>
                    <a:cubicBezTo>
                      <a:pt x="544" y="107"/>
                      <a:pt x="544" y="107"/>
                      <a:pt x="544" y="107"/>
                    </a:cubicBezTo>
                    <a:cubicBezTo>
                      <a:pt x="535" y="97"/>
                      <a:pt x="535" y="97"/>
                      <a:pt x="535" y="97"/>
                    </a:cubicBezTo>
                    <a:cubicBezTo>
                      <a:pt x="526" y="88"/>
                      <a:pt x="526" y="88"/>
                      <a:pt x="526" y="88"/>
                    </a:cubicBezTo>
                    <a:cubicBezTo>
                      <a:pt x="499" y="103"/>
                      <a:pt x="499" y="103"/>
                      <a:pt x="499" y="103"/>
                    </a:cubicBezTo>
                    <a:cubicBezTo>
                      <a:pt x="493" y="97"/>
                      <a:pt x="486" y="92"/>
                      <a:pt x="479" y="87"/>
                    </a:cubicBezTo>
                    <a:cubicBezTo>
                      <a:pt x="473" y="82"/>
                      <a:pt x="473" y="82"/>
                      <a:pt x="473" y="82"/>
                    </a:cubicBezTo>
                    <a:cubicBezTo>
                      <a:pt x="471" y="80"/>
                      <a:pt x="468" y="78"/>
                      <a:pt x="466" y="77"/>
                    </a:cubicBezTo>
                    <a:cubicBezTo>
                      <a:pt x="474" y="47"/>
                      <a:pt x="474" y="47"/>
                      <a:pt x="474" y="47"/>
                    </a:cubicBezTo>
                    <a:cubicBezTo>
                      <a:pt x="463" y="40"/>
                      <a:pt x="463" y="40"/>
                      <a:pt x="463" y="40"/>
                    </a:cubicBezTo>
                    <a:cubicBezTo>
                      <a:pt x="452" y="34"/>
                      <a:pt x="452" y="34"/>
                      <a:pt x="452" y="34"/>
                    </a:cubicBezTo>
                    <a:cubicBezTo>
                      <a:pt x="430" y="57"/>
                      <a:pt x="430" y="57"/>
                      <a:pt x="430" y="57"/>
                    </a:cubicBezTo>
                    <a:cubicBezTo>
                      <a:pt x="417" y="50"/>
                      <a:pt x="404" y="45"/>
                      <a:pt x="390" y="41"/>
                    </a:cubicBezTo>
                    <a:cubicBezTo>
                      <a:pt x="390" y="10"/>
                      <a:pt x="390" y="10"/>
                      <a:pt x="390" y="10"/>
                    </a:cubicBezTo>
                    <a:cubicBezTo>
                      <a:pt x="377" y="7"/>
                      <a:pt x="377" y="7"/>
                      <a:pt x="377" y="7"/>
                    </a:cubicBezTo>
                    <a:cubicBezTo>
                      <a:pt x="364" y="4"/>
                      <a:pt x="364" y="4"/>
                      <a:pt x="364" y="4"/>
                    </a:cubicBezTo>
                    <a:cubicBezTo>
                      <a:pt x="350" y="32"/>
                      <a:pt x="350" y="32"/>
                      <a:pt x="350" y="32"/>
                    </a:cubicBezTo>
                    <a:cubicBezTo>
                      <a:pt x="336" y="30"/>
                      <a:pt x="322" y="29"/>
                      <a:pt x="307" y="29"/>
                    </a:cubicBezTo>
                    <a:cubicBezTo>
                      <a:pt x="298" y="0"/>
                      <a:pt x="298" y="0"/>
                      <a:pt x="298" y="0"/>
                    </a:cubicBezTo>
                    <a:cubicBezTo>
                      <a:pt x="285" y="1"/>
                      <a:pt x="285" y="1"/>
                      <a:pt x="285" y="1"/>
                    </a:cubicBezTo>
                    <a:cubicBezTo>
                      <a:pt x="272" y="2"/>
                      <a:pt x="272" y="2"/>
                      <a:pt x="272" y="2"/>
                    </a:cubicBezTo>
                    <a:cubicBezTo>
                      <a:pt x="267" y="33"/>
                      <a:pt x="267" y="33"/>
                      <a:pt x="267" y="33"/>
                    </a:cubicBezTo>
                    <a:cubicBezTo>
                      <a:pt x="253" y="35"/>
                      <a:pt x="239" y="38"/>
                      <a:pt x="225" y="42"/>
                    </a:cubicBezTo>
                    <a:moveTo>
                      <a:pt x="156" y="121"/>
                    </a:moveTo>
                    <a:cubicBezTo>
                      <a:pt x="198" y="255"/>
                      <a:pt x="198" y="255"/>
                      <a:pt x="198" y="255"/>
                    </a:cubicBezTo>
                    <a:cubicBezTo>
                      <a:pt x="201" y="266"/>
                      <a:pt x="197" y="279"/>
                      <a:pt x="188" y="286"/>
                    </a:cubicBezTo>
                    <a:cubicBezTo>
                      <a:pt x="73" y="367"/>
                      <a:pt x="73" y="367"/>
                      <a:pt x="73" y="367"/>
                    </a:cubicBezTo>
                    <a:cubicBezTo>
                      <a:pt x="50" y="274"/>
                      <a:pt x="84" y="179"/>
                      <a:pt x="156" y="121"/>
                    </a:cubicBezTo>
                    <a:moveTo>
                      <a:pt x="228" y="335"/>
                    </a:moveTo>
                    <a:cubicBezTo>
                      <a:pt x="214" y="291"/>
                      <a:pt x="239" y="243"/>
                      <a:pt x="284" y="229"/>
                    </a:cubicBezTo>
                    <a:cubicBezTo>
                      <a:pt x="328" y="215"/>
                      <a:pt x="375" y="240"/>
                      <a:pt x="389" y="284"/>
                    </a:cubicBezTo>
                    <a:cubicBezTo>
                      <a:pt x="404" y="329"/>
                      <a:pt x="379" y="376"/>
                      <a:pt x="334" y="390"/>
                    </a:cubicBezTo>
                    <a:cubicBezTo>
                      <a:pt x="290" y="404"/>
                      <a:pt x="242" y="380"/>
                      <a:pt x="228" y="335"/>
                    </a:cubicBezTo>
                    <a:moveTo>
                      <a:pt x="82" y="398"/>
                    </a:moveTo>
                    <a:cubicBezTo>
                      <a:pt x="223" y="399"/>
                      <a:pt x="223" y="399"/>
                      <a:pt x="223" y="399"/>
                    </a:cubicBezTo>
                    <a:cubicBezTo>
                      <a:pt x="235" y="399"/>
                      <a:pt x="246" y="407"/>
                      <a:pt x="249" y="418"/>
                    </a:cubicBezTo>
                    <a:cubicBezTo>
                      <a:pt x="291" y="552"/>
                      <a:pt x="291" y="552"/>
                      <a:pt x="291" y="552"/>
                    </a:cubicBezTo>
                    <a:cubicBezTo>
                      <a:pt x="200" y="546"/>
                      <a:pt x="117" y="487"/>
                      <a:pt x="82" y="398"/>
                    </a:cubicBezTo>
                    <a:moveTo>
                      <a:pt x="534" y="402"/>
                    </a:moveTo>
                    <a:cubicBezTo>
                      <a:pt x="507" y="466"/>
                      <a:pt x="454" y="519"/>
                      <a:pt x="382" y="542"/>
                    </a:cubicBezTo>
                    <a:cubicBezTo>
                      <a:pt x="363" y="548"/>
                      <a:pt x="343" y="551"/>
                      <a:pt x="323" y="552"/>
                    </a:cubicBezTo>
                    <a:cubicBezTo>
                      <a:pt x="368" y="419"/>
                      <a:pt x="368" y="419"/>
                      <a:pt x="368" y="419"/>
                    </a:cubicBezTo>
                    <a:cubicBezTo>
                      <a:pt x="372" y="408"/>
                      <a:pt x="382" y="400"/>
                      <a:pt x="394" y="401"/>
                    </a:cubicBezTo>
                    <a:cubicBezTo>
                      <a:pt x="534" y="402"/>
                      <a:pt x="534" y="402"/>
                      <a:pt x="534" y="402"/>
                    </a:cubicBezTo>
                    <a:moveTo>
                      <a:pt x="541" y="237"/>
                    </a:moveTo>
                    <a:cubicBezTo>
                      <a:pt x="555" y="282"/>
                      <a:pt x="555" y="328"/>
                      <a:pt x="544" y="371"/>
                    </a:cubicBezTo>
                    <a:cubicBezTo>
                      <a:pt x="437" y="291"/>
                      <a:pt x="437" y="291"/>
                      <a:pt x="437" y="291"/>
                    </a:cubicBezTo>
                    <a:cubicBezTo>
                      <a:pt x="424" y="282"/>
                      <a:pt x="419" y="266"/>
                      <a:pt x="424" y="251"/>
                    </a:cubicBezTo>
                    <a:cubicBezTo>
                      <a:pt x="467" y="125"/>
                      <a:pt x="467" y="125"/>
                      <a:pt x="467" y="125"/>
                    </a:cubicBezTo>
                    <a:cubicBezTo>
                      <a:pt x="500" y="153"/>
                      <a:pt x="527" y="191"/>
                      <a:pt x="541" y="237"/>
                    </a:cubicBezTo>
                    <a:moveTo>
                      <a:pt x="441" y="105"/>
                    </a:moveTo>
                    <a:cubicBezTo>
                      <a:pt x="327" y="186"/>
                      <a:pt x="327" y="186"/>
                      <a:pt x="327" y="186"/>
                    </a:cubicBezTo>
                    <a:cubicBezTo>
                      <a:pt x="317" y="193"/>
                      <a:pt x="304" y="193"/>
                      <a:pt x="295" y="186"/>
                    </a:cubicBezTo>
                    <a:cubicBezTo>
                      <a:pt x="182" y="102"/>
                      <a:pt x="182" y="102"/>
                      <a:pt x="182" y="102"/>
                    </a:cubicBezTo>
                    <a:cubicBezTo>
                      <a:pt x="198" y="92"/>
                      <a:pt x="216" y="84"/>
                      <a:pt x="236" y="78"/>
                    </a:cubicBezTo>
                    <a:cubicBezTo>
                      <a:pt x="308" y="55"/>
                      <a:pt x="382" y="68"/>
                      <a:pt x="441" y="105"/>
                    </a:cubicBezTo>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98" name="Freeform 36"/>
              <p:cNvSpPr>
                <a:spLocks noEditPoints="1"/>
              </p:cNvSpPr>
              <p:nvPr/>
            </p:nvSpPr>
            <p:spPr bwMode="auto">
              <a:xfrm>
                <a:off x="5942847" y="4075863"/>
                <a:ext cx="597130" cy="597945"/>
              </a:xfrm>
              <a:custGeom>
                <a:avLst/>
                <a:gdLst>
                  <a:gd name="T0" fmla="*/ 234 w 310"/>
                  <a:gd name="T1" fmla="*/ 262 h 310"/>
                  <a:gd name="T2" fmla="*/ 263 w 310"/>
                  <a:gd name="T3" fmla="*/ 266 h 310"/>
                  <a:gd name="T4" fmla="*/ 264 w 310"/>
                  <a:gd name="T5" fmla="*/ 250 h 310"/>
                  <a:gd name="T6" fmla="*/ 280 w 310"/>
                  <a:gd name="T7" fmla="*/ 234 h 310"/>
                  <a:gd name="T8" fmla="*/ 289 w 310"/>
                  <a:gd name="T9" fmla="*/ 216 h 310"/>
                  <a:gd name="T10" fmla="*/ 288 w 310"/>
                  <a:gd name="T11" fmla="*/ 192 h 310"/>
                  <a:gd name="T12" fmla="*/ 308 w 310"/>
                  <a:gd name="T13" fmla="*/ 184 h 310"/>
                  <a:gd name="T14" fmla="*/ 287 w 310"/>
                  <a:gd name="T15" fmla="*/ 164 h 310"/>
                  <a:gd name="T16" fmla="*/ 310 w 310"/>
                  <a:gd name="T17" fmla="*/ 146 h 310"/>
                  <a:gd name="T18" fmla="*/ 298 w 310"/>
                  <a:gd name="T19" fmla="*/ 135 h 310"/>
                  <a:gd name="T20" fmla="*/ 296 w 310"/>
                  <a:gd name="T21" fmla="*/ 112 h 310"/>
                  <a:gd name="T22" fmla="*/ 290 w 310"/>
                  <a:gd name="T23" fmla="*/ 94 h 310"/>
                  <a:gd name="T24" fmla="*/ 276 w 310"/>
                  <a:gd name="T25" fmla="*/ 76 h 310"/>
                  <a:gd name="T26" fmla="*/ 277 w 310"/>
                  <a:gd name="T27" fmla="*/ 59 h 310"/>
                  <a:gd name="T28" fmla="*/ 250 w 310"/>
                  <a:gd name="T29" fmla="*/ 62 h 310"/>
                  <a:gd name="T30" fmla="*/ 250 w 310"/>
                  <a:gd name="T31" fmla="*/ 32 h 310"/>
                  <a:gd name="T32" fmla="*/ 233 w 310"/>
                  <a:gd name="T33" fmla="*/ 34 h 310"/>
                  <a:gd name="T34" fmla="*/ 214 w 310"/>
                  <a:gd name="T35" fmla="*/ 23 h 310"/>
                  <a:gd name="T36" fmla="*/ 206 w 310"/>
                  <a:gd name="T37" fmla="*/ 8 h 310"/>
                  <a:gd name="T38" fmla="*/ 183 w 310"/>
                  <a:gd name="T39" fmla="*/ 25 h 310"/>
                  <a:gd name="T40" fmla="*/ 169 w 310"/>
                  <a:gd name="T41" fmla="*/ 0 h 310"/>
                  <a:gd name="T42" fmla="*/ 156 w 310"/>
                  <a:gd name="T43" fmla="*/ 11 h 310"/>
                  <a:gd name="T44" fmla="*/ 133 w 310"/>
                  <a:gd name="T45" fmla="*/ 9 h 310"/>
                  <a:gd name="T46" fmla="*/ 114 w 310"/>
                  <a:gd name="T47" fmla="*/ 13 h 310"/>
                  <a:gd name="T48" fmla="*/ 94 w 310"/>
                  <a:gd name="T49" fmla="*/ 24 h 310"/>
                  <a:gd name="T50" fmla="*/ 83 w 310"/>
                  <a:gd name="T51" fmla="*/ 17 h 310"/>
                  <a:gd name="T52" fmla="*/ 78 w 310"/>
                  <a:gd name="T53" fmla="*/ 34 h 310"/>
                  <a:gd name="T54" fmla="*/ 58 w 310"/>
                  <a:gd name="T55" fmla="*/ 44 h 310"/>
                  <a:gd name="T56" fmla="*/ 44 w 310"/>
                  <a:gd name="T57" fmla="*/ 58 h 310"/>
                  <a:gd name="T58" fmla="*/ 33 w 310"/>
                  <a:gd name="T59" fmla="*/ 78 h 310"/>
                  <a:gd name="T60" fmla="*/ 17 w 310"/>
                  <a:gd name="T61" fmla="*/ 84 h 310"/>
                  <a:gd name="T62" fmla="*/ 31 w 310"/>
                  <a:gd name="T63" fmla="*/ 109 h 310"/>
                  <a:gd name="T64" fmla="*/ 4 w 310"/>
                  <a:gd name="T65" fmla="*/ 119 h 310"/>
                  <a:gd name="T66" fmla="*/ 13 w 310"/>
                  <a:gd name="T67" fmla="*/ 134 h 310"/>
                  <a:gd name="T68" fmla="*/ 8 w 310"/>
                  <a:gd name="T69" fmla="*/ 156 h 310"/>
                  <a:gd name="T70" fmla="*/ 9 w 310"/>
                  <a:gd name="T71" fmla="*/ 176 h 310"/>
                  <a:gd name="T72" fmla="*/ 17 w 310"/>
                  <a:gd name="T73" fmla="*/ 197 h 310"/>
                  <a:gd name="T74" fmla="*/ 11 w 310"/>
                  <a:gd name="T75" fmla="*/ 213 h 310"/>
                  <a:gd name="T76" fmla="*/ 39 w 310"/>
                  <a:gd name="T77" fmla="*/ 219 h 310"/>
                  <a:gd name="T78" fmla="*/ 29 w 310"/>
                  <a:gd name="T79" fmla="*/ 246 h 310"/>
                  <a:gd name="T80" fmla="*/ 46 w 310"/>
                  <a:gd name="T81" fmla="*/ 249 h 310"/>
                  <a:gd name="T82" fmla="*/ 60 w 310"/>
                  <a:gd name="T83" fmla="*/ 267 h 310"/>
                  <a:gd name="T84" fmla="*/ 75 w 310"/>
                  <a:gd name="T85" fmla="*/ 279 h 310"/>
                  <a:gd name="T86" fmla="*/ 97 w 310"/>
                  <a:gd name="T87" fmla="*/ 287 h 310"/>
                  <a:gd name="T88" fmla="*/ 104 w 310"/>
                  <a:gd name="T89" fmla="*/ 302 h 310"/>
                  <a:gd name="T90" fmla="*/ 126 w 310"/>
                  <a:gd name="T91" fmla="*/ 284 h 310"/>
                  <a:gd name="T92" fmla="*/ 142 w 310"/>
                  <a:gd name="T93" fmla="*/ 309 h 310"/>
                  <a:gd name="T94" fmla="*/ 155 w 310"/>
                  <a:gd name="T95" fmla="*/ 299 h 310"/>
                  <a:gd name="T96" fmla="*/ 177 w 310"/>
                  <a:gd name="T97" fmla="*/ 301 h 310"/>
                  <a:gd name="T98" fmla="*/ 197 w 310"/>
                  <a:gd name="T99" fmla="*/ 297 h 310"/>
                  <a:gd name="T100" fmla="*/ 217 w 310"/>
                  <a:gd name="T101" fmla="*/ 286 h 310"/>
                  <a:gd name="T102" fmla="*/ 227 w 310"/>
                  <a:gd name="T103" fmla="*/ 292 h 310"/>
                  <a:gd name="T104" fmla="*/ 128 w 310"/>
                  <a:gd name="T105" fmla="*/ 120 h 310"/>
                  <a:gd name="T106" fmla="*/ 141 w 310"/>
                  <a:gd name="T107" fmla="*/ 124 h 310"/>
                  <a:gd name="T108" fmla="*/ 198 w 310"/>
                  <a:gd name="T109" fmla="*/ 143 h 310"/>
                  <a:gd name="T110" fmla="*/ 202 w 310"/>
                  <a:gd name="T111" fmla="*/ 130 h 310"/>
                  <a:gd name="T112" fmla="*/ 126 w 310"/>
                  <a:gd name="T113" fmla="*/ 169 h 310"/>
                  <a:gd name="T114" fmla="*/ 133 w 310"/>
                  <a:gd name="T115" fmla="*/ 166 h 310"/>
                  <a:gd name="T116" fmla="*/ 166 w 310"/>
                  <a:gd name="T117" fmla="*/ 177 h 310"/>
                  <a:gd name="T118" fmla="*/ 171 w 310"/>
                  <a:gd name="T119" fmla="*/ 184 h 310"/>
                  <a:gd name="T120" fmla="*/ 167 w 310"/>
                  <a:gd name="T121" fmla="*/ 197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10" h="310">
                    <a:moveTo>
                      <a:pt x="235" y="279"/>
                    </a:moveTo>
                    <a:cubicBezTo>
                      <a:pt x="233" y="276"/>
                      <a:pt x="233" y="276"/>
                      <a:pt x="233" y="276"/>
                    </a:cubicBezTo>
                    <a:cubicBezTo>
                      <a:pt x="230" y="272"/>
                      <a:pt x="230" y="266"/>
                      <a:pt x="234" y="262"/>
                    </a:cubicBezTo>
                    <a:cubicBezTo>
                      <a:pt x="239" y="257"/>
                      <a:pt x="247" y="258"/>
                      <a:pt x="251" y="263"/>
                    </a:cubicBezTo>
                    <a:cubicBezTo>
                      <a:pt x="253" y="266"/>
                      <a:pt x="253" y="266"/>
                      <a:pt x="253" y="266"/>
                    </a:cubicBezTo>
                    <a:cubicBezTo>
                      <a:pt x="255" y="269"/>
                      <a:pt x="260" y="269"/>
                      <a:pt x="263" y="266"/>
                    </a:cubicBezTo>
                    <a:cubicBezTo>
                      <a:pt x="265" y="265"/>
                      <a:pt x="266" y="264"/>
                      <a:pt x="268" y="262"/>
                    </a:cubicBezTo>
                    <a:cubicBezTo>
                      <a:pt x="270" y="259"/>
                      <a:pt x="270" y="254"/>
                      <a:pt x="267" y="252"/>
                    </a:cubicBezTo>
                    <a:cubicBezTo>
                      <a:pt x="264" y="250"/>
                      <a:pt x="264" y="250"/>
                      <a:pt x="264" y="250"/>
                    </a:cubicBezTo>
                    <a:cubicBezTo>
                      <a:pt x="260" y="246"/>
                      <a:pt x="258" y="240"/>
                      <a:pt x="261" y="235"/>
                    </a:cubicBezTo>
                    <a:cubicBezTo>
                      <a:pt x="264" y="229"/>
                      <a:pt x="272" y="228"/>
                      <a:pt x="277" y="232"/>
                    </a:cubicBezTo>
                    <a:cubicBezTo>
                      <a:pt x="280" y="234"/>
                      <a:pt x="280" y="234"/>
                      <a:pt x="280" y="234"/>
                    </a:cubicBezTo>
                    <a:cubicBezTo>
                      <a:pt x="283" y="236"/>
                      <a:pt x="288" y="235"/>
                      <a:pt x="290" y="232"/>
                    </a:cubicBezTo>
                    <a:cubicBezTo>
                      <a:pt x="291" y="230"/>
                      <a:pt x="292" y="228"/>
                      <a:pt x="293" y="226"/>
                    </a:cubicBezTo>
                    <a:cubicBezTo>
                      <a:pt x="295" y="222"/>
                      <a:pt x="293" y="218"/>
                      <a:pt x="289" y="216"/>
                    </a:cubicBezTo>
                    <a:cubicBezTo>
                      <a:pt x="286" y="215"/>
                      <a:pt x="286" y="215"/>
                      <a:pt x="286" y="215"/>
                    </a:cubicBezTo>
                    <a:cubicBezTo>
                      <a:pt x="280" y="213"/>
                      <a:pt x="277" y="206"/>
                      <a:pt x="280" y="200"/>
                    </a:cubicBezTo>
                    <a:cubicBezTo>
                      <a:pt x="277" y="195"/>
                      <a:pt x="282" y="189"/>
                      <a:pt x="288" y="192"/>
                    </a:cubicBezTo>
                    <a:cubicBezTo>
                      <a:pt x="297" y="195"/>
                      <a:pt x="297" y="195"/>
                      <a:pt x="297" y="195"/>
                    </a:cubicBezTo>
                    <a:cubicBezTo>
                      <a:pt x="301" y="197"/>
                      <a:pt x="305" y="195"/>
                      <a:pt x="306" y="190"/>
                    </a:cubicBezTo>
                    <a:cubicBezTo>
                      <a:pt x="307" y="188"/>
                      <a:pt x="307" y="186"/>
                      <a:pt x="308" y="184"/>
                    </a:cubicBezTo>
                    <a:cubicBezTo>
                      <a:pt x="308" y="180"/>
                      <a:pt x="305" y="176"/>
                      <a:pt x="301" y="176"/>
                    </a:cubicBezTo>
                    <a:cubicBezTo>
                      <a:pt x="298" y="176"/>
                      <a:pt x="298" y="176"/>
                      <a:pt x="298" y="176"/>
                    </a:cubicBezTo>
                    <a:cubicBezTo>
                      <a:pt x="291" y="175"/>
                      <a:pt x="287" y="170"/>
                      <a:pt x="287" y="164"/>
                    </a:cubicBezTo>
                    <a:cubicBezTo>
                      <a:pt x="288" y="157"/>
                      <a:pt x="293" y="153"/>
                      <a:pt x="300" y="153"/>
                    </a:cubicBezTo>
                    <a:cubicBezTo>
                      <a:pt x="303" y="154"/>
                      <a:pt x="303" y="154"/>
                      <a:pt x="303" y="154"/>
                    </a:cubicBezTo>
                    <a:cubicBezTo>
                      <a:pt x="307" y="154"/>
                      <a:pt x="310" y="151"/>
                      <a:pt x="310" y="146"/>
                    </a:cubicBezTo>
                    <a:cubicBezTo>
                      <a:pt x="310" y="144"/>
                      <a:pt x="310" y="142"/>
                      <a:pt x="310" y="140"/>
                    </a:cubicBezTo>
                    <a:cubicBezTo>
                      <a:pt x="309" y="136"/>
                      <a:pt x="305" y="133"/>
                      <a:pt x="301" y="134"/>
                    </a:cubicBezTo>
                    <a:cubicBezTo>
                      <a:pt x="298" y="135"/>
                      <a:pt x="298" y="135"/>
                      <a:pt x="298" y="135"/>
                    </a:cubicBezTo>
                    <a:cubicBezTo>
                      <a:pt x="292" y="136"/>
                      <a:pt x="286" y="132"/>
                      <a:pt x="285" y="126"/>
                    </a:cubicBezTo>
                    <a:cubicBezTo>
                      <a:pt x="283" y="120"/>
                      <a:pt x="287" y="114"/>
                      <a:pt x="293" y="113"/>
                    </a:cubicBezTo>
                    <a:cubicBezTo>
                      <a:pt x="296" y="112"/>
                      <a:pt x="296" y="112"/>
                      <a:pt x="296" y="112"/>
                    </a:cubicBezTo>
                    <a:cubicBezTo>
                      <a:pt x="300" y="111"/>
                      <a:pt x="303" y="107"/>
                      <a:pt x="301" y="103"/>
                    </a:cubicBezTo>
                    <a:cubicBezTo>
                      <a:pt x="301" y="101"/>
                      <a:pt x="300" y="99"/>
                      <a:pt x="299" y="97"/>
                    </a:cubicBezTo>
                    <a:cubicBezTo>
                      <a:pt x="298" y="93"/>
                      <a:pt x="293" y="92"/>
                      <a:pt x="290" y="94"/>
                    </a:cubicBezTo>
                    <a:cubicBezTo>
                      <a:pt x="286" y="95"/>
                      <a:pt x="286" y="95"/>
                      <a:pt x="286" y="95"/>
                    </a:cubicBezTo>
                    <a:cubicBezTo>
                      <a:pt x="281" y="98"/>
                      <a:pt x="274" y="96"/>
                      <a:pt x="271" y="91"/>
                    </a:cubicBezTo>
                    <a:cubicBezTo>
                      <a:pt x="268" y="85"/>
                      <a:pt x="270" y="79"/>
                      <a:pt x="276" y="76"/>
                    </a:cubicBezTo>
                    <a:cubicBezTo>
                      <a:pt x="279" y="74"/>
                      <a:pt x="279" y="74"/>
                      <a:pt x="279" y="74"/>
                    </a:cubicBezTo>
                    <a:cubicBezTo>
                      <a:pt x="282" y="72"/>
                      <a:pt x="283" y="67"/>
                      <a:pt x="281" y="64"/>
                    </a:cubicBezTo>
                    <a:cubicBezTo>
                      <a:pt x="280" y="62"/>
                      <a:pt x="278" y="61"/>
                      <a:pt x="277" y="59"/>
                    </a:cubicBezTo>
                    <a:cubicBezTo>
                      <a:pt x="275" y="56"/>
                      <a:pt x="270" y="55"/>
                      <a:pt x="267" y="58"/>
                    </a:cubicBezTo>
                    <a:cubicBezTo>
                      <a:pt x="264" y="61"/>
                      <a:pt x="264" y="61"/>
                      <a:pt x="264" y="61"/>
                    </a:cubicBezTo>
                    <a:cubicBezTo>
                      <a:pt x="260" y="64"/>
                      <a:pt x="254" y="65"/>
                      <a:pt x="250" y="62"/>
                    </a:cubicBezTo>
                    <a:cubicBezTo>
                      <a:pt x="244" y="58"/>
                      <a:pt x="244" y="50"/>
                      <a:pt x="249" y="45"/>
                    </a:cubicBezTo>
                    <a:cubicBezTo>
                      <a:pt x="251" y="43"/>
                      <a:pt x="251" y="43"/>
                      <a:pt x="251" y="43"/>
                    </a:cubicBezTo>
                    <a:cubicBezTo>
                      <a:pt x="254" y="40"/>
                      <a:pt x="254" y="35"/>
                      <a:pt x="250" y="32"/>
                    </a:cubicBezTo>
                    <a:cubicBezTo>
                      <a:pt x="249" y="31"/>
                      <a:pt x="247" y="30"/>
                      <a:pt x="245" y="28"/>
                    </a:cubicBezTo>
                    <a:cubicBezTo>
                      <a:pt x="242" y="26"/>
                      <a:pt x="237" y="27"/>
                      <a:pt x="235" y="31"/>
                    </a:cubicBezTo>
                    <a:cubicBezTo>
                      <a:pt x="233" y="34"/>
                      <a:pt x="233" y="34"/>
                      <a:pt x="233" y="34"/>
                    </a:cubicBezTo>
                    <a:cubicBezTo>
                      <a:pt x="230" y="39"/>
                      <a:pt x="223" y="41"/>
                      <a:pt x="218" y="38"/>
                    </a:cubicBezTo>
                    <a:cubicBezTo>
                      <a:pt x="218" y="38"/>
                      <a:pt x="218" y="38"/>
                      <a:pt x="218" y="38"/>
                    </a:cubicBezTo>
                    <a:cubicBezTo>
                      <a:pt x="213" y="35"/>
                      <a:pt x="211" y="28"/>
                      <a:pt x="214" y="23"/>
                    </a:cubicBezTo>
                    <a:cubicBezTo>
                      <a:pt x="215" y="20"/>
                      <a:pt x="215" y="20"/>
                      <a:pt x="215" y="20"/>
                    </a:cubicBezTo>
                    <a:cubicBezTo>
                      <a:pt x="217" y="17"/>
                      <a:pt x="216" y="12"/>
                      <a:pt x="212" y="10"/>
                    </a:cubicBezTo>
                    <a:cubicBezTo>
                      <a:pt x="210" y="10"/>
                      <a:pt x="208" y="9"/>
                      <a:pt x="206" y="8"/>
                    </a:cubicBezTo>
                    <a:cubicBezTo>
                      <a:pt x="202" y="7"/>
                      <a:pt x="198" y="9"/>
                      <a:pt x="197" y="13"/>
                    </a:cubicBezTo>
                    <a:cubicBezTo>
                      <a:pt x="196" y="17"/>
                      <a:pt x="196" y="17"/>
                      <a:pt x="196" y="17"/>
                    </a:cubicBezTo>
                    <a:cubicBezTo>
                      <a:pt x="195" y="23"/>
                      <a:pt x="189" y="27"/>
                      <a:pt x="183" y="25"/>
                    </a:cubicBezTo>
                    <a:cubicBezTo>
                      <a:pt x="177" y="24"/>
                      <a:pt x="173" y="18"/>
                      <a:pt x="174" y="12"/>
                    </a:cubicBezTo>
                    <a:cubicBezTo>
                      <a:pt x="175" y="9"/>
                      <a:pt x="175" y="9"/>
                      <a:pt x="175" y="9"/>
                    </a:cubicBezTo>
                    <a:cubicBezTo>
                      <a:pt x="176" y="5"/>
                      <a:pt x="173" y="1"/>
                      <a:pt x="169" y="0"/>
                    </a:cubicBezTo>
                    <a:cubicBezTo>
                      <a:pt x="167" y="0"/>
                      <a:pt x="165" y="0"/>
                      <a:pt x="163" y="0"/>
                    </a:cubicBezTo>
                    <a:cubicBezTo>
                      <a:pt x="158" y="0"/>
                      <a:pt x="155" y="3"/>
                      <a:pt x="155" y="7"/>
                    </a:cubicBezTo>
                    <a:cubicBezTo>
                      <a:pt x="156" y="11"/>
                      <a:pt x="156" y="11"/>
                      <a:pt x="156" y="11"/>
                    </a:cubicBezTo>
                    <a:cubicBezTo>
                      <a:pt x="156" y="17"/>
                      <a:pt x="151" y="22"/>
                      <a:pt x="145" y="23"/>
                    </a:cubicBezTo>
                    <a:cubicBezTo>
                      <a:pt x="139" y="23"/>
                      <a:pt x="134" y="18"/>
                      <a:pt x="133" y="12"/>
                    </a:cubicBezTo>
                    <a:cubicBezTo>
                      <a:pt x="133" y="9"/>
                      <a:pt x="133" y="9"/>
                      <a:pt x="133" y="9"/>
                    </a:cubicBezTo>
                    <a:cubicBezTo>
                      <a:pt x="133" y="5"/>
                      <a:pt x="129" y="2"/>
                      <a:pt x="125" y="3"/>
                    </a:cubicBezTo>
                    <a:cubicBezTo>
                      <a:pt x="123" y="3"/>
                      <a:pt x="121" y="4"/>
                      <a:pt x="119" y="4"/>
                    </a:cubicBezTo>
                    <a:cubicBezTo>
                      <a:pt x="115" y="5"/>
                      <a:pt x="112" y="9"/>
                      <a:pt x="114" y="13"/>
                    </a:cubicBezTo>
                    <a:cubicBezTo>
                      <a:pt x="115" y="17"/>
                      <a:pt x="115" y="17"/>
                      <a:pt x="115" y="17"/>
                    </a:cubicBezTo>
                    <a:cubicBezTo>
                      <a:pt x="117" y="23"/>
                      <a:pt x="114" y="29"/>
                      <a:pt x="108" y="31"/>
                    </a:cubicBezTo>
                    <a:cubicBezTo>
                      <a:pt x="102" y="33"/>
                      <a:pt x="96" y="30"/>
                      <a:pt x="94" y="24"/>
                    </a:cubicBezTo>
                    <a:cubicBezTo>
                      <a:pt x="93" y="21"/>
                      <a:pt x="93" y="21"/>
                      <a:pt x="93" y="21"/>
                    </a:cubicBezTo>
                    <a:cubicBezTo>
                      <a:pt x="92" y="17"/>
                      <a:pt x="87" y="15"/>
                      <a:pt x="83" y="17"/>
                    </a:cubicBezTo>
                    <a:cubicBezTo>
                      <a:pt x="83" y="17"/>
                      <a:pt x="83" y="17"/>
                      <a:pt x="83" y="17"/>
                    </a:cubicBezTo>
                    <a:cubicBezTo>
                      <a:pt x="81" y="18"/>
                      <a:pt x="79" y="19"/>
                      <a:pt x="78" y="21"/>
                    </a:cubicBezTo>
                    <a:cubicBezTo>
                      <a:pt x="74" y="23"/>
                      <a:pt x="73" y="27"/>
                      <a:pt x="75" y="31"/>
                    </a:cubicBezTo>
                    <a:cubicBezTo>
                      <a:pt x="78" y="34"/>
                      <a:pt x="78" y="34"/>
                      <a:pt x="78" y="34"/>
                    </a:cubicBezTo>
                    <a:cubicBezTo>
                      <a:pt x="81" y="39"/>
                      <a:pt x="80" y="46"/>
                      <a:pt x="75" y="49"/>
                    </a:cubicBezTo>
                    <a:cubicBezTo>
                      <a:pt x="70" y="53"/>
                      <a:pt x="63" y="52"/>
                      <a:pt x="60" y="47"/>
                    </a:cubicBezTo>
                    <a:cubicBezTo>
                      <a:pt x="58" y="44"/>
                      <a:pt x="58" y="44"/>
                      <a:pt x="58" y="44"/>
                    </a:cubicBezTo>
                    <a:cubicBezTo>
                      <a:pt x="55" y="41"/>
                      <a:pt x="50" y="40"/>
                      <a:pt x="47" y="43"/>
                    </a:cubicBezTo>
                    <a:cubicBezTo>
                      <a:pt x="46" y="45"/>
                      <a:pt x="44" y="46"/>
                      <a:pt x="43" y="48"/>
                    </a:cubicBezTo>
                    <a:cubicBezTo>
                      <a:pt x="40" y="51"/>
                      <a:pt x="40" y="56"/>
                      <a:pt x="44" y="58"/>
                    </a:cubicBezTo>
                    <a:cubicBezTo>
                      <a:pt x="47" y="60"/>
                      <a:pt x="47" y="60"/>
                      <a:pt x="47" y="60"/>
                    </a:cubicBezTo>
                    <a:cubicBezTo>
                      <a:pt x="52" y="64"/>
                      <a:pt x="52" y="71"/>
                      <a:pt x="49" y="76"/>
                    </a:cubicBezTo>
                    <a:cubicBezTo>
                      <a:pt x="45" y="81"/>
                      <a:pt x="38" y="82"/>
                      <a:pt x="33" y="78"/>
                    </a:cubicBezTo>
                    <a:cubicBezTo>
                      <a:pt x="31" y="76"/>
                      <a:pt x="31" y="76"/>
                      <a:pt x="31" y="76"/>
                    </a:cubicBezTo>
                    <a:cubicBezTo>
                      <a:pt x="27" y="74"/>
                      <a:pt x="22" y="75"/>
                      <a:pt x="20" y="78"/>
                    </a:cubicBezTo>
                    <a:cubicBezTo>
                      <a:pt x="19" y="80"/>
                      <a:pt x="18" y="82"/>
                      <a:pt x="17" y="84"/>
                    </a:cubicBezTo>
                    <a:cubicBezTo>
                      <a:pt x="15" y="87"/>
                      <a:pt x="17" y="92"/>
                      <a:pt x="21" y="93"/>
                    </a:cubicBezTo>
                    <a:cubicBezTo>
                      <a:pt x="24" y="95"/>
                      <a:pt x="24" y="95"/>
                      <a:pt x="24" y="95"/>
                    </a:cubicBezTo>
                    <a:cubicBezTo>
                      <a:pt x="30" y="97"/>
                      <a:pt x="33" y="104"/>
                      <a:pt x="31" y="109"/>
                    </a:cubicBezTo>
                    <a:cubicBezTo>
                      <a:pt x="34" y="114"/>
                      <a:pt x="28" y="120"/>
                      <a:pt x="23" y="118"/>
                    </a:cubicBezTo>
                    <a:cubicBezTo>
                      <a:pt x="14" y="114"/>
                      <a:pt x="14" y="114"/>
                      <a:pt x="14" y="114"/>
                    </a:cubicBezTo>
                    <a:cubicBezTo>
                      <a:pt x="10" y="113"/>
                      <a:pt x="5" y="115"/>
                      <a:pt x="4" y="119"/>
                    </a:cubicBezTo>
                    <a:cubicBezTo>
                      <a:pt x="4" y="121"/>
                      <a:pt x="3" y="123"/>
                      <a:pt x="3" y="125"/>
                    </a:cubicBezTo>
                    <a:cubicBezTo>
                      <a:pt x="2" y="130"/>
                      <a:pt x="5" y="133"/>
                      <a:pt x="9" y="134"/>
                    </a:cubicBezTo>
                    <a:cubicBezTo>
                      <a:pt x="13" y="134"/>
                      <a:pt x="13" y="134"/>
                      <a:pt x="13" y="134"/>
                    </a:cubicBezTo>
                    <a:cubicBezTo>
                      <a:pt x="18" y="135"/>
                      <a:pt x="23" y="139"/>
                      <a:pt x="23" y="144"/>
                    </a:cubicBezTo>
                    <a:cubicBezTo>
                      <a:pt x="24" y="151"/>
                      <a:pt x="18" y="157"/>
                      <a:pt x="11" y="156"/>
                    </a:cubicBezTo>
                    <a:cubicBezTo>
                      <a:pt x="8" y="156"/>
                      <a:pt x="8" y="156"/>
                      <a:pt x="8" y="156"/>
                    </a:cubicBezTo>
                    <a:cubicBezTo>
                      <a:pt x="4" y="156"/>
                      <a:pt x="0" y="159"/>
                      <a:pt x="0" y="163"/>
                    </a:cubicBezTo>
                    <a:cubicBezTo>
                      <a:pt x="0" y="165"/>
                      <a:pt x="1" y="168"/>
                      <a:pt x="1" y="170"/>
                    </a:cubicBezTo>
                    <a:cubicBezTo>
                      <a:pt x="1" y="174"/>
                      <a:pt x="5" y="177"/>
                      <a:pt x="9" y="176"/>
                    </a:cubicBezTo>
                    <a:cubicBezTo>
                      <a:pt x="13" y="175"/>
                      <a:pt x="13" y="175"/>
                      <a:pt x="13" y="175"/>
                    </a:cubicBezTo>
                    <a:cubicBezTo>
                      <a:pt x="18" y="174"/>
                      <a:pt x="23" y="177"/>
                      <a:pt x="25" y="182"/>
                    </a:cubicBezTo>
                    <a:cubicBezTo>
                      <a:pt x="28" y="188"/>
                      <a:pt x="24" y="196"/>
                      <a:pt x="17" y="197"/>
                    </a:cubicBezTo>
                    <a:cubicBezTo>
                      <a:pt x="14" y="198"/>
                      <a:pt x="14" y="198"/>
                      <a:pt x="14" y="198"/>
                    </a:cubicBezTo>
                    <a:cubicBezTo>
                      <a:pt x="10" y="198"/>
                      <a:pt x="8" y="203"/>
                      <a:pt x="9" y="207"/>
                    </a:cubicBezTo>
                    <a:cubicBezTo>
                      <a:pt x="10" y="209"/>
                      <a:pt x="10" y="211"/>
                      <a:pt x="11" y="213"/>
                    </a:cubicBezTo>
                    <a:cubicBezTo>
                      <a:pt x="13" y="216"/>
                      <a:pt x="17" y="218"/>
                      <a:pt x="21" y="216"/>
                    </a:cubicBezTo>
                    <a:cubicBezTo>
                      <a:pt x="24" y="214"/>
                      <a:pt x="24" y="214"/>
                      <a:pt x="24" y="214"/>
                    </a:cubicBezTo>
                    <a:cubicBezTo>
                      <a:pt x="30" y="212"/>
                      <a:pt x="36" y="214"/>
                      <a:pt x="39" y="219"/>
                    </a:cubicBezTo>
                    <a:cubicBezTo>
                      <a:pt x="42" y="224"/>
                      <a:pt x="40" y="231"/>
                      <a:pt x="35" y="234"/>
                    </a:cubicBezTo>
                    <a:cubicBezTo>
                      <a:pt x="32" y="236"/>
                      <a:pt x="32" y="236"/>
                      <a:pt x="32" y="236"/>
                    </a:cubicBezTo>
                    <a:cubicBezTo>
                      <a:pt x="28" y="238"/>
                      <a:pt x="27" y="242"/>
                      <a:pt x="29" y="246"/>
                    </a:cubicBezTo>
                    <a:cubicBezTo>
                      <a:pt x="31" y="248"/>
                      <a:pt x="32" y="249"/>
                      <a:pt x="33" y="251"/>
                    </a:cubicBezTo>
                    <a:cubicBezTo>
                      <a:pt x="36" y="254"/>
                      <a:pt x="41" y="254"/>
                      <a:pt x="44" y="252"/>
                    </a:cubicBezTo>
                    <a:cubicBezTo>
                      <a:pt x="46" y="249"/>
                      <a:pt x="46" y="249"/>
                      <a:pt x="46" y="249"/>
                    </a:cubicBezTo>
                    <a:cubicBezTo>
                      <a:pt x="50" y="245"/>
                      <a:pt x="56" y="245"/>
                      <a:pt x="61" y="248"/>
                    </a:cubicBezTo>
                    <a:cubicBezTo>
                      <a:pt x="66" y="252"/>
                      <a:pt x="67" y="260"/>
                      <a:pt x="62" y="265"/>
                    </a:cubicBezTo>
                    <a:cubicBezTo>
                      <a:pt x="60" y="267"/>
                      <a:pt x="60" y="267"/>
                      <a:pt x="60" y="267"/>
                    </a:cubicBezTo>
                    <a:cubicBezTo>
                      <a:pt x="57" y="270"/>
                      <a:pt x="57" y="275"/>
                      <a:pt x="60" y="278"/>
                    </a:cubicBezTo>
                    <a:cubicBezTo>
                      <a:pt x="62" y="279"/>
                      <a:pt x="63" y="280"/>
                      <a:pt x="65" y="281"/>
                    </a:cubicBezTo>
                    <a:cubicBezTo>
                      <a:pt x="69" y="284"/>
                      <a:pt x="73" y="283"/>
                      <a:pt x="75" y="279"/>
                    </a:cubicBezTo>
                    <a:cubicBezTo>
                      <a:pt x="77" y="276"/>
                      <a:pt x="77" y="276"/>
                      <a:pt x="77" y="276"/>
                    </a:cubicBezTo>
                    <a:cubicBezTo>
                      <a:pt x="80" y="271"/>
                      <a:pt x="85" y="269"/>
                      <a:pt x="91" y="271"/>
                    </a:cubicBezTo>
                    <a:cubicBezTo>
                      <a:pt x="97" y="273"/>
                      <a:pt x="100" y="281"/>
                      <a:pt x="97" y="287"/>
                    </a:cubicBezTo>
                    <a:cubicBezTo>
                      <a:pt x="95" y="289"/>
                      <a:pt x="95" y="289"/>
                      <a:pt x="95" y="289"/>
                    </a:cubicBezTo>
                    <a:cubicBezTo>
                      <a:pt x="93" y="293"/>
                      <a:pt x="95" y="298"/>
                      <a:pt x="99" y="299"/>
                    </a:cubicBezTo>
                    <a:cubicBezTo>
                      <a:pt x="101" y="300"/>
                      <a:pt x="102" y="301"/>
                      <a:pt x="104" y="302"/>
                    </a:cubicBezTo>
                    <a:cubicBezTo>
                      <a:pt x="108" y="303"/>
                      <a:pt x="113" y="301"/>
                      <a:pt x="114" y="297"/>
                    </a:cubicBezTo>
                    <a:cubicBezTo>
                      <a:pt x="114" y="293"/>
                      <a:pt x="114" y="293"/>
                      <a:pt x="114" y="293"/>
                    </a:cubicBezTo>
                    <a:cubicBezTo>
                      <a:pt x="116" y="288"/>
                      <a:pt x="120" y="284"/>
                      <a:pt x="126" y="284"/>
                    </a:cubicBezTo>
                    <a:cubicBezTo>
                      <a:pt x="133" y="285"/>
                      <a:pt x="138" y="291"/>
                      <a:pt x="136" y="298"/>
                    </a:cubicBezTo>
                    <a:cubicBezTo>
                      <a:pt x="135" y="301"/>
                      <a:pt x="135" y="301"/>
                      <a:pt x="135" y="301"/>
                    </a:cubicBezTo>
                    <a:cubicBezTo>
                      <a:pt x="134" y="305"/>
                      <a:pt x="137" y="309"/>
                      <a:pt x="142" y="309"/>
                    </a:cubicBezTo>
                    <a:cubicBezTo>
                      <a:pt x="144" y="310"/>
                      <a:pt x="146" y="310"/>
                      <a:pt x="148" y="310"/>
                    </a:cubicBezTo>
                    <a:cubicBezTo>
                      <a:pt x="152" y="310"/>
                      <a:pt x="155" y="307"/>
                      <a:pt x="155" y="303"/>
                    </a:cubicBezTo>
                    <a:cubicBezTo>
                      <a:pt x="155" y="299"/>
                      <a:pt x="155" y="299"/>
                      <a:pt x="155" y="299"/>
                    </a:cubicBezTo>
                    <a:cubicBezTo>
                      <a:pt x="155" y="293"/>
                      <a:pt x="159" y="287"/>
                      <a:pt x="165" y="287"/>
                    </a:cubicBezTo>
                    <a:cubicBezTo>
                      <a:pt x="171" y="284"/>
                      <a:pt x="177" y="288"/>
                      <a:pt x="177" y="294"/>
                    </a:cubicBezTo>
                    <a:cubicBezTo>
                      <a:pt x="177" y="301"/>
                      <a:pt x="177" y="301"/>
                      <a:pt x="177" y="301"/>
                    </a:cubicBezTo>
                    <a:cubicBezTo>
                      <a:pt x="178" y="305"/>
                      <a:pt x="182" y="308"/>
                      <a:pt x="186" y="307"/>
                    </a:cubicBezTo>
                    <a:cubicBezTo>
                      <a:pt x="188" y="307"/>
                      <a:pt x="190" y="306"/>
                      <a:pt x="192" y="306"/>
                    </a:cubicBezTo>
                    <a:cubicBezTo>
                      <a:pt x="196" y="305"/>
                      <a:pt x="198" y="300"/>
                      <a:pt x="197" y="297"/>
                    </a:cubicBezTo>
                    <a:cubicBezTo>
                      <a:pt x="195" y="293"/>
                      <a:pt x="195" y="293"/>
                      <a:pt x="195" y="293"/>
                    </a:cubicBezTo>
                    <a:cubicBezTo>
                      <a:pt x="193" y="287"/>
                      <a:pt x="197" y="279"/>
                      <a:pt x="204" y="278"/>
                    </a:cubicBezTo>
                    <a:cubicBezTo>
                      <a:pt x="210" y="277"/>
                      <a:pt x="215" y="281"/>
                      <a:pt x="217" y="286"/>
                    </a:cubicBezTo>
                    <a:cubicBezTo>
                      <a:pt x="217" y="288"/>
                      <a:pt x="217" y="288"/>
                      <a:pt x="217" y="288"/>
                    </a:cubicBezTo>
                    <a:cubicBezTo>
                      <a:pt x="219" y="292"/>
                      <a:pt x="224" y="294"/>
                      <a:pt x="227" y="292"/>
                    </a:cubicBezTo>
                    <a:cubicBezTo>
                      <a:pt x="227" y="292"/>
                      <a:pt x="227" y="292"/>
                      <a:pt x="227" y="292"/>
                    </a:cubicBezTo>
                    <a:cubicBezTo>
                      <a:pt x="229" y="291"/>
                      <a:pt x="231" y="290"/>
                      <a:pt x="233" y="289"/>
                    </a:cubicBezTo>
                    <a:cubicBezTo>
                      <a:pt x="236" y="287"/>
                      <a:pt x="237" y="282"/>
                      <a:pt x="235" y="279"/>
                    </a:cubicBezTo>
                    <a:moveTo>
                      <a:pt x="128" y="120"/>
                    </a:moveTo>
                    <a:cubicBezTo>
                      <a:pt x="125" y="116"/>
                      <a:pt x="127" y="110"/>
                      <a:pt x="132" y="108"/>
                    </a:cubicBezTo>
                    <a:cubicBezTo>
                      <a:pt x="136" y="105"/>
                      <a:pt x="142" y="107"/>
                      <a:pt x="145" y="111"/>
                    </a:cubicBezTo>
                    <a:cubicBezTo>
                      <a:pt x="147" y="116"/>
                      <a:pt x="145" y="122"/>
                      <a:pt x="141" y="124"/>
                    </a:cubicBezTo>
                    <a:cubicBezTo>
                      <a:pt x="136" y="127"/>
                      <a:pt x="130" y="125"/>
                      <a:pt x="128" y="120"/>
                    </a:cubicBezTo>
                    <a:moveTo>
                      <a:pt x="202" y="130"/>
                    </a:moveTo>
                    <a:cubicBezTo>
                      <a:pt x="205" y="135"/>
                      <a:pt x="203" y="140"/>
                      <a:pt x="198" y="143"/>
                    </a:cubicBezTo>
                    <a:cubicBezTo>
                      <a:pt x="194" y="145"/>
                      <a:pt x="188" y="144"/>
                      <a:pt x="186" y="139"/>
                    </a:cubicBezTo>
                    <a:cubicBezTo>
                      <a:pt x="183" y="134"/>
                      <a:pt x="185" y="129"/>
                      <a:pt x="190" y="126"/>
                    </a:cubicBezTo>
                    <a:cubicBezTo>
                      <a:pt x="194" y="124"/>
                      <a:pt x="200" y="126"/>
                      <a:pt x="202" y="130"/>
                    </a:cubicBezTo>
                    <a:moveTo>
                      <a:pt x="109" y="178"/>
                    </a:moveTo>
                    <a:cubicBezTo>
                      <a:pt x="107" y="174"/>
                      <a:pt x="108" y="168"/>
                      <a:pt x="113" y="165"/>
                    </a:cubicBezTo>
                    <a:cubicBezTo>
                      <a:pt x="118" y="163"/>
                      <a:pt x="123" y="165"/>
                      <a:pt x="126" y="169"/>
                    </a:cubicBezTo>
                    <a:cubicBezTo>
                      <a:pt x="128" y="174"/>
                      <a:pt x="126" y="180"/>
                      <a:pt x="122" y="182"/>
                    </a:cubicBezTo>
                    <a:cubicBezTo>
                      <a:pt x="117" y="185"/>
                      <a:pt x="112" y="183"/>
                      <a:pt x="109" y="178"/>
                    </a:cubicBezTo>
                    <a:moveTo>
                      <a:pt x="133" y="166"/>
                    </a:moveTo>
                    <a:cubicBezTo>
                      <a:pt x="127" y="154"/>
                      <a:pt x="132" y="140"/>
                      <a:pt x="144" y="133"/>
                    </a:cubicBezTo>
                    <a:cubicBezTo>
                      <a:pt x="156" y="127"/>
                      <a:pt x="170" y="132"/>
                      <a:pt x="177" y="144"/>
                    </a:cubicBezTo>
                    <a:cubicBezTo>
                      <a:pt x="183" y="156"/>
                      <a:pt x="178" y="170"/>
                      <a:pt x="166" y="177"/>
                    </a:cubicBezTo>
                    <a:cubicBezTo>
                      <a:pt x="155" y="183"/>
                      <a:pt x="140" y="178"/>
                      <a:pt x="133" y="166"/>
                    </a:cubicBezTo>
                    <a:moveTo>
                      <a:pt x="167" y="197"/>
                    </a:moveTo>
                    <a:cubicBezTo>
                      <a:pt x="165" y="192"/>
                      <a:pt x="166" y="187"/>
                      <a:pt x="171" y="184"/>
                    </a:cubicBezTo>
                    <a:cubicBezTo>
                      <a:pt x="176" y="182"/>
                      <a:pt x="181" y="183"/>
                      <a:pt x="184" y="188"/>
                    </a:cubicBezTo>
                    <a:cubicBezTo>
                      <a:pt x="186" y="193"/>
                      <a:pt x="184" y="198"/>
                      <a:pt x="180" y="201"/>
                    </a:cubicBezTo>
                    <a:cubicBezTo>
                      <a:pt x="175" y="203"/>
                      <a:pt x="169" y="202"/>
                      <a:pt x="167" y="197"/>
                    </a:cubicBezTo>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pic>
            <p:nvPicPr>
              <p:cNvPr id="99" name="Picture 3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39514" y="2500352"/>
                <a:ext cx="84722" cy="228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0" name="Picture 3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77200" y="2862866"/>
                <a:ext cx="53766" cy="76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1" name="Freeform 40"/>
              <p:cNvSpPr>
                <a:spLocks noEditPoints="1"/>
              </p:cNvSpPr>
              <p:nvPr/>
            </p:nvSpPr>
            <p:spPr bwMode="auto">
              <a:xfrm>
                <a:off x="8130965" y="2556562"/>
                <a:ext cx="366587" cy="365773"/>
              </a:xfrm>
              <a:custGeom>
                <a:avLst/>
                <a:gdLst>
                  <a:gd name="T0" fmla="*/ 143 w 190"/>
                  <a:gd name="T1" fmla="*/ 160 h 190"/>
                  <a:gd name="T2" fmla="*/ 161 w 190"/>
                  <a:gd name="T3" fmla="*/ 163 h 190"/>
                  <a:gd name="T4" fmla="*/ 161 w 190"/>
                  <a:gd name="T5" fmla="*/ 153 h 190"/>
                  <a:gd name="T6" fmla="*/ 171 w 190"/>
                  <a:gd name="T7" fmla="*/ 143 h 190"/>
                  <a:gd name="T8" fmla="*/ 177 w 190"/>
                  <a:gd name="T9" fmla="*/ 133 h 190"/>
                  <a:gd name="T10" fmla="*/ 176 w 190"/>
                  <a:gd name="T11" fmla="*/ 118 h 190"/>
                  <a:gd name="T12" fmla="*/ 188 w 190"/>
                  <a:gd name="T13" fmla="*/ 113 h 190"/>
                  <a:gd name="T14" fmla="*/ 175 w 190"/>
                  <a:gd name="T15" fmla="*/ 100 h 190"/>
                  <a:gd name="T16" fmla="*/ 189 w 190"/>
                  <a:gd name="T17" fmla="*/ 90 h 190"/>
                  <a:gd name="T18" fmla="*/ 182 w 190"/>
                  <a:gd name="T19" fmla="*/ 83 h 190"/>
                  <a:gd name="T20" fmla="*/ 181 w 190"/>
                  <a:gd name="T21" fmla="*/ 69 h 190"/>
                  <a:gd name="T22" fmla="*/ 177 w 190"/>
                  <a:gd name="T23" fmla="*/ 58 h 190"/>
                  <a:gd name="T24" fmla="*/ 168 w 190"/>
                  <a:gd name="T25" fmla="*/ 47 h 190"/>
                  <a:gd name="T26" fmla="*/ 169 w 190"/>
                  <a:gd name="T27" fmla="*/ 37 h 190"/>
                  <a:gd name="T28" fmla="*/ 153 w 190"/>
                  <a:gd name="T29" fmla="*/ 38 h 190"/>
                  <a:gd name="T30" fmla="*/ 153 w 190"/>
                  <a:gd name="T31" fmla="*/ 20 h 190"/>
                  <a:gd name="T32" fmla="*/ 142 w 190"/>
                  <a:gd name="T33" fmla="*/ 21 h 190"/>
                  <a:gd name="T34" fmla="*/ 131 w 190"/>
                  <a:gd name="T35" fmla="*/ 13 h 190"/>
                  <a:gd name="T36" fmla="*/ 120 w 190"/>
                  <a:gd name="T37" fmla="*/ 9 h 190"/>
                  <a:gd name="T38" fmla="*/ 106 w 190"/>
                  <a:gd name="T39" fmla="*/ 8 h 190"/>
                  <a:gd name="T40" fmla="*/ 99 w 190"/>
                  <a:gd name="T41" fmla="*/ 0 h 190"/>
                  <a:gd name="T42" fmla="*/ 89 w 190"/>
                  <a:gd name="T43" fmla="*/ 14 h 190"/>
                  <a:gd name="T44" fmla="*/ 81 w 190"/>
                  <a:gd name="T45" fmla="*/ 6 h 190"/>
                  <a:gd name="T46" fmla="*/ 69 w 190"/>
                  <a:gd name="T47" fmla="*/ 9 h 190"/>
                  <a:gd name="T48" fmla="*/ 57 w 190"/>
                  <a:gd name="T49" fmla="*/ 15 h 190"/>
                  <a:gd name="T50" fmla="*/ 51 w 190"/>
                  <a:gd name="T51" fmla="*/ 11 h 190"/>
                  <a:gd name="T52" fmla="*/ 47 w 190"/>
                  <a:gd name="T53" fmla="*/ 21 h 190"/>
                  <a:gd name="T54" fmla="*/ 35 w 190"/>
                  <a:gd name="T55" fmla="*/ 28 h 190"/>
                  <a:gd name="T56" fmla="*/ 27 w 190"/>
                  <a:gd name="T57" fmla="*/ 36 h 190"/>
                  <a:gd name="T58" fmla="*/ 20 w 190"/>
                  <a:gd name="T59" fmla="*/ 48 h 190"/>
                  <a:gd name="T60" fmla="*/ 11 w 190"/>
                  <a:gd name="T61" fmla="*/ 52 h 190"/>
                  <a:gd name="T62" fmla="*/ 19 w 190"/>
                  <a:gd name="T63" fmla="*/ 67 h 190"/>
                  <a:gd name="T64" fmla="*/ 3 w 190"/>
                  <a:gd name="T65" fmla="*/ 73 h 190"/>
                  <a:gd name="T66" fmla="*/ 8 w 190"/>
                  <a:gd name="T67" fmla="*/ 82 h 190"/>
                  <a:gd name="T68" fmla="*/ 5 w 190"/>
                  <a:gd name="T69" fmla="*/ 96 h 190"/>
                  <a:gd name="T70" fmla="*/ 6 w 190"/>
                  <a:gd name="T71" fmla="*/ 108 h 190"/>
                  <a:gd name="T72" fmla="*/ 10 w 190"/>
                  <a:gd name="T73" fmla="*/ 121 h 190"/>
                  <a:gd name="T74" fmla="*/ 7 w 190"/>
                  <a:gd name="T75" fmla="*/ 130 h 190"/>
                  <a:gd name="T76" fmla="*/ 24 w 190"/>
                  <a:gd name="T77" fmla="*/ 134 h 190"/>
                  <a:gd name="T78" fmla="*/ 18 w 190"/>
                  <a:gd name="T79" fmla="*/ 151 h 190"/>
                  <a:gd name="T80" fmla="*/ 28 w 190"/>
                  <a:gd name="T81" fmla="*/ 153 h 190"/>
                  <a:gd name="T82" fmla="*/ 36 w 190"/>
                  <a:gd name="T83" fmla="*/ 164 h 190"/>
                  <a:gd name="T84" fmla="*/ 46 w 190"/>
                  <a:gd name="T85" fmla="*/ 171 h 190"/>
                  <a:gd name="T86" fmla="*/ 59 w 190"/>
                  <a:gd name="T87" fmla="*/ 176 h 190"/>
                  <a:gd name="T88" fmla="*/ 64 w 190"/>
                  <a:gd name="T89" fmla="*/ 185 h 190"/>
                  <a:gd name="T90" fmla="*/ 77 w 190"/>
                  <a:gd name="T91" fmla="*/ 174 h 190"/>
                  <a:gd name="T92" fmla="*/ 86 w 190"/>
                  <a:gd name="T93" fmla="*/ 189 h 190"/>
                  <a:gd name="T94" fmla="*/ 95 w 190"/>
                  <a:gd name="T95" fmla="*/ 183 h 190"/>
                  <a:gd name="T96" fmla="*/ 108 w 190"/>
                  <a:gd name="T97" fmla="*/ 184 h 190"/>
                  <a:gd name="T98" fmla="*/ 120 w 190"/>
                  <a:gd name="T99" fmla="*/ 182 h 190"/>
                  <a:gd name="T100" fmla="*/ 132 w 190"/>
                  <a:gd name="T101" fmla="*/ 175 h 190"/>
                  <a:gd name="T102" fmla="*/ 139 w 190"/>
                  <a:gd name="T103" fmla="*/ 179 h 190"/>
                  <a:gd name="T104" fmla="*/ 78 w 190"/>
                  <a:gd name="T105" fmla="*/ 74 h 190"/>
                  <a:gd name="T106" fmla="*/ 86 w 190"/>
                  <a:gd name="T107" fmla="*/ 76 h 190"/>
                  <a:gd name="T108" fmla="*/ 121 w 190"/>
                  <a:gd name="T109" fmla="*/ 88 h 190"/>
                  <a:gd name="T110" fmla="*/ 124 w 190"/>
                  <a:gd name="T111" fmla="*/ 80 h 190"/>
                  <a:gd name="T112" fmla="*/ 77 w 190"/>
                  <a:gd name="T113" fmla="*/ 104 h 190"/>
                  <a:gd name="T114" fmla="*/ 81 w 190"/>
                  <a:gd name="T115" fmla="*/ 102 h 190"/>
                  <a:gd name="T116" fmla="*/ 102 w 190"/>
                  <a:gd name="T117" fmla="*/ 108 h 190"/>
                  <a:gd name="T118" fmla="*/ 104 w 190"/>
                  <a:gd name="T119" fmla="*/ 113 h 190"/>
                  <a:gd name="T120" fmla="*/ 102 w 190"/>
                  <a:gd name="T121" fmla="*/ 121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90" h="190">
                    <a:moveTo>
                      <a:pt x="143" y="171"/>
                    </a:moveTo>
                    <a:cubicBezTo>
                      <a:pt x="142" y="169"/>
                      <a:pt x="142" y="169"/>
                      <a:pt x="142" y="169"/>
                    </a:cubicBezTo>
                    <a:cubicBezTo>
                      <a:pt x="140" y="167"/>
                      <a:pt x="140" y="163"/>
                      <a:pt x="143" y="160"/>
                    </a:cubicBezTo>
                    <a:cubicBezTo>
                      <a:pt x="146" y="157"/>
                      <a:pt x="151" y="158"/>
                      <a:pt x="153" y="161"/>
                    </a:cubicBezTo>
                    <a:cubicBezTo>
                      <a:pt x="154" y="163"/>
                      <a:pt x="154" y="163"/>
                      <a:pt x="154" y="163"/>
                    </a:cubicBezTo>
                    <a:cubicBezTo>
                      <a:pt x="156" y="165"/>
                      <a:pt x="159" y="165"/>
                      <a:pt x="161" y="163"/>
                    </a:cubicBezTo>
                    <a:cubicBezTo>
                      <a:pt x="162" y="162"/>
                      <a:pt x="162" y="161"/>
                      <a:pt x="163" y="160"/>
                    </a:cubicBezTo>
                    <a:cubicBezTo>
                      <a:pt x="165" y="159"/>
                      <a:pt x="165" y="156"/>
                      <a:pt x="163" y="154"/>
                    </a:cubicBezTo>
                    <a:cubicBezTo>
                      <a:pt x="161" y="153"/>
                      <a:pt x="161" y="153"/>
                      <a:pt x="161" y="153"/>
                    </a:cubicBezTo>
                    <a:cubicBezTo>
                      <a:pt x="159" y="151"/>
                      <a:pt x="158" y="147"/>
                      <a:pt x="159" y="144"/>
                    </a:cubicBezTo>
                    <a:cubicBezTo>
                      <a:pt x="161" y="140"/>
                      <a:pt x="166" y="139"/>
                      <a:pt x="169" y="142"/>
                    </a:cubicBezTo>
                    <a:cubicBezTo>
                      <a:pt x="171" y="143"/>
                      <a:pt x="171" y="143"/>
                      <a:pt x="171" y="143"/>
                    </a:cubicBezTo>
                    <a:cubicBezTo>
                      <a:pt x="173" y="145"/>
                      <a:pt x="176" y="144"/>
                      <a:pt x="177" y="142"/>
                    </a:cubicBezTo>
                    <a:cubicBezTo>
                      <a:pt x="178" y="141"/>
                      <a:pt x="178" y="140"/>
                      <a:pt x="179" y="139"/>
                    </a:cubicBezTo>
                    <a:cubicBezTo>
                      <a:pt x="180" y="136"/>
                      <a:pt x="179" y="134"/>
                      <a:pt x="177" y="133"/>
                    </a:cubicBezTo>
                    <a:cubicBezTo>
                      <a:pt x="175" y="132"/>
                      <a:pt x="175" y="132"/>
                      <a:pt x="175" y="132"/>
                    </a:cubicBezTo>
                    <a:cubicBezTo>
                      <a:pt x="171" y="130"/>
                      <a:pt x="169" y="126"/>
                      <a:pt x="171" y="123"/>
                    </a:cubicBezTo>
                    <a:cubicBezTo>
                      <a:pt x="169" y="120"/>
                      <a:pt x="172" y="116"/>
                      <a:pt x="176" y="118"/>
                    </a:cubicBezTo>
                    <a:cubicBezTo>
                      <a:pt x="181" y="120"/>
                      <a:pt x="181" y="120"/>
                      <a:pt x="181" y="120"/>
                    </a:cubicBezTo>
                    <a:cubicBezTo>
                      <a:pt x="184" y="121"/>
                      <a:pt x="186" y="119"/>
                      <a:pt x="187" y="117"/>
                    </a:cubicBezTo>
                    <a:cubicBezTo>
                      <a:pt x="187" y="116"/>
                      <a:pt x="188" y="114"/>
                      <a:pt x="188" y="113"/>
                    </a:cubicBezTo>
                    <a:cubicBezTo>
                      <a:pt x="188" y="111"/>
                      <a:pt x="186" y="108"/>
                      <a:pt x="184" y="108"/>
                    </a:cubicBezTo>
                    <a:cubicBezTo>
                      <a:pt x="182" y="108"/>
                      <a:pt x="182" y="108"/>
                      <a:pt x="182" y="108"/>
                    </a:cubicBezTo>
                    <a:cubicBezTo>
                      <a:pt x="178" y="107"/>
                      <a:pt x="175" y="104"/>
                      <a:pt x="175" y="100"/>
                    </a:cubicBezTo>
                    <a:cubicBezTo>
                      <a:pt x="176" y="97"/>
                      <a:pt x="179" y="94"/>
                      <a:pt x="183" y="94"/>
                    </a:cubicBezTo>
                    <a:cubicBezTo>
                      <a:pt x="185" y="94"/>
                      <a:pt x="185" y="94"/>
                      <a:pt x="185" y="94"/>
                    </a:cubicBezTo>
                    <a:cubicBezTo>
                      <a:pt x="187" y="95"/>
                      <a:pt x="190" y="93"/>
                      <a:pt x="189" y="90"/>
                    </a:cubicBezTo>
                    <a:cubicBezTo>
                      <a:pt x="189" y="89"/>
                      <a:pt x="189" y="87"/>
                      <a:pt x="189" y="86"/>
                    </a:cubicBezTo>
                    <a:cubicBezTo>
                      <a:pt x="189" y="84"/>
                      <a:pt x="186" y="82"/>
                      <a:pt x="184" y="82"/>
                    </a:cubicBezTo>
                    <a:cubicBezTo>
                      <a:pt x="182" y="83"/>
                      <a:pt x="182" y="83"/>
                      <a:pt x="182" y="83"/>
                    </a:cubicBezTo>
                    <a:cubicBezTo>
                      <a:pt x="178" y="84"/>
                      <a:pt x="174" y="81"/>
                      <a:pt x="174" y="77"/>
                    </a:cubicBezTo>
                    <a:cubicBezTo>
                      <a:pt x="173" y="74"/>
                      <a:pt x="175" y="70"/>
                      <a:pt x="179" y="69"/>
                    </a:cubicBezTo>
                    <a:cubicBezTo>
                      <a:pt x="181" y="69"/>
                      <a:pt x="181" y="69"/>
                      <a:pt x="181" y="69"/>
                    </a:cubicBezTo>
                    <a:cubicBezTo>
                      <a:pt x="183" y="69"/>
                      <a:pt x="185" y="66"/>
                      <a:pt x="184" y="63"/>
                    </a:cubicBezTo>
                    <a:cubicBezTo>
                      <a:pt x="184" y="62"/>
                      <a:pt x="183" y="61"/>
                      <a:pt x="183" y="60"/>
                    </a:cubicBezTo>
                    <a:cubicBezTo>
                      <a:pt x="182" y="58"/>
                      <a:pt x="179" y="57"/>
                      <a:pt x="177" y="58"/>
                    </a:cubicBezTo>
                    <a:cubicBezTo>
                      <a:pt x="175" y="59"/>
                      <a:pt x="175" y="59"/>
                      <a:pt x="175" y="59"/>
                    </a:cubicBezTo>
                    <a:cubicBezTo>
                      <a:pt x="171" y="61"/>
                      <a:pt x="167" y="59"/>
                      <a:pt x="166" y="56"/>
                    </a:cubicBezTo>
                    <a:cubicBezTo>
                      <a:pt x="164" y="53"/>
                      <a:pt x="165" y="48"/>
                      <a:pt x="168" y="47"/>
                    </a:cubicBezTo>
                    <a:cubicBezTo>
                      <a:pt x="170" y="46"/>
                      <a:pt x="170" y="46"/>
                      <a:pt x="170" y="46"/>
                    </a:cubicBezTo>
                    <a:cubicBezTo>
                      <a:pt x="172" y="45"/>
                      <a:pt x="173" y="42"/>
                      <a:pt x="172" y="40"/>
                    </a:cubicBezTo>
                    <a:cubicBezTo>
                      <a:pt x="171" y="39"/>
                      <a:pt x="170" y="38"/>
                      <a:pt x="169" y="37"/>
                    </a:cubicBezTo>
                    <a:cubicBezTo>
                      <a:pt x="168" y="35"/>
                      <a:pt x="165" y="34"/>
                      <a:pt x="163" y="36"/>
                    </a:cubicBezTo>
                    <a:cubicBezTo>
                      <a:pt x="161" y="38"/>
                      <a:pt x="161" y="38"/>
                      <a:pt x="161" y="38"/>
                    </a:cubicBezTo>
                    <a:cubicBezTo>
                      <a:pt x="159" y="40"/>
                      <a:pt x="155" y="40"/>
                      <a:pt x="153" y="38"/>
                    </a:cubicBezTo>
                    <a:cubicBezTo>
                      <a:pt x="149" y="36"/>
                      <a:pt x="149" y="31"/>
                      <a:pt x="152" y="28"/>
                    </a:cubicBezTo>
                    <a:cubicBezTo>
                      <a:pt x="153" y="27"/>
                      <a:pt x="153" y="27"/>
                      <a:pt x="153" y="27"/>
                    </a:cubicBezTo>
                    <a:cubicBezTo>
                      <a:pt x="155" y="25"/>
                      <a:pt x="155" y="22"/>
                      <a:pt x="153" y="20"/>
                    </a:cubicBezTo>
                    <a:cubicBezTo>
                      <a:pt x="152" y="19"/>
                      <a:pt x="151" y="19"/>
                      <a:pt x="150" y="18"/>
                    </a:cubicBezTo>
                    <a:cubicBezTo>
                      <a:pt x="148" y="16"/>
                      <a:pt x="145" y="17"/>
                      <a:pt x="144" y="19"/>
                    </a:cubicBezTo>
                    <a:cubicBezTo>
                      <a:pt x="142" y="21"/>
                      <a:pt x="142" y="21"/>
                      <a:pt x="142" y="21"/>
                    </a:cubicBezTo>
                    <a:cubicBezTo>
                      <a:pt x="141" y="25"/>
                      <a:pt x="136" y="26"/>
                      <a:pt x="133" y="24"/>
                    </a:cubicBezTo>
                    <a:cubicBezTo>
                      <a:pt x="130" y="22"/>
                      <a:pt x="129" y="18"/>
                      <a:pt x="131" y="15"/>
                    </a:cubicBezTo>
                    <a:cubicBezTo>
                      <a:pt x="131" y="13"/>
                      <a:pt x="131" y="13"/>
                      <a:pt x="131" y="13"/>
                    </a:cubicBezTo>
                    <a:cubicBezTo>
                      <a:pt x="133" y="11"/>
                      <a:pt x="132" y="8"/>
                      <a:pt x="129" y="7"/>
                    </a:cubicBezTo>
                    <a:cubicBezTo>
                      <a:pt x="128" y="6"/>
                      <a:pt x="127" y="6"/>
                      <a:pt x="126" y="6"/>
                    </a:cubicBezTo>
                    <a:cubicBezTo>
                      <a:pt x="123" y="5"/>
                      <a:pt x="121" y="6"/>
                      <a:pt x="120" y="9"/>
                    </a:cubicBezTo>
                    <a:cubicBezTo>
                      <a:pt x="120" y="11"/>
                      <a:pt x="120" y="11"/>
                      <a:pt x="120" y="11"/>
                    </a:cubicBezTo>
                    <a:cubicBezTo>
                      <a:pt x="119" y="15"/>
                      <a:pt x="115" y="17"/>
                      <a:pt x="111" y="16"/>
                    </a:cubicBezTo>
                    <a:cubicBezTo>
                      <a:pt x="108" y="15"/>
                      <a:pt x="106" y="11"/>
                      <a:pt x="106" y="8"/>
                    </a:cubicBezTo>
                    <a:cubicBezTo>
                      <a:pt x="107" y="6"/>
                      <a:pt x="107" y="6"/>
                      <a:pt x="107" y="6"/>
                    </a:cubicBezTo>
                    <a:cubicBezTo>
                      <a:pt x="107" y="3"/>
                      <a:pt x="106" y="1"/>
                      <a:pt x="103" y="1"/>
                    </a:cubicBezTo>
                    <a:cubicBezTo>
                      <a:pt x="102" y="1"/>
                      <a:pt x="101" y="1"/>
                      <a:pt x="99" y="0"/>
                    </a:cubicBezTo>
                    <a:cubicBezTo>
                      <a:pt x="97" y="0"/>
                      <a:pt x="95" y="2"/>
                      <a:pt x="95" y="5"/>
                    </a:cubicBezTo>
                    <a:cubicBezTo>
                      <a:pt x="95" y="7"/>
                      <a:pt x="95" y="7"/>
                      <a:pt x="95" y="7"/>
                    </a:cubicBezTo>
                    <a:cubicBezTo>
                      <a:pt x="95" y="11"/>
                      <a:pt x="92" y="14"/>
                      <a:pt x="89" y="14"/>
                    </a:cubicBezTo>
                    <a:cubicBezTo>
                      <a:pt x="89" y="14"/>
                      <a:pt x="89" y="14"/>
                      <a:pt x="89" y="14"/>
                    </a:cubicBezTo>
                    <a:cubicBezTo>
                      <a:pt x="85" y="15"/>
                      <a:pt x="82" y="12"/>
                      <a:pt x="81" y="8"/>
                    </a:cubicBezTo>
                    <a:cubicBezTo>
                      <a:pt x="81" y="6"/>
                      <a:pt x="81" y="6"/>
                      <a:pt x="81" y="6"/>
                    </a:cubicBezTo>
                    <a:cubicBezTo>
                      <a:pt x="81" y="4"/>
                      <a:pt x="79" y="2"/>
                      <a:pt x="76" y="2"/>
                    </a:cubicBezTo>
                    <a:cubicBezTo>
                      <a:pt x="75" y="2"/>
                      <a:pt x="74" y="3"/>
                      <a:pt x="72" y="3"/>
                    </a:cubicBezTo>
                    <a:cubicBezTo>
                      <a:pt x="70" y="4"/>
                      <a:pt x="69" y="6"/>
                      <a:pt x="69" y="9"/>
                    </a:cubicBezTo>
                    <a:cubicBezTo>
                      <a:pt x="70" y="11"/>
                      <a:pt x="70" y="11"/>
                      <a:pt x="70" y="11"/>
                    </a:cubicBezTo>
                    <a:cubicBezTo>
                      <a:pt x="71" y="14"/>
                      <a:pt x="70" y="18"/>
                      <a:pt x="66" y="19"/>
                    </a:cubicBezTo>
                    <a:cubicBezTo>
                      <a:pt x="63" y="21"/>
                      <a:pt x="59" y="19"/>
                      <a:pt x="57" y="15"/>
                    </a:cubicBezTo>
                    <a:cubicBezTo>
                      <a:pt x="57" y="14"/>
                      <a:pt x="57" y="14"/>
                      <a:pt x="57" y="14"/>
                    </a:cubicBezTo>
                    <a:cubicBezTo>
                      <a:pt x="56" y="11"/>
                      <a:pt x="53" y="10"/>
                      <a:pt x="51" y="11"/>
                    </a:cubicBezTo>
                    <a:cubicBezTo>
                      <a:pt x="51" y="11"/>
                      <a:pt x="51" y="11"/>
                      <a:pt x="51" y="11"/>
                    </a:cubicBezTo>
                    <a:cubicBezTo>
                      <a:pt x="50" y="12"/>
                      <a:pt x="48" y="12"/>
                      <a:pt x="47" y="13"/>
                    </a:cubicBezTo>
                    <a:cubicBezTo>
                      <a:pt x="45" y="14"/>
                      <a:pt x="45" y="17"/>
                      <a:pt x="46" y="19"/>
                    </a:cubicBezTo>
                    <a:cubicBezTo>
                      <a:pt x="47" y="21"/>
                      <a:pt x="47" y="21"/>
                      <a:pt x="47" y="21"/>
                    </a:cubicBezTo>
                    <a:cubicBezTo>
                      <a:pt x="50" y="24"/>
                      <a:pt x="49" y="28"/>
                      <a:pt x="46" y="31"/>
                    </a:cubicBezTo>
                    <a:cubicBezTo>
                      <a:pt x="43" y="33"/>
                      <a:pt x="39" y="32"/>
                      <a:pt x="36" y="29"/>
                    </a:cubicBezTo>
                    <a:cubicBezTo>
                      <a:pt x="35" y="28"/>
                      <a:pt x="35" y="28"/>
                      <a:pt x="35" y="28"/>
                    </a:cubicBezTo>
                    <a:cubicBezTo>
                      <a:pt x="34" y="25"/>
                      <a:pt x="31" y="25"/>
                      <a:pt x="29" y="27"/>
                    </a:cubicBezTo>
                    <a:cubicBezTo>
                      <a:pt x="28" y="28"/>
                      <a:pt x="27" y="29"/>
                      <a:pt x="26" y="30"/>
                    </a:cubicBezTo>
                    <a:cubicBezTo>
                      <a:pt x="24" y="32"/>
                      <a:pt x="25" y="34"/>
                      <a:pt x="27" y="36"/>
                    </a:cubicBezTo>
                    <a:cubicBezTo>
                      <a:pt x="28" y="37"/>
                      <a:pt x="28" y="37"/>
                      <a:pt x="28" y="37"/>
                    </a:cubicBezTo>
                    <a:cubicBezTo>
                      <a:pt x="31" y="40"/>
                      <a:pt x="32" y="44"/>
                      <a:pt x="30" y="47"/>
                    </a:cubicBezTo>
                    <a:cubicBezTo>
                      <a:pt x="27" y="50"/>
                      <a:pt x="23" y="50"/>
                      <a:pt x="20" y="48"/>
                    </a:cubicBezTo>
                    <a:cubicBezTo>
                      <a:pt x="19" y="47"/>
                      <a:pt x="19" y="47"/>
                      <a:pt x="19" y="47"/>
                    </a:cubicBezTo>
                    <a:cubicBezTo>
                      <a:pt x="17" y="45"/>
                      <a:pt x="14" y="46"/>
                      <a:pt x="12" y="48"/>
                    </a:cubicBezTo>
                    <a:cubicBezTo>
                      <a:pt x="12" y="49"/>
                      <a:pt x="11" y="51"/>
                      <a:pt x="11" y="52"/>
                    </a:cubicBezTo>
                    <a:cubicBezTo>
                      <a:pt x="9" y="54"/>
                      <a:pt x="10" y="57"/>
                      <a:pt x="13" y="58"/>
                    </a:cubicBezTo>
                    <a:cubicBezTo>
                      <a:pt x="15" y="58"/>
                      <a:pt x="15" y="58"/>
                      <a:pt x="15" y="58"/>
                    </a:cubicBezTo>
                    <a:cubicBezTo>
                      <a:pt x="18" y="60"/>
                      <a:pt x="20" y="64"/>
                      <a:pt x="19" y="67"/>
                    </a:cubicBezTo>
                    <a:cubicBezTo>
                      <a:pt x="20" y="70"/>
                      <a:pt x="17" y="74"/>
                      <a:pt x="14" y="73"/>
                    </a:cubicBezTo>
                    <a:cubicBezTo>
                      <a:pt x="8" y="70"/>
                      <a:pt x="8" y="70"/>
                      <a:pt x="8" y="70"/>
                    </a:cubicBezTo>
                    <a:cubicBezTo>
                      <a:pt x="6" y="69"/>
                      <a:pt x="3" y="71"/>
                      <a:pt x="3" y="73"/>
                    </a:cubicBezTo>
                    <a:cubicBezTo>
                      <a:pt x="2" y="75"/>
                      <a:pt x="2" y="76"/>
                      <a:pt x="2" y="77"/>
                    </a:cubicBezTo>
                    <a:cubicBezTo>
                      <a:pt x="1" y="80"/>
                      <a:pt x="3" y="82"/>
                      <a:pt x="6" y="82"/>
                    </a:cubicBezTo>
                    <a:cubicBezTo>
                      <a:pt x="8" y="82"/>
                      <a:pt x="8" y="82"/>
                      <a:pt x="8" y="82"/>
                    </a:cubicBezTo>
                    <a:cubicBezTo>
                      <a:pt x="11" y="83"/>
                      <a:pt x="14" y="85"/>
                      <a:pt x="14" y="89"/>
                    </a:cubicBezTo>
                    <a:cubicBezTo>
                      <a:pt x="14" y="93"/>
                      <a:pt x="11" y="96"/>
                      <a:pt x="7" y="96"/>
                    </a:cubicBezTo>
                    <a:cubicBezTo>
                      <a:pt x="5" y="96"/>
                      <a:pt x="5" y="96"/>
                      <a:pt x="5" y="96"/>
                    </a:cubicBezTo>
                    <a:cubicBezTo>
                      <a:pt x="2" y="96"/>
                      <a:pt x="0" y="98"/>
                      <a:pt x="0" y="100"/>
                    </a:cubicBezTo>
                    <a:cubicBezTo>
                      <a:pt x="0" y="102"/>
                      <a:pt x="0" y="103"/>
                      <a:pt x="0" y="104"/>
                    </a:cubicBezTo>
                    <a:cubicBezTo>
                      <a:pt x="1" y="107"/>
                      <a:pt x="3" y="108"/>
                      <a:pt x="6" y="108"/>
                    </a:cubicBezTo>
                    <a:cubicBezTo>
                      <a:pt x="8" y="107"/>
                      <a:pt x="8" y="107"/>
                      <a:pt x="8" y="107"/>
                    </a:cubicBezTo>
                    <a:cubicBezTo>
                      <a:pt x="11" y="107"/>
                      <a:pt x="14" y="108"/>
                      <a:pt x="15" y="112"/>
                    </a:cubicBezTo>
                    <a:cubicBezTo>
                      <a:pt x="17" y="116"/>
                      <a:pt x="15" y="120"/>
                      <a:pt x="10" y="121"/>
                    </a:cubicBezTo>
                    <a:cubicBezTo>
                      <a:pt x="9" y="121"/>
                      <a:pt x="9" y="121"/>
                      <a:pt x="9" y="121"/>
                    </a:cubicBezTo>
                    <a:cubicBezTo>
                      <a:pt x="6" y="122"/>
                      <a:pt x="5" y="124"/>
                      <a:pt x="5" y="127"/>
                    </a:cubicBezTo>
                    <a:cubicBezTo>
                      <a:pt x="6" y="128"/>
                      <a:pt x="6" y="129"/>
                      <a:pt x="7" y="130"/>
                    </a:cubicBezTo>
                    <a:cubicBezTo>
                      <a:pt x="8" y="133"/>
                      <a:pt x="11" y="134"/>
                      <a:pt x="13" y="132"/>
                    </a:cubicBezTo>
                    <a:cubicBezTo>
                      <a:pt x="15" y="131"/>
                      <a:pt x="15" y="131"/>
                      <a:pt x="15" y="131"/>
                    </a:cubicBezTo>
                    <a:cubicBezTo>
                      <a:pt x="18" y="130"/>
                      <a:pt x="22" y="131"/>
                      <a:pt x="24" y="134"/>
                    </a:cubicBezTo>
                    <a:cubicBezTo>
                      <a:pt x="26" y="138"/>
                      <a:pt x="24" y="142"/>
                      <a:pt x="21" y="143"/>
                    </a:cubicBezTo>
                    <a:cubicBezTo>
                      <a:pt x="19" y="144"/>
                      <a:pt x="19" y="144"/>
                      <a:pt x="19" y="144"/>
                    </a:cubicBezTo>
                    <a:cubicBezTo>
                      <a:pt x="17" y="146"/>
                      <a:pt x="16" y="149"/>
                      <a:pt x="18" y="151"/>
                    </a:cubicBezTo>
                    <a:cubicBezTo>
                      <a:pt x="19" y="152"/>
                      <a:pt x="19" y="153"/>
                      <a:pt x="20" y="154"/>
                    </a:cubicBezTo>
                    <a:cubicBezTo>
                      <a:pt x="22" y="156"/>
                      <a:pt x="25" y="156"/>
                      <a:pt x="27" y="154"/>
                    </a:cubicBezTo>
                    <a:cubicBezTo>
                      <a:pt x="28" y="153"/>
                      <a:pt x="28" y="153"/>
                      <a:pt x="28" y="153"/>
                    </a:cubicBezTo>
                    <a:cubicBezTo>
                      <a:pt x="31" y="150"/>
                      <a:pt x="34" y="150"/>
                      <a:pt x="37" y="152"/>
                    </a:cubicBezTo>
                    <a:cubicBezTo>
                      <a:pt x="40" y="154"/>
                      <a:pt x="41" y="159"/>
                      <a:pt x="38" y="162"/>
                    </a:cubicBezTo>
                    <a:cubicBezTo>
                      <a:pt x="36" y="164"/>
                      <a:pt x="36" y="164"/>
                      <a:pt x="36" y="164"/>
                    </a:cubicBezTo>
                    <a:cubicBezTo>
                      <a:pt x="35" y="165"/>
                      <a:pt x="35" y="168"/>
                      <a:pt x="37" y="170"/>
                    </a:cubicBezTo>
                    <a:cubicBezTo>
                      <a:pt x="38" y="171"/>
                      <a:pt x="39" y="172"/>
                      <a:pt x="40" y="172"/>
                    </a:cubicBezTo>
                    <a:cubicBezTo>
                      <a:pt x="42" y="174"/>
                      <a:pt x="45" y="173"/>
                      <a:pt x="46" y="171"/>
                    </a:cubicBezTo>
                    <a:cubicBezTo>
                      <a:pt x="47" y="169"/>
                      <a:pt x="47" y="169"/>
                      <a:pt x="47" y="169"/>
                    </a:cubicBezTo>
                    <a:cubicBezTo>
                      <a:pt x="49" y="166"/>
                      <a:pt x="52" y="165"/>
                      <a:pt x="55" y="166"/>
                    </a:cubicBezTo>
                    <a:cubicBezTo>
                      <a:pt x="59" y="167"/>
                      <a:pt x="61" y="172"/>
                      <a:pt x="59" y="176"/>
                    </a:cubicBezTo>
                    <a:cubicBezTo>
                      <a:pt x="58" y="177"/>
                      <a:pt x="58" y="177"/>
                      <a:pt x="58" y="177"/>
                    </a:cubicBezTo>
                    <a:cubicBezTo>
                      <a:pt x="57" y="179"/>
                      <a:pt x="58" y="182"/>
                      <a:pt x="60" y="183"/>
                    </a:cubicBezTo>
                    <a:cubicBezTo>
                      <a:pt x="61" y="184"/>
                      <a:pt x="63" y="184"/>
                      <a:pt x="64" y="185"/>
                    </a:cubicBezTo>
                    <a:cubicBezTo>
                      <a:pt x="66" y="185"/>
                      <a:pt x="69" y="184"/>
                      <a:pt x="69" y="182"/>
                    </a:cubicBezTo>
                    <a:cubicBezTo>
                      <a:pt x="70" y="180"/>
                      <a:pt x="70" y="180"/>
                      <a:pt x="70" y="180"/>
                    </a:cubicBezTo>
                    <a:cubicBezTo>
                      <a:pt x="71" y="176"/>
                      <a:pt x="74" y="174"/>
                      <a:pt x="77" y="174"/>
                    </a:cubicBezTo>
                    <a:cubicBezTo>
                      <a:pt x="81" y="174"/>
                      <a:pt x="84" y="178"/>
                      <a:pt x="83" y="182"/>
                    </a:cubicBezTo>
                    <a:cubicBezTo>
                      <a:pt x="83" y="184"/>
                      <a:pt x="83" y="184"/>
                      <a:pt x="83" y="184"/>
                    </a:cubicBezTo>
                    <a:cubicBezTo>
                      <a:pt x="82" y="187"/>
                      <a:pt x="84" y="189"/>
                      <a:pt x="86" y="189"/>
                    </a:cubicBezTo>
                    <a:cubicBezTo>
                      <a:pt x="88" y="190"/>
                      <a:pt x="89" y="190"/>
                      <a:pt x="90" y="190"/>
                    </a:cubicBezTo>
                    <a:cubicBezTo>
                      <a:pt x="93" y="190"/>
                      <a:pt x="95" y="188"/>
                      <a:pt x="95" y="185"/>
                    </a:cubicBezTo>
                    <a:cubicBezTo>
                      <a:pt x="95" y="183"/>
                      <a:pt x="95" y="183"/>
                      <a:pt x="95" y="183"/>
                    </a:cubicBezTo>
                    <a:cubicBezTo>
                      <a:pt x="94" y="179"/>
                      <a:pt x="97" y="176"/>
                      <a:pt x="101" y="176"/>
                    </a:cubicBezTo>
                    <a:cubicBezTo>
                      <a:pt x="104" y="174"/>
                      <a:pt x="108" y="176"/>
                      <a:pt x="108" y="180"/>
                    </a:cubicBezTo>
                    <a:cubicBezTo>
                      <a:pt x="108" y="184"/>
                      <a:pt x="108" y="184"/>
                      <a:pt x="108" y="184"/>
                    </a:cubicBezTo>
                    <a:cubicBezTo>
                      <a:pt x="108" y="187"/>
                      <a:pt x="111" y="189"/>
                      <a:pt x="113" y="188"/>
                    </a:cubicBezTo>
                    <a:cubicBezTo>
                      <a:pt x="115" y="188"/>
                      <a:pt x="116" y="187"/>
                      <a:pt x="117" y="187"/>
                    </a:cubicBezTo>
                    <a:cubicBezTo>
                      <a:pt x="120" y="187"/>
                      <a:pt x="121" y="184"/>
                      <a:pt x="120" y="182"/>
                    </a:cubicBezTo>
                    <a:cubicBezTo>
                      <a:pt x="119" y="179"/>
                      <a:pt x="119" y="179"/>
                      <a:pt x="119" y="179"/>
                    </a:cubicBezTo>
                    <a:cubicBezTo>
                      <a:pt x="118" y="176"/>
                      <a:pt x="120" y="171"/>
                      <a:pt x="125" y="170"/>
                    </a:cubicBezTo>
                    <a:cubicBezTo>
                      <a:pt x="128" y="170"/>
                      <a:pt x="131" y="172"/>
                      <a:pt x="132" y="175"/>
                    </a:cubicBezTo>
                    <a:cubicBezTo>
                      <a:pt x="133" y="177"/>
                      <a:pt x="133" y="177"/>
                      <a:pt x="133" y="177"/>
                    </a:cubicBezTo>
                    <a:cubicBezTo>
                      <a:pt x="134" y="179"/>
                      <a:pt x="136" y="180"/>
                      <a:pt x="139" y="179"/>
                    </a:cubicBezTo>
                    <a:cubicBezTo>
                      <a:pt x="139" y="179"/>
                      <a:pt x="139" y="179"/>
                      <a:pt x="139" y="179"/>
                    </a:cubicBezTo>
                    <a:cubicBezTo>
                      <a:pt x="140" y="178"/>
                      <a:pt x="141" y="178"/>
                      <a:pt x="142" y="177"/>
                    </a:cubicBezTo>
                    <a:cubicBezTo>
                      <a:pt x="144" y="176"/>
                      <a:pt x="145" y="173"/>
                      <a:pt x="143" y="171"/>
                    </a:cubicBezTo>
                    <a:close/>
                    <a:moveTo>
                      <a:pt x="78" y="74"/>
                    </a:moveTo>
                    <a:cubicBezTo>
                      <a:pt x="77" y="71"/>
                      <a:pt x="78" y="68"/>
                      <a:pt x="80" y="66"/>
                    </a:cubicBezTo>
                    <a:cubicBezTo>
                      <a:pt x="83" y="65"/>
                      <a:pt x="87" y="66"/>
                      <a:pt x="88" y="69"/>
                    </a:cubicBezTo>
                    <a:cubicBezTo>
                      <a:pt x="90" y="71"/>
                      <a:pt x="89" y="75"/>
                      <a:pt x="86" y="76"/>
                    </a:cubicBezTo>
                    <a:cubicBezTo>
                      <a:pt x="83" y="78"/>
                      <a:pt x="79" y="77"/>
                      <a:pt x="78" y="74"/>
                    </a:cubicBezTo>
                    <a:close/>
                    <a:moveTo>
                      <a:pt x="124" y="80"/>
                    </a:moveTo>
                    <a:cubicBezTo>
                      <a:pt x="125" y="83"/>
                      <a:pt x="124" y="86"/>
                      <a:pt x="121" y="88"/>
                    </a:cubicBezTo>
                    <a:cubicBezTo>
                      <a:pt x="118" y="89"/>
                      <a:pt x="115" y="88"/>
                      <a:pt x="113" y="85"/>
                    </a:cubicBezTo>
                    <a:cubicBezTo>
                      <a:pt x="112" y="83"/>
                      <a:pt x="113" y="79"/>
                      <a:pt x="116" y="78"/>
                    </a:cubicBezTo>
                    <a:cubicBezTo>
                      <a:pt x="119" y="76"/>
                      <a:pt x="122" y="77"/>
                      <a:pt x="124" y="80"/>
                    </a:cubicBezTo>
                    <a:close/>
                    <a:moveTo>
                      <a:pt x="67" y="109"/>
                    </a:moveTo>
                    <a:cubicBezTo>
                      <a:pt x="65" y="107"/>
                      <a:pt x="66" y="103"/>
                      <a:pt x="69" y="102"/>
                    </a:cubicBezTo>
                    <a:cubicBezTo>
                      <a:pt x="72" y="100"/>
                      <a:pt x="75" y="101"/>
                      <a:pt x="77" y="104"/>
                    </a:cubicBezTo>
                    <a:cubicBezTo>
                      <a:pt x="78" y="107"/>
                      <a:pt x="77" y="110"/>
                      <a:pt x="74" y="112"/>
                    </a:cubicBezTo>
                    <a:cubicBezTo>
                      <a:pt x="72" y="113"/>
                      <a:pt x="68" y="112"/>
                      <a:pt x="67" y="109"/>
                    </a:cubicBezTo>
                    <a:close/>
                    <a:moveTo>
                      <a:pt x="81" y="102"/>
                    </a:moveTo>
                    <a:cubicBezTo>
                      <a:pt x="78" y="95"/>
                      <a:pt x="80" y="86"/>
                      <a:pt x="88" y="82"/>
                    </a:cubicBezTo>
                    <a:cubicBezTo>
                      <a:pt x="95" y="78"/>
                      <a:pt x="104" y="81"/>
                      <a:pt x="108" y="88"/>
                    </a:cubicBezTo>
                    <a:cubicBezTo>
                      <a:pt x="112" y="96"/>
                      <a:pt x="109" y="105"/>
                      <a:pt x="102" y="108"/>
                    </a:cubicBezTo>
                    <a:cubicBezTo>
                      <a:pt x="94" y="112"/>
                      <a:pt x="85" y="109"/>
                      <a:pt x="81" y="102"/>
                    </a:cubicBezTo>
                    <a:close/>
                    <a:moveTo>
                      <a:pt x="102" y="121"/>
                    </a:moveTo>
                    <a:cubicBezTo>
                      <a:pt x="100" y="118"/>
                      <a:pt x="102" y="114"/>
                      <a:pt x="104" y="113"/>
                    </a:cubicBezTo>
                    <a:cubicBezTo>
                      <a:pt x="107" y="111"/>
                      <a:pt x="111" y="113"/>
                      <a:pt x="112" y="115"/>
                    </a:cubicBezTo>
                    <a:cubicBezTo>
                      <a:pt x="114" y="118"/>
                      <a:pt x="113" y="122"/>
                      <a:pt x="110" y="123"/>
                    </a:cubicBezTo>
                    <a:cubicBezTo>
                      <a:pt x="107" y="125"/>
                      <a:pt x="103" y="124"/>
                      <a:pt x="102" y="121"/>
                    </a:cubicBezTo>
                    <a:close/>
                  </a:path>
                </a:pathLst>
              </a:custGeom>
              <a:solidFill>
                <a:schemeClr val="accent4"/>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102" name="Freeform 41"/>
              <p:cNvSpPr>
                <a:spLocks noEditPoints="1"/>
              </p:cNvSpPr>
              <p:nvPr/>
            </p:nvSpPr>
            <p:spPr bwMode="auto">
              <a:xfrm>
                <a:off x="6607592" y="3575676"/>
                <a:ext cx="1232549" cy="1236621"/>
              </a:xfrm>
              <a:custGeom>
                <a:avLst/>
                <a:gdLst>
                  <a:gd name="T0" fmla="*/ 619 w 640"/>
                  <a:gd name="T1" fmla="*/ 436 h 642"/>
                  <a:gd name="T2" fmla="*/ 614 w 640"/>
                  <a:gd name="T3" fmla="*/ 371 h 642"/>
                  <a:gd name="T4" fmla="*/ 625 w 640"/>
                  <a:gd name="T5" fmla="*/ 332 h 642"/>
                  <a:gd name="T6" fmla="*/ 623 w 640"/>
                  <a:gd name="T7" fmla="*/ 286 h 642"/>
                  <a:gd name="T8" fmla="*/ 608 w 640"/>
                  <a:gd name="T9" fmla="*/ 248 h 642"/>
                  <a:gd name="T10" fmla="*/ 609 w 640"/>
                  <a:gd name="T11" fmla="*/ 182 h 642"/>
                  <a:gd name="T12" fmla="*/ 547 w 640"/>
                  <a:gd name="T13" fmla="*/ 167 h 642"/>
                  <a:gd name="T14" fmla="*/ 550 w 640"/>
                  <a:gd name="T15" fmla="*/ 97 h 642"/>
                  <a:gd name="T16" fmla="*/ 488 w 640"/>
                  <a:gd name="T17" fmla="*/ 74 h 642"/>
                  <a:gd name="T18" fmla="*/ 457 w 640"/>
                  <a:gd name="T19" fmla="*/ 48 h 642"/>
                  <a:gd name="T20" fmla="*/ 414 w 640"/>
                  <a:gd name="T21" fmla="*/ 31 h 642"/>
                  <a:gd name="T22" fmla="*/ 374 w 640"/>
                  <a:gd name="T23" fmla="*/ 29 h 642"/>
                  <a:gd name="T24" fmla="*/ 314 w 640"/>
                  <a:gd name="T25" fmla="*/ 0 h 642"/>
                  <a:gd name="T26" fmla="*/ 266 w 640"/>
                  <a:gd name="T27" fmla="*/ 52 h 642"/>
                  <a:gd name="T28" fmla="*/ 224 w 640"/>
                  <a:gd name="T29" fmla="*/ 15 h 642"/>
                  <a:gd name="T30" fmla="*/ 200 w 640"/>
                  <a:gd name="T31" fmla="*/ 75 h 642"/>
                  <a:gd name="T32" fmla="*/ 131 w 640"/>
                  <a:gd name="T33" fmla="*/ 62 h 642"/>
                  <a:gd name="T34" fmla="*/ 100 w 640"/>
                  <a:gd name="T35" fmla="*/ 120 h 642"/>
                  <a:gd name="T36" fmla="*/ 70 w 640"/>
                  <a:gd name="T37" fmla="*/ 147 h 642"/>
                  <a:gd name="T38" fmla="*/ 47 w 640"/>
                  <a:gd name="T39" fmla="*/ 187 h 642"/>
                  <a:gd name="T40" fmla="*/ 39 w 640"/>
                  <a:gd name="T41" fmla="*/ 227 h 642"/>
                  <a:gd name="T42" fmla="*/ 2 w 640"/>
                  <a:gd name="T43" fmla="*/ 281 h 642"/>
                  <a:gd name="T44" fmla="*/ 47 w 640"/>
                  <a:gd name="T45" fmla="*/ 332 h 642"/>
                  <a:gd name="T46" fmla="*/ 6 w 640"/>
                  <a:gd name="T47" fmla="*/ 385 h 642"/>
                  <a:gd name="T48" fmla="*/ 46 w 640"/>
                  <a:gd name="T49" fmla="*/ 438 h 642"/>
                  <a:gd name="T50" fmla="*/ 58 w 640"/>
                  <a:gd name="T51" fmla="*/ 476 h 642"/>
                  <a:gd name="T52" fmla="*/ 85 w 640"/>
                  <a:gd name="T53" fmla="*/ 514 h 642"/>
                  <a:gd name="T54" fmla="*/ 117 w 640"/>
                  <a:gd name="T55" fmla="*/ 538 h 642"/>
                  <a:gd name="T56" fmla="*/ 152 w 640"/>
                  <a:gd name="T57" fmla="*/ 594 h 642"/>
                  <a:gd name="T58" fmla="*/ 217 w 640"/>
                  <a:gd name="T59" fmla="*/ 574 h 642"/>
                  <a:gd name="T60" fmla="*/ 248 w 640"/>
                  <a:gd name="T61" fmla="*/ 633 h 642"/>
                  <a:gd name="T62" fmla="*/ 313 w 640"/>
                  <a:gd name="T63" fmla="*/ 619 h 642"/>
                  <a:gd name="T64" fmla="*/ 353 w 640"/>
                  <a:gd name="T65" fmla="*/ 624 h 642"/>
                  <a:gd name="T66" fmla="*/ 398 w 640"/>
                  <a:gd name="T67" fmla="*/ 615 h 642"/>
                  <a:gd name="T68" fmla="*/ 437 w 640"/>
                  <a:gd name="T69" fmla="*/ 603 h 642"/>
                  <a:gd name="T70" fmla="*/ 478 w 640"/>
                  <a:gd name="T71" fmla="*/ 581 h 642"/>
                  <a:gd name="T72" fmla="*/ 506 w 640"/>
                  <a:gd name="T73" fmla="*/ 553 h 642"/>
                  <a:gd name="T74" fmla="*/ 567 w 640"/>
                  <a:gd name="T75" fmla="*/ 526 h 642"/>
                  <a:gd name="T76" fmla="*/ 557 w 640"/>
                  <a:gd name="T77" fmla="*/ 459 h 642"/>
                  <a:gd name="T78" fmla="*/ 540 w 640"/>
                  <a:gd name="T79" fmla="*/ 327 h 642"/>
                  <a:gd name="T80" fmla="*/ 480 w 640"/>
                  <a:gd name="T81" fmla="*/ 170 h 642"/>
                  <a:gd name="T82" fmla="*/ 346 w 640"/>
                  <a:gd name="T83" fmla="*/ 103 h 642"/>
                  <a:gd name="T84" fmla="*/ 326 w 640"/>
                  <a:gd name="T85" fmla="*/ 111 h 642"/>
                  <a:gd name="T86" fmla="*/ 169 w 640"/>
                  <a:gd name="T87" fmla="*/ 161 h 642"/>
                  <a:gd name="T88" fmla="*/ 102 w 640"/>
                  <a:gd name="T89" fmla="*/ 295 h 642"/>
                  <a:gd name="T90" fmla="*/ 101 w 640"/>
                  <a:gd name="T91" fmla="*/ 315 h 642"/>
                  <a:gd name="T92" fmla="*/ 161 w 640"/>
                  <a:gd name="T93" fmla="*/ 472 h 642"/>
                  <a:gd name="T94" fmla="*/ 295 w 640"/>
                  <a:gd name="T95" fmla="*/ 539 h 642"/>
                  <a:gd name="T96" fmla="*/ 393 w 640"/>
                  <a:gd name="T97" fmla="*/ 164 h 642"/>
                  <a:gd name="T98" fmla="*/ 314 w 640"/>
                  <a:gd name="T99" fmla="*/ 540 h 642"/>
                  <a:gd name="T100" fmla="*/ 386 w 640"/>
                  <a:gd name="T101" fmla="*/ 530 h 642"/>
                  <a:gd name="T102" fmla="*/ 528 w 640"/>
                  <a:gd name="T103" fmla="*/ 346 h 6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40" h="642">
                    <a:moveTo>
                      <a:pt x="576" y="444"/>
                    </a:moveTo>
                    <a:cubicBezTo>
                      <a:pt x="594" y="455"/>
                      <a:pt x="594" y="455"/>
                      <a:pt x="594" y="455"/>
                    </a:cubicBezTo>
                    <a:cubicBezTo>
                      <a:pt x="601" y="459"/>
                      <a:pt x="611" y="456"/>
                      <a:pt x="614" y="448"/>
                    </a:cubicBezTo>
                    <a:cubicBezTo>
                      <a:pt x="616" y="444"/>
                      <a:pt x="618" y="440"/>
                      <a:pt x="619" y="436"/>
                    </a:cubicBezTo>
                    <a:cubicBezTo>
                      <a:pt x="622" y="428"/>
                      <a:pt x="618" y="420"/>
                      <a:pt x="610" y="417"/>
                    </a:cubicBezTo>
                    <a:cubicBezTo>
                      <a:pt x="603" y="415"/>
                      <a:pt x="603" y="415"/>
                      <a:pt x="603" y="415"/>
                    </a:cubicBezTo>
                    <a:cubicBezTo>
                      <a:pt x="592" y="412"/>
                      <a:pt x="584" y="402"/>
                      <a:pt x="585" y="391"/>
                    </a:cubicBezTo>
                    <a:cubicBezTo>
                      <a:pt x="587" y="376"/>
                      <a:pt x="601" y="367"/>
                      <a:pt x="614" y="371"/>
                    </a:cubicBezTo>
                    <a:cubicBezTo>
                      <a:pt x="620" y="372"/>
                      <a:pt x="620" y="372"/>
                      <a:pt x="620" y="372"/>
                    </a:cubicBezTo>
                    <a:cubicBezTo>
                      <a:pt x="629" y="375"/>
                      <a:pt x="637" y="369"/>
                      <a:pt x="638" y="360"/>
                    </a:cubicBezTo>
                    <a:cubicBezTo>
                      <a:pt x="639" y="356"/>
                      <a:pt x="639" y="352"/>
                      <a:pt x="640" y="348"/>
                    </a:cubicBezTo>
                    <a:cubicBezTo>
                      <a:pt x="640" y="339"/>
                      <a:pt x="634" y="332"/>
                      <a:pt x="625" y="332"/>
                    </a:cubicBezTo>
                    <a:cubicBezTo>
                      <a:pt x="618" y="332"/>
                      <a:pt x="618" y="332"/>
                      <a:pt x="618" y="332"/>
                    </a:cubicBezTo>
                    <a:cubicBezTo>
                      <a:pt x="607" y="332"/>
                      <a:pt x="596" y="325"/>
                      <a:pt x="594" y="314"/>
                    </a:cubicBezTo>
                    <a:cubicBezTo>
                      <a:pt x="591" y="299"/>
                      <a:pt x="602" y="286"/>
                      <a:pt x="616" y="286"/>
                    </a:cubicBezTo>
                    <a:cubicBezTo>
                      <a:pt x="623" y="286"/>
                      <a:pt x="623" y="286"/>
                      <a:pt x="623" y="286"/>
                    </a:cubicBezTo>
                    <a:cubicBezTo>
                      <a:pt x="631" y="286"/>
                      <a:pt x="638" y="278"/>
                      <a:pt x="637" y="269"/>
                    </a:cubicBezTo>
                    <a:cubicBezTo>
                      <a:pt x="636" y="265"/>
                      <a:pt x="635" y="261"/>
                      <a:pt x="634" y="256"/>
                    </a:cubicBezTo>
                    <a:cubicBezTo>
                      <a:pt x="633" y="248"/>
                      <a:pt x="624" y="243"/>
                      <a:pt x="616" y="246"/>
                    </a:cubicBezTo>
                    <a:cubicBezTo>
                      <a:pt x="608" y="248"/>
                      <a:pt x="608" y="248"/>
                      <a:pt x="608" y="248"/>
                    </a:cubicBezTo>
                    <a:cubicBezTo>
                      <a:pt x="596" y="252"/>
                      <a:pt x="583" y="245"/>
                      <a:pt x="579" y="233"/>
                    </a:cubicBezTo>
                    <a:cubicBezTo>
                      <a:pt x="576" y="221"/>
                      <a:pt x="582" y="208"/>
                      <a:pt x="595" y="204"/>
                    </a:cubicBezTo>
                    <a:cubicBezTo>
                      <a:pt x="601" y="202"/>
                      <a:pt x="601" y="202"/>
                      <a:pt x="601" y="202"/>
                    </a:cubicBezTo>
                    <a:cubicBezTo>
                      <a:pt x="609" y="199"/>
                      <a:pt x="613" y="190"/>
                      <a:pt x="609" y="182"/>
                    </a:cubicBezTo>
                    <a:cubicBezTo>
                      <a:pt x="607" y="178"/>
                      <a:pt x="605" y="174"/>
                      <a:pt x="603" y="171"/>
                    </a:cubicBezTo>
                    <a:cubicBezTo>
                      <a:pt x="599" y="163"/>
                      <a:pt x="590" y="161"/>
                      <a:pt x="583" y="165"/>
                    </a:cubicBezTo>
                    <a:cubicBezTo>
                      <a:pt x="577" y="169"/>
                      <a:pt x="577" y="169"/>
                      <a:pt x="577" y="169"/>
                    </a:cubicBezTo>
                    <a:cubicBezTo>
                      <a:pt x="567" y="176"/>
                      <a:pt x="554" y="175"/>
                      <a:pt x="547" y="167"/>
                    </a:cubicBezTo>
                    <a:cubicBezTo>
                      <a:pt x="537" y="156"/>
                      <a:pt x="539" y="139"/>
                      <a:pt x="550" y="132"/>
                    </a:cubicBezTo>
                    <a:cubicBezTo>
                      <a:pt x="556" y="128"/>
                      <a:pt x="556" y="128"/>
                      <a:pt x="556" y="128"/>
                    </a:cubicBezTo>
                    <a:cubicBezTo>
                      <a:pt x="563" y="123"/>
                      <a:pt x="564" y="113"/>
                      <a:pt x="558" y="106"/>
                    </a:cubicBezTo>
                    <a:cubicBezTo>
                      <a:pt x="556" y="103"/>
                      <a:pt x="553" y="100"/>
                      <a:pt x="550" y="97"/>
                    </a:cubicBezTo>
                    <a:cubicBezTo>
                      <a:pt x="544" y="91"/>
                      <a:pt x="534" y="91"/>
                      <a:pt x="528" y="98"/>
                    </a:cubicBezTo>
                    <a:cubicBezTo>
                      <a:pt x="524" y="103"/>
                      <a:pt x="524" y="103"/>
                      <a:pt x="524" y="103"/>
                    </a:cubicBezTo>
                    <a:cubicBezTo>
                      <a:pt x="516" y="112"/>
                      <a:pt x="504" y="115"/>
                      <a:pt x="494" y="109"/>
                    </a:cubicBezTo>
                    <a:cubicBezTo>
                      <a:pt x="481" y="102"/>
                      <a:pt x="479" y="85"/>
                      <a:pt x="488" y="74"/>
                    </a:cubicBezTo>
                    <a:cubicBezTo>
                      <a:pt x="492" y="70"/>
                      <a:pt x="492" y="70"/>
                      <a:pt x="492" y="70"/>
                    </a:cubicBezTo>
                    <a:cubicBezTo>
                      <a:pt x="497" y="63"/>
                      <a:pt x="496" y="53"/>
                      <a:pt x="488" y="48"/>
                    </a:cubicBezTo>
                    <a:cubicBezTo>
                      <a:pt x="485" y="46"/>
                      <a:pt x="481" y="44"/>
                      <a:pt x="477" y="41"/>
                    </a:cubicBezTo>
                    <a:cubicBezTo>
                      <a:pt x="470" y="37"/>
                      <a:pt x="460" y="40"/>
                      <a:pt x="457" y="48"/>
                    </a:cubicBezTo>
                    <a:cubicBezTo>
                      <a:pt x="454" y="55"/>
                      <a:pt x="454" y="55"/>
                      <a:pt x="454" y="55"/>
                    </a:cubicBezTo>
                    <a:cubicBezTo>
                      <a:pt x="450" y="65"/>
                      <a:pt x="438" y="71"/>
                      <a:pt x="427" y="69"/>
                    </a:cubicBezTo>
                    <a:cubicBezTo>
                      <a:pt x="413" y="65"/>
                      <a:pt x="406" y="50"/>
                      <a:pt x="412" y="37"/>
                    </a:cubicBezTo>
                    <a:cubicBezTo>
                      <a:pt x="414" y="31"/>
                      <a:pt x="414" y="31"/>
                      <a:pt x="414" y="31"/>
                    </a:cubicBezTo>
                    <a:cubicBezTo>
                      <a:pt x="418" y="23"/>
                      <a:pt x="413" y="14"/>
                      <a:pt x="405" y="12"/>
                    </a:cubicBezTo>
                    <a:cubicBezTo>
                      <a:pt x="401" y="11"/>
                      <a:pt x="396" y="9"/>
                      <a:pt x="392" y="9"/>
                    </a:cubicBezTo>
                    <a:cubicBezTo>
                      <a:pt x="384" y="7"/>
                      <a:pt x="376" y="12"/>
                      <a:pt x="375" y="21"/>
                    </a:cubicBezTo>
                    <a:cubicBezTo>
                      <a:pt x="374" y="29"/>
                      <a:pt x="374" y="29"/>
                      <a:pt x="374" y="29"/>
                    </a:cubicBezTo>
                    <a:cubicBezTo>
                      <a:pt x="372" y="41"/>
                      <a:pt x="360" y="50"/>
                      <a:pt x="348" y="49"/>
                    </a:cubicBezTo>
                    <a:cubicBezTo>
                      <a:pt x="337" y="52"/>
                      <a:pt x="325" y="43"/>
                      <a:pt x="327" y="31"/>
                    </a:cubicBezTo>
                    <a:cubicBezTo>
                      <a:pt x="329" y="17"/>
                      <a:pt x="329" y="17"/>
                      <a:pt x="329" y="17"/>
                    </a:cubicBezTo>
                    <a:cubicBezTo>
                      <a:pt x="330" y="8"/>
                      <a:pt x="323" y="0"/>
                      <a:pt x="314" y="0"/>
                    </a:cubicBezTo>
                    <a:cubicBezTo>
                      <a:pt x="310" y="0"/>
                      <a:pt x="306" y="1"/>
                      <a:pt x="301" y="1"/>
                    </a:cubicBezTo>
                    <a:cubicBezTo>
                      <a:pt x="293" y="1"/>
                      <a:pt x="286" y="9"/>
                      <a:pt x="288" y="18"/>
                    </a:cubicBezTo>
                    <a:cubicBezTo>
                      <a:pt x="289" y="25"/>
                      <a:pt x="289" y="25"/>
                      <a:pt x="289" y="25"/>
                    </a:cubicBezTo>
                    <a:cubicBezTo>
                      <a:pt x="291" y="39"/>
                      <a:pt x="281" y="52"/>
                      <a:pt x="266" y="52"/>
                    </a:cubicBezTo>
                    <a:cubicBezTo>
                      <a:pt x="255" y="52"/>
                      <a:pt x="245" y="43"/>
                      <a:pt x="244" y="32"/>
                    </a:cubicBezTo>
                    <a:cubicBezTo>
                      <a:pt x="243" y="27"/>
                      <a:pt x="243" y="27"/>
                      <a:pt x="243" y="27"/>
                    </a:cubicBezTo>
                    <a:cubicBezTo>
                      <a:pt x="241" y="18"/>
                      <a:pt x="233" y="13"/>
                      <a:pt x="224" y="15"/>
                    </a:cubicBezTo>
                    <a:cubicBezTo>
                      <a:pt x="224" y="15"/>
                      <a:pt x="224" y="15"/>
                      <a:pt x="224" y="15"/>
                    </a:cubicBezTo>
                    <a:cubicBezTo>
                      <a:pt x="220" y="17"/>
                      <a:pt x="216" y="18"/>
                      <a:pt x="212" y="19"/>
                    </a:cubicBezTo>
                    <a:cubicBezTo>
                      <a:pt x="204" y="22"/>
                      <a:pt x="200" y="31"/>
                      <a:pt x="204" y="39"/>
                    </a:cubicBezTo>
                    <a:cubicBezTo>
                      <a:pt x="207" y="46"/>
                      <a:pt x="207" y="46"/>
                      <a:pt x="207" y="46"/>
                    </a:cubicBezTo>
                    <a:cubicBezTo>
                      <a:pt x="212" y="56"/>
                      <a:pt x="209" y="68"/>
                      <a:pt x="200" y="75"/>
                    </a:cubicBezTo>
                    <a:cubicBezTo>
                      <a:pt x="188" y="83"/>
                      <a:pt x="172" y="79"/>
                      <a:pt x="166" y="66"/>
                    </a:cubicBezTo>
                    <a:cubicBezTo>
                      <a:pt x="163" y="60"/>
                      <a:pt x="163" y="60"/>
                      <a:pt x="163" y="60"/>
                    </a:cubicBezTo>
                    <a:cubicBezTo>
                      <a:pt x="159" y="52"/>
                      <a:pt x="149" y="50"/>
                      <a:pt x="142" y="55"/>
                    </a:cubicBezTo>
                    <a:cubicBezTo>
                      <a:pt x="138" y="57"/>
                      <a:pt x="135" y="59"/>
                      <a:pt x="131" y="62"/>
                    </a:cubicBezTo>
                    <a:cubicBezTo>
                      <a:pt x="124" y="67"/>
                      <a:pt x="123" y="77"/>
                      <a:pt x="129" y="83"/>
                    </a:cubicBezTo>
                    <a:cubicBezTo>
                      <a:pt x="134" y="89"/>
                      <a:pt x="134" y="89"/>
                      <a:pt x="134" y="89"/>
                    </a:cubicBezTo>
                    <a:cubicBezTo>
                      <a:pt x="141" y="97"/>
                      <a:pt x="142" y="110"/>
                      <a:pt x="135" y="119"/>
                    </a:cubicBezTo>
                    <a:cubicBezTo>
                      <a:pt x="126" y="130"/>
                      <a:pt x="109" y="130"/>
                      <a:pt x="100" y="120"/>
                    </a:cubicBezTo>
                    <a:cubicBezTo>
                      <a:pt x="96" y="115"/>
                      <a:pt x="96" y="115"/>
                      <a:pt x="96" y="115"/>
                    </a:cubicBezTo>
                    <a:cubicBezTo>
                      <a:pt x="90" y="109"/>
                      <a:pt x="80" y="109"/>
                      <a:pt x="74" y="116"/>
                    </a:cubicBezTo>
                    <a:cubicBezTo>
                      <a:pt x="71" y="119"/>
                      <a:pt x="69" y="122"/>
                      <a:pt x="66" y="126"/>
                    </a:cubicBezTo>
                    <a:cubicBezTo>
                      <a:pt x="61" y="133"/>
                      <a:pt x="63" y="142"/>
                      <a:pt x="70" y="147"/>
                    </a:cubicBezTo>
                    <a:cubicBezTo>
                      <a:pt x="77" y="151"/>
                      <a:pt x="77" y="151"/>
                      <a:pt x="77" y="151"/>
                    </a:cubicBezTo>
                    <a:cubicBezTo>
                      <a:pt x="87" y="158"/>
                      <a:pt x="91" y="172"/>
                      <a:pt x="84" y="183"/>
                    </a:cubicBezTo>
                    <a:cubicBezTo>
                      <a:pt x="88" y="194"/>
                      <a:pt x="75" y="204"/>
                      <a:pt x="65" y="198"/>
                    </a:cubicBezTo>
                    <a:cubicBezTo>
                      <a:pt x="47" y="187"/>
                      <a:pt x="47" y="187"/>
                      <a:pt x="47" y="187"/>
                    </a:cubicBezTo>
                    <a:cubicBezTo>
                      <a:pt x="40" y="182"/>
                      <a:pt x="30" y="185"/>
                      <a:pt x="26" y="193"/>
                    </a:cubicBezTo>
                    <a:cubicBezTo>
                      <a:pt x="25" y="197"/>
                      <a:pt x="23" y="201"/>
                      <a:pt x="21" y="205"/>
                    </a:cubicBezTo>
                    <a:cubicBezTo>
                      <a:pt x="18" y="213"/>
                      <a:pt x="23" y="222"/>
                      <a:pt x="31" y="225"/>
                    </a:cubicBezTo>
                    <a:cubicBezTo>
                      <a:pt x="39" y="227"/>
                      <a:pt x="39" y="227"/>
                      <a:pt x="39" y="227"/>
                    </a:cubicBezTo>
                    <a:cubicBezTo>
                      <a:pt x="51" y="230"/>
                      <a:pt x="58" y="243"/>
                      <a:pt x="55" y="255"/>
                    </a:cubicBezTo>
                    <a:cubicBezTo>
                      <a:pt x="51" y="267"/>
                      <a:pt x="39" y="274"/>
                      <a:pt x="26" y="271"/>
                    </a:cubicBezTo>
                    <a:cubicBezTo>
                      <a:pt x="20" y="269"/>
                      <a:pt x="20" y="269"/>
                      <a:pt x="20" y="269"/>
                    </a:cubicBezTo>
                    <a:cubicBezTo>
                      <a:pt x="12" y="267"/>
                      <a:pt x="3" y="273"/>
                      <a:pt x="2" y="281"/>
                    </a:cubicBezTo>
                    <a:cubicBezTo>
                      <a:pt x="2" y="286"/>
                      <a:pt x="1" y="290"/>
                      <a:pt x="1" y="294"/>
                    </a:cubicBezTo>
                    <a:cubicBezTo>
                      <a:pt x="0" y="303"/>
                      <a:pt x="7" y="310"/>
                      <a:pt x="16" y="310"/>
                    </a:cubicBezTo>
                    <a:cubicBezTo>
                      <a:pt x="23" y="310"/>
                      <a:pt x="23" y="310"/>
                      <a:pt x="23" y="310"/>
                    </a:cubicBezTo>
                    <a:cubicBezTo>
                      <a:pt x="36" y="310"/>
                      <a:pt x="47" y="320"/>
                      <a:pt x="47" y="332"/>
                    </a:cubicBezTo>
                    <a:cubicBezTo>
                      <a:pt x="47" y="345"/>
                      <a:pt x="37" y="356"/>
                      <a:pt x="24" y="356"/>
                    </a:cubicBezTo>
                    <a:cubicBezTo>
                      <a:pt x="18" y="356"/>
                      <a:pt x="18" y="356"/>
                      <a:pt x="18" y="356"/>
                    </a:cubicBezTo>
                    <a:cubicBezTo>
                      <a:pt x="9" y="356"/>
                      <a:pt x="3" y="364"/>
                      <a:pt x="4" y="373"/>
                    </a:cubicBezTo>
                    <a:cubicBezTo>
                      <a:pt x="5" y="377"/>
                      <a:pt x="5" y="381"/>
                      <a:pt x="6" y="385"/>
                    </a:cubicBezTo>
                    <a:cubicBezTo>
                      <a:pt x="8" y="394"/>
                      <a:pt x="17" y="399"/>
                      <a:pt x="25" y="396"/>
                    </a:cubicBezTo>
                    <a:cubicBezTo>
                      <a:pt x="32" y="394"/>
                      <a:pt x="32" y="394"/>
                      <a:pt x="32" y="394"/>
                    </a:cubicBezTo>
                    <a:cubicBezTo>
                      <a:pt x="44" y="390"/>
                      <a:pt x="57" y="397"/>
                      <a:pt x="61" y="409"/>
                    </a:cubicBezTo>
                    <a:cubicBezTo>
                      <a:pt x="65" y="421"/>
                      <a:pt x="58" y="434"/>
                      <a:pt x="46" y="438"/>
                    </a:cubicBezTo>
                    <a:cubicBezTo>
                      <a:pt x="40" y="440"/>
                      <a:pt x="40" y="440"/>
                      <a:pt x="40" y="440"/>
                    </a:cubicBezTo>
                    <a:cubicBezTo>
                      <a:pt x="32" y="442"/>
                      <a:pt x="28" y="452"/>
                      <a:pt x="31" y="460"/>
                    </a:cubicBezTo>
                    <a:cubicBezTo>
                      <a:pt x="33" y="464"/>
                      <a:pt x="35" y="467"/>
                      <a:pt x="37" y="471"/>
                    </a:cubicBezTo>
                    <a:cubicBezTo>
                      <a:pt x="41" y="479"/>
                      <a:pt x="51" y="481"/>
                      <a:pt x="58" y="476"/>
                    </a:cubicBezTo>
                    <a:cubicBezTo>
                      <a:pt x="64" y="472"/>
                      <a:pt x="64" y="472"/>
                      <a:pt x="64" y="472"/>
                    </a:cubicBezTo>
                    <a:cubicBezTo>
                      <a:pt x="73" y="466"/>
                      <a:pt x="86" y="467"/>
                      <a:pt x="94" y="475"/>
                    </a:cubicBezTo>
                    <a:cubicBezTo>
                      <a:pt x="104" y="486"/>
                      <a:pt x="102" y="503"/>
                      <a:pt x="90" y="510"/>
                    </a:cubicBezTo>
                    <a:cubicBezTo>
                      <a:pt x="85" y="514"/>
                      <a:pt x="85" y="514"/>
                      <a:pt x="85" y="514"/>
                    </a:cubicBezTo>
                    <a:cubicBezTo>
                      <a:pt x="78" y="519"/>
                      <a:pt x="76" y="529"/>
                      <a:pt x="82" y="535"/>
                    </a:cubicBezTo>
                    <a:cubicBezTo>
                      <a:pt x="85" y="539"/>
                      <a:pt x="88" y="542"/>
                      <a:pt x="91" y="545"/>
                    </a:cubicBezTo>
                    <a:cubicBezTo>
                      <a:pt x="97" y="551"/>
                      <a:pt x="107" y="551"/>
                      <a:pt x="112" y="544"/>
                    </a:cubicBezTo>
                    <a:cubicBezTo>
                      <a:pt x="117" y="538"/>
                      <a:pt x="117" y="538"/>
                      <a:pt x="117" y="538"/>
                    </a:cubicBezTo>
                    <a:cubicBezTo>
                      <a:pt x="126" y="528"/>
                      <a:pt x="140" y="527"/>
                      <a:pt x="150" y="535"/>
                    </a:cubicBezTo>
                    <a:cubicBezTo>
                      <a:pt x="160" y="543"/>
                      <a:pt x="161" y="558"/>
                      <a:pt x="153" y="567"/>
                    </a:cubicBezTo>
                    <a:cubicBezTo>
                      <a:pt x="149" y="572"/>
                      <a:pt x="149" y="572"/>
                      <a:pt x="149" y="572"/>
                    </a:cubicBezTo>
                    <a:cubicBezTo>
                      <a:pt x="143" y="579"/>
                      <a:pt x="145" y="589"/>
                      <a:pt x="152" y="594"/>
                    </a:cubicBezTo>
                    <a:cubicBezTo>
                      <a:pt x="156" y="596"/>
                      <a:pt x="160" y="598"/>
                      <a:pt x="163" y="600"/>
                    </a:cubicBezTo>
                    <a:cubicBezTo>
                      <a:pt x="171" y="605"/>
                      <a:pt x="180" y="601"/>
                      <a:pt x="184" y="594"/>
                    </a:cubicBezTo>
                    <a:cubicBezTo>
                      <a:pt x="187" y="586"/>
                      <a:pt x="187" y="586"/>
                      <a:pt x="187" y="586"/>
                    </a:cubicBezTo>
                    <a:cubicBezTo>
                      <a:pt x="192" y="575"/>
                      <a:pt x="205" y="569"/>
                      <a:pt x="217" y="574"/>
                    </a:cubicBezTo>
                    <a:cubicBezTo>
                      <a:pt x="229" y="579"/>
                      <a:pt x="234" y="593"/>
                      <a:pt x="229" y="605"/>
                    </a:cubicBezTo>
                    <a:cubicBezTo>
                      <a:pt x="227" y="610"/>
                      <a:pt x="227" y="610"/>
                      <a:pt x="227" y="610"/>
                    </a:cubicBezTo>
                    <a:cubicBezTo>
                      <a:pt x="223" y="619"/>
                      <a:pt x="228" y="628"/>
                      <a:pt x="236" y="630"/>
                    </a:cubicBezTo>
                    <a:cubicBezTo>
                      <a:pt x="240" y="631"/>
                      <a:pt x="244" y="632"/>
                      <a:pt x="248" y="633"/>
                    </a:cubicBezTo>
                    <a:cubicBezTo>
                      <a:pt x="257" y="635"/>
                      <a:pt x="265" y="629"/>
                      <a:pt x="266" y="621"/>
                    </a:cubicBezTo>
                    <a:cubicBezTo>
                      <a:pt x="267" y="613"/>
                      <a:pt x="267" y="613"/>
                      <a:pt x="267" y="613"/>
                    </a:cubicBezTo>
                    <a:cubicBezTo>
                      <a:pt x="269" y="601"/>
                      <a:pt x="280" y="592"/>
                      <a:pt x="293" y="593"/>
                    </a:cubicBezTo>
                    <a:cubicBezTo>
                      <a:pt x="305" y="595"/>
                      <a:pt x="314" y="606"/>
                      <a:pt x="313" y="619"/>
                    </a:cubicBezTo>
                    <a:cubicBezTo>
                      <a:pt x="312" y="625"/>
                      <a:pt x="312" y="625"/>
                      <a:pt x="312" y="625"/>
                    </a:cubicBezTo>
                    <a:cubicBezTo>
                      <a:pt x="311" y="634"/>
                      <a:pt x="318" y="642"/>
                      <a:pt x="327" y="641"/>
                    </a:cubicBezTo>
                    <a:cubicBezTo>
                      <a:pt x="331" y="641"/>
                      <a:pt x="335" y="641"/>
                      <a:pt x="339" y="641"/>
                    </a:cubicBezTo>
                    <a:cubicBezTo>
                      <a:pt x="348" y="640"/>
                      <a:pt x="354" y="633"/>
                      <a:pt x="353" y="624"/>
                    </a:cubicBezTo>
                    <a:cubicBezTo>
                      <a:pt x="352" y="616"/>
                      <a:pt x="352" y="616"/>
                      <a:pt x="352" y="616"/>
                    </a:cubicBezTo>
                    <a:cubicBezTo>
                      <a:pt x="349" y="604"/>
                      <a:pt x="358" y="592"/>
                      <a:pt x="371" y="590"/>
                    </a:cubicBezTo>
                    <a:cubicBezTo>
                      <a:pt x="383" y="588"/>
                      <a:pt x="395" y="596"/>
                      <a:pt x="397" y="609"/>
                    </a:cubicBezTo>
                    <a:cubicBezTo>
                      <a:pt x="398" y="615"/>
                      <a:pt x="398" y="615"/>
                      <a:pt x="398" y="615"/>
                    </a:cubicBezTo>
                    <a:cubicBezTo>
                      <a:pt x="399" y="624"/>
                      <a:pt x="408" y="629"/>
                      <a:pt x="416" y="627"/>
                    </a:cubicBezTo>
                    <a:cubicBezTo>
                      <a:pt x="417" y="627"/>
                      <a:pt x="417" y="627"/>
                      <a:pt x="417" y="627"/>
                    </a:cubicBezTo>
                    <a:cubicBezTo>
                      <a:pt x="421" y="625"/>
                      <a:pt x="425" y="624"/>
                      <a:pt x="429" y="622"/>
                    </a:cubicBezTo>
                    <a:cubicBezTo>
                      <a:pt x="437" y="620"/>
                      <a:pt x="441" y="610"/>
                      <a:pt x="437" y="603"/>
                    </a:cubicBezTo>
                    <a:cubicBezTo>
                      <a:pt x="434" y="596"/>
                      <a:pt x="434" y="596"/>
                      <a:pt x="434" y="596"/>
                    </a:cubicBezTo>
                    <a:cubicBezTo>
                      <a:pt x="428" y="584"/>
                      <a:pt x="433" y="570"/>
                      <a:pt x="444" y="565"/>
                    </a:cubicBezTo>
                    <a:cubicBezTo>
                      <a:pt x="456" y="559"/>
                      <a:pt x="470" y="564"/>
                      <a:pt x="475" y="576"/>
                    </a:cubicBezTo>
                    <a:cubicBezTo>
                      <a:pt x="478" y="581"/>
                      <a:pt x="478" y="581"/>
                      <a:pt x="478" y="581"/>
                    </a:cubicBezTo>
                    <a:cubicBezTo>
                      <a:pt x="482" y="589"/>
                      <a:pt x="492" y="592"/>
                      <a:pt x="499" y="587"/>
                    </a:cubicBezTo>
                    <a:cubicBezTo>
                      <a:pt x="502" y="585"/>
                      <a:pt x="506" y="582"/>
                      <a:pt x="509" y="580"/>
                    </a:cubicBezTo>
                    <a:cubicBezTo>
                      <a:pt x="516" y="575"/>
                      <a:pt x="517" y="565"/>
                      <a:pt x="512" y="558"/>
                    </a:cubicBezTo>
                    <a:cubicBezTo>
                      <a:pt x="506" y="553"/>
                      <a:pt x="506" y="553"/>
                      <a:pt x="506" y="553"/>
                    </a:cubicBezTo>
                    <a:cubicBezTo>
                      <a:pt x="498" y="543"/>
                      <a:pt x="499" y="529"/>
                      <a:pt x="508" y="520"/>
                    </a:cubicBezTo>
                    <a:cubicBezTo>
                      <a:pt x="517" y="512"/>
                      <a:pt x="532" y="512"/>
                      <a:pt x="541" y="522"/>
                    </a:cubicBezTo>
                    <a:cubicBezTo>
                      <a:pt x="545" y="526"/>
                      <a:pt x="545" y="526"/>
                      <a:pt x="545" y="526"/>
                    </a:cubicBezTo>
                    <a:cubicBezTo>
                      <a:pt x="551" y="533"/>
                      <a:pt x="561" y="533"/>
                      <a:pt x="567" y="526"/>
                    </a:cubicBezTo>
                    <a:cubicBezTo>
                      <a:pt x="569" y="523"/>
                      <a:pt x="572" y="519"/>
                      <a:pt x="575" y="516"/>
                    </a:cubicBezTo>
                    <a:cubicBezTo>
                      <a:pt x="580" y="509"/>
                      <a:pt x="578" y="499"/>
                      <a:pt x="571" y="495"/>
                    </a:cubicBezTo>
                    <a:cubicBezTo>
                      <a:pt x="564" y="491"/>
                      <a:pt x="564" y="491"/>
                      <a:pt x="564" y="491"/>
                    </a:cubicBezTo>
                    <a:cubicBezTo>
                      <a:pt x="553" y="484"/>
                      <a:pt x="550" y="470"/>
                      <a:pt x="557" y="459"/>
                    </a:cubicBezTo>
                    <a:cubicBezTo>
                      <a:pt x="553" y="448"/>
                      <a:pt x="566" y="438"/>
                      <a:pt x="576" y="444"/>
                    </a:cubicBezTo>
                    <a:moveTo>
                      <a:pt x="493" y="185"/>
                    </a:moveTo>
                    <a:cubicBezTo>
                      <a:pt x="509" y="205"/>
                      <a:pt x="521" y="229"/>
                      <a:pt x="530" y="255"/>
                    </a:cubicBezTo>
                    <a:cubicBezTo>
                      <a:pt x="537" y="279"/>
                      <a:pt x="540" y="303"/>
                      <a:pt x="540" y="327"/>
                    </a:cubicBezTo>
                    <a:cubicBezTo>
                      <a:pt x="530" y="326"/>
                      <a:pt x="530" y="326"/>
                      <a:pt x="530" y="326"/>
                    </a:cubicBezTo>
                    <a:cubicBezTo>
                      <a:pt x="531" y="278"/>
                      <a:pt x="515" y="230"/>
                      <a:pt x="485" y="191"/>
                    </a:cubicBezTo>
                    <a:cubicBezTo>
                      <a:pt x="493" y="185"/>
                      <a:pt x="493" y="185"/>
                      <a:pt x="493" y="185"/>
                    </a:cubicBezTo>
                    <a:moveTo>
                      <a:pt x="480" y="170"/>
                    </a:moveTo>
                    <a:cubicBezTo>
                      <a:pt x="472" y="177"/>
                      <a:pt x="472" y="177"/>
                      <a:pt x="472" y="177"/>
                    </a:cubicBezTo>
                    <a:cubicBezTo>
                      <a:pt x="455" y="158"/>
                      <a:pt x="433" y="142"/>
                      <a:pt x="409" y="131"/>
                    </a:cubicBezTo>
                    <a:cubicBezTo>
                      <a:pt x="388" y="121"/>
                      <a:pt x="367" y="115"/>
                      <a:pt x="345" y="113"/>
                    </a:cubicBezTo>
                    <a:cubicBezTo>
                      <a:pt x="346" y="103"/>
                      <a:pt x="346" y="103"/>
                      <a:pt x="346" y="103"/>
                    </a:cubicBezTo>
                    <a:cubicBezTo>
                      <a:pt x="397" y="109"/>
                      <a:pt x="445" y="133"/>
                      <a:pt x="480" y="170"/>
                    </a:cubicBezTo>
                    <a:moveTo>
                      <a:pt x="254" y="112"/>
                    </a:moveTo>
                    <a:cubicBezTo>
                      <a:pt x="278" y="104"/>
                      <a:pt x="303" y="101"/>
                      <a:pt x="326" y="101"/>
                    </a:cubicBezTo>
                    <a:cubicBezTo>
                      <a:pt x="326" y="111"/>
                      <a:pt x="326" y="111"/>
                      <a:pt x="326" y="111"/>
                    </a:cubicBezTo>
                    <a:cubicBezTo>
                      <a:pt x="277" y="110"/>
                      <a:pt x="229" y="126"/>
                      <a:pt x="191" y="156"/>
                    </a:cubicBezTo>
                    <a:cubicBezTo>
                      <a:pt x="184" y="149"/>
                      <a:pt x="184" y="149"/>
                      <a:pt x="184" y="149"/>
                    </a:cubicBezTo>
                    <a:cubicBezTo>
                      <a:pt x="205" y="133"/>
                      <a:pt x="228" y="120"/>
                      <a:pt x="254" y="112"/>
                    </a:cubicBezTo>
                    <a:moveTo>
                      <a:pt x="169" y="161"/>
                    </a:moveTo>
                    <a:cubicBezTo>
                      <a:pt x="176" y="169"/>
                      <a:pt x="176" y="169"/>
                      <a:pt x="176" y="169"/>
                    </a:cubicBezTo>
                    <a:cubicBezTo>
                      <a:pt x="157" y="187"/>
                      <a:pt x="142" y="208"/>
                      <a:pt x="130" y="233"/>
                    </a:cubicBezTo>
                    <a:cubicBezTo>
                      <a:pt x="121" y="253"/>
                      <a:pt x="115" y="275"/>
                      <a:pt x="112" y="296"/>
                    </a:cubicBezTo>
                    <a:cubicBezTo>
                      <a:pt x="102" y="295"/>
                      <a:pt x="102" y="295"/>
                      <a:pt x="102" y="295"/>
                    </a:cubicBezTo>
                    <a:cubicBezTo>
                      <a:pt x="108" y="244"/>
                      <a:pt x="132" y="197"/>
                      <a:pt x="169" y="161"/>
                    </a:cubicBezTo>
                    <a:moveTo>
                      <a:pt x="148" y="457"/>
                    </a:moveTo>
                    <a:cubicBezTo>
                      <a:pt x="132" y="437"/>
                      <a:pt x="119" y="413"/>
                      <a:pt x="111" y="387"/>
                    </a:cubicBezTo>
                    <a:cubicBezTo>
                      <a:pt x="103" y="363"/>
                      <a:pt x="100" y="339"/>
                      <a:pt x="101" y="315"/>
                    </a:cubicBezTo>
                    <a:cubicBezTo>
                      <a:pt x="111" y="315"/>
                      <a:pt x="111" y="315"/>
                      <a:pt x="111" y="315"/>
                    </a:cubicBezTo>
                    <a:cubicBezTo>
                      <a:pt x="110" y="364"/>
                      <a:pt x="126" y="412"/>
                      <a:pt x="156" y="450"/>
                    </a:cubicBezTo>
                    <a:cubicBezTo>
                      <a:pt x="148" y="457"/>
                      <a:pt x="148" y="457"/>
                      <a:pt x="148" y="457"/>
                    </a:cubicBezTo>
                    <a:moveTo>
                      <a:pt x="161" y="472"/>
                    </a:moveTo>
                    <a:cubicBezTo>
                      <a:pt x="168" y="465"/>
                      <a:pt x="168" y="465"/>
                      <a:pt x="168" y="465"/>
                    </a:cubicBezTo>
                    <a:cubicBezTo>
                      <a:pt x="186" y="484"/>
                      <a:pt x="207" y="499"/>
                      <a:pt x="232" y="511"/>
                    </a:cubicBezTo>
                    <a:cubicBezTo>
                      <a:pt x="253" y="521"/>
                      <a:pt x="274" y="526"/>
                      <a:pt x="295" y="529"/>
                    </a:cubicBezTo>
                    <a:cubicBezTo>
                      <a:pt x="295" y="539"/>
                      <a:pt x="295" y="539"/>
                      <a:pt x="295" y="539"/>
                    </a:cubicBezTo>
                    <a:cubicBezTo>
                      <a:pt x="244" y="533"/>
                      <a:pt x="196" y="509"/>
                      <a:pt x="161" y="472"/>
                    </a:cubicBezTo>
                    <a:moveTo>
                      <a:pt x="247" y="478"/>
                    </a:moveTo>
                    <a:cubicBezTo>
                      <a:pt x="161" y="438"/>
                      <a:pt x="123" y="335"/>
                      <a:pt x="163" y="248"/>
                    </a:cubicBezTo>
                    <a:cubicBezTo>
                      <a:pt x="204" y="161"/>
                      <a:pt x="307" y="124"/>
                      <a:pt x="393" y="164"/>
                    </a:cubicBezTo>
                    <a:cubicBezTo>
                      <a:pt x="480" y="204"/>
                      <a:pt x="517" y="307"/>
                      <a:pt x="477" y="394"/>
                    </a:cubicBezTo>
                    <a:cubicBezTo>
                      <a:pt x="437" y="480"/>
                      <a:pt x="334" y="518"/>
                      <a:pt x="247" y="478"/>
                    </a:cubicBezTo>
                    <a:moveTo>
                      <a:pt x="386" y="530"/>
                    </a:moveTo>
                    <a:cubicBezTo>
                      <a:pt x="362" y="538"/>
                      <a:pt x="338" y="541"/>
                      <a:pt x="314" y="540"/>
                    </a:cubicBezTo>
                    <a:cubicBezTo>
                      <a:pt x="315" y="530"/>
                      <a:pt x="315" y="530"/>
                      <a:pt x="315" y="530"/>
                    </a:cubicBezTo>
                    <a:cubicBezTo>
                      <a:pt x="364" y="532"/>
                      <a:pt x="411" y="516"/>
                      <a:pt x="450" y="486"/>
                    </a:cubicBezTo>
                    <a:cubicBezTo>
                      <a:pt x="456" y="493"/>
                      <a:pt x="456" y="493"/>
                      <a:pt x="456" y="493"/>
                    </a:cubicBezTo>
                    <a:cubicBezTo>
                      <a:pt x="436" y="509"/>
                      <a:pt x="412" y="522"/>
                      <a:pt x="386" y="530"/>
                    </a:cubicBezTo>
                    <a:moveTo>
                      <a:pt x="471" y="480"/>
                    </a:moveTo>
                    <a:cubicBezTo>
                      <a:pt x="465" y="473"/>
                      <a:pt x="465" y="473"/>
                      <a:pt x="465" y="473"/>
                    </a:cubicBezTo>
                    <a:cubicBezTo>
                      <a:pt x="483" y="455"/>
                      <a:pt x="499" y="434"/>
                      <a:pt x="510" y="409"/>
                    </a:cubicBezTo>
                    <a:cubicBezTo>
                      <a:pt x="520" y="389"/>
                      <a:pt x="526" y="367"/>
                      <a:pt x="528" y="346"/>
                    </a:cubicBezTo>
                    <a:cubicBezTo>
                      <a:pt x="538" y="347"/>
                      <a:pt x="538" y="347"/>
                      <a:pt x="538" y="347"/>
                    </a:cubicBezTo>
                    <a:cubicBezTo>
                      <a:pt x="532" y="398"/>
                      <a:pt x="508" y="445"/>
                      <a:pt x="471" y="480"/>
                    </a:cubicBezTo>
                  </a:path>
                </a:pathLst>
              </a:custGeom>
              <a:solidFill>
                <a:schemeClr val="accent3"/>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103" name="Freeform 42"/>
              <p:cNvSpPr>
                <a:spLocks noEditPoints="1"/>
              </p:cNvSpPr>
              <p:nvPr/>
            </p:nvSpPr>
            <p:spPr bwMode="auto">
              <a:xfrm>
                <a:off x="4624762" y="3802960"/>
                <a:ext cx="1292831" cy="1294460"/>
              </a:xfrm>
              <a:custGeom>
                <a:avLst/>
                <a:gdLst>
                  <a:gd name="T0" fmla="*/ 640 w 671"/>
                  <a:gd name="T1" fmla="*/ 357 h 672"/>
                  <a:gd name="T2" fmla="*/ 626 w 671"/>
                  <a:gd name="T3" fmla="*/ 244 h 672"/>
                  <a:gd name="T4" fmla="*/ 573 w 671"/>
                  <a:gd name="T5" fmla="*/ 144 h 672"/>
                  <a:gd name="T6" fmla="*/ 515 w 671"/>
                  <a:gd name="T7" fmla="*/ 51 h 672"/>
                  <a:gd name="T8" fmla="*/ 409 w 671"/>
                  <a:gd name="T9" fmla="*/ 8 h 672"/>
                  <a:gd name="T10" fmla="*/ 295 w 671"/>
                  <a:gd name="T11" fmla="*/ 2 h 672"/>
                  <a:gd name="T12" fmla="*/ 198 w 671"/>
                  <a:gd name="T13" fmla="*/ 29 h 672"/>
                  <a:gd name="T14" fmla="*/ 129 w 671"/>
                  <a:gd name="T15" fmla="*/ 114 h 672"/>
                  <a:gd name="T16" fmla="*/ 52 w 671"/>
                  <a:gd name="T17" fmla="*/ 227 h 672"/>
                  <a:gd name="T18" fmla="*/ 0 w 671"/>
                  <a:gd name="T19" fmla="*/ 324 h 672"/>
                  <a:gd name="T20" fmla="*/ 16 w 671"/>
                  <a:gd name="T21" fmla="*/ 437 h 672"/>
                  <a:gd name="T22" fmla="*/ 68 w 671"/>
                  <a:gd name="T23" fmla="*/ 539 h 672"/>
                  <a:gd name="T24" fmla="*/ 166 w 671"/>
                  <a:gd name="T25" fmla="*/ 588 h 672"/>
                  <a:gd name="T26" fmla="*/ 293 w 671"/>
                  <a:gd name="T27" fmla="*/ 637 h 672"/>
                  <a:gd name="T28" fmla="*/ 399 w 671"/>
                  <a:gd name="T29" fmla="*/ 666 h 672"/>
                  <a:gd name="T30" fmla="*/ 494 w 671"/>
                  <a:gd name="T31" fmla="*/ 633 h 672"/>
                  <a:gd name="T32" fmla="*/ 584 w 671"/>
                  <a:gd name="T33" fmla="*/ 563 h 672"/>
                  <a:gd name="T34" fmla="*/ 646 w 671"/>
                  <a:gd name="T35" fmla="*/ 467 h 672"/>
                  <a:gd name="T36" fmla="*/ 579 w 671"/>
                  <a:gd name="T37" fmla="*/ 437 h 672"/>
                  <a:gd name="T38" fmla="*/ 598 w 671"/>
                  <a:gd name="T39" fmla="*/ 364 h 672"/>
                  <a:gd name="T40" fmla="*/ 599 w 671"/>
                  <a:gd name="T41" fmla="*/ 327 h 672"/>
                  <a:gd name="T42" fmla="*/ 548 w 671"/>
                  <a:gd name="T43" fmla="*/ 273 h 672"/>
                  <a:gd name="T44" fmla="*/ 575 w 671"/>
                  <a:gd name="T45" fmla="*/ 225 h 672"/>
                  <a:gd name="T46" fmla="*/ 557 w 671"/>
                  <a:gd name="T47" fmla="*/ 192 h 672"/>
                  <a:gd name="T48" fmla="*/ 530 w 671"/>
                  <a:gd name="T49" fmla="*/ 157 h 672"/>
                  <a:gd name="T50" fmla="*/ 502 w 671"/>
                  <a:gd name="T51" fmla="*/ 131 h 672"/>
                  <a:gd name="T52" fmla="*/ 429 w 671"/>
                  <a:gd name="T53" fmla="*/ 136 h 672"/>
                  <a:gd name="T54" fmla="*/ 398 w 671"/>
                  <a:gd name="T55" fmla="*/ 124 h 672"/>
                  <a:gd name="T56" fmla="*/ 373 w 671"/>
                  <a:gd name="T57" fmla="*/ 75 h 672"/>
                  <a:gd name="T58" fmla="*/ 365 w 671"/>
                  <a:gd name="T59" fmla="*/ 74 h 672"/>
                  <a:gd name="T60" fmla="*/ 290 w 671"/>
                  <a:gd name="T61" fmla="*/ 76 h 672"/>
                  <a:gd name="T62" fmla="*/ 267 w 671"/>
                  <a:gd name="T63" fmla="*/ 127 h 672"/>
                  <a:gd name="T64" fmla="*/ 217 w 671"/>
                  <a:gd name="T65" fmla="*/ 151 h 672"/>
                  <a:gd name="T66" fmla="*/ 162 w 671"/>
                  <a:gd name="T67" fmla="*/ 137 h 672"/>
                  <a:gd name="T68" fmla="*/ 157 w 671"/>
                  <a:gd name="T69" fmla="*/ 142 h 672"/>
                  <a:gd name="T70" fmla="*/ 109 w 671"/>
                  <a:gd name="T71" fmla="*/ 200 h 672"/>
                  <a:gd name="T72" fmla="*/ 92 w 671"/>
                  <a:gd name="T73" fmla="*/ 234 h 672"/>
                  <a:gd name="T74" fmla="*/ 123 w 671"/>
                  <a:gd name="T75" fmla="*/ 281 h 672"/>
                  <a:gd name="T76" fmla="*/ 117 w 671"/>
                  <a:gd name="T77" fmla="*/ 312 h 672"/>
                  <a:gd name="T78" fmla="*/ 74 w 671"/>
                  <a:gd name="T79" fmla="*/ 375 h 672"/>
                  <a:gd name="T80" fmla="*/ 76 w 671"/>
                  <a:gd name="T81" fmla="*/ 382 h 672"/>
                  <a:gd name="T82" fmla="*/ 114 w 671"/>
                  <a:gd name="T83" fmla="*/ 480 h 672"/>
                  <a:gd name="T84" fmla="*/ 155 w 671"/>
                  <a:gd name="T85" fmla="*/ 462 h 672"/>
                  <a:gd name="T86" fmla="*/ 193 w 671"/>
                  <a:gd name="T87" fmla="*/ 503 h 672"/>
                  <a:gd name="T88" fmla="*/ 218 w 671"/>
                  <a:gd name="T89" fmla="*/ 522 h 672"/>
                  <a:gd name="T90" fmla="*/ 228 w 671"/>
                  <a:gd name="T91" fmla="*/ 577 h 672"/>
                  <a:gd name="T92" fmla="*/ 251 w 671"/>
                  <a:gd name="T93" fmla="*/ 521 h 672"/>
                  <a:gd name="T94" fmla="*/ 271 w 671"/>
                  <a:gd name="T95" fmla="*/ 592 h 672"/>
                  <a:gd name="T96" fmla="*/ 313 w 671"/>
                  <a:gd name="T97" fmla="*/ 555 h 672"/>
                  <a:gd name="T98" fmla="*/ 369 w 671"/>
                  <a:gd name="T99" fmla="*/ 554 h 672"/>
                  <a:gd name="T100" fmla="*/ 412 w 671"/>
                  <a:gd name="T101" fmla="*/ 589 h 672"/>
                  <a:gd name="T102" fmla="*/ 419 w 671"/>
                  <a:gd name="T103" fmla="*/ 586 h 672"/>
                  <a:gd name="T104" fmla="*/ 487 w 671"/>
                  <a:gd name="T105" fmla="*/ 553 h 672"/>
                  <a:gd name="T106" fmla="*/ 487 w 671"/>
                  <a:gd name="T107" fmla="*/ 497 h 672"/>
                  <a:gd name="T108" fmla="*/ 522 w 671"/>
                  <a:gd name="T109" fmla="*/ 454 h 672"/>
                  <a:gd name="T110" fmla="*/ 537 w 671"/>
                  <a:gd name="T111" fmla="*/ 427 h 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71" h="672">
                    <a:moveTo>
                      <a:pt x="620" y="446"/>
                    </a:moveTo>
                    <a:cubicBezTo>
                      <a:pt x="626" y="431"/>
                      <a:pt x="630" y="416"/>
                      <a:pt x="633" y="401"/>
                    </a:cubicBezTo>
                    <a:cubicBezTo>
                      <a:pt x="667" y="398"/>
                      <a:pt x="667" y="398"/>
                      <a:pt x="667" y="398"/>
                    </a:cubicBezTo>
                    <a:cubicBezTo>
                      <a:pt x="669" y="384"/>
                      <a:pt x="669" y="384"/>
                      <a:pt x="669" y="384"/>
                    </a:cubicBezTo>
                    <a:cubicBezTo>
                      <a:pt x="671" y="370"/>
                      <a:pt x="671" y="370"/>
                      <a:pt x="671" y="370"/>
                    </a:cubicBezTo>
                    <a:cubicBezTo>
                      <a:pt x="640" y="357"/>
                      <a:pt x="640" y="357"/>
                      <a:pt x="640" y="357"/>
                    </a:cubicBezTo>
                    <a:cubicBezTo>
                      <a:pt x="641" y="342"/>
                      <a:pt x="641" y="326"/>
                      <a:pt x="639" y="311"/>
                    </a:cubicBezTo>
                    <a:cubicBezTo>
                      <a:pt x="671" y="298"/>
                      <a:pt x="671" y="298"/>
                      <a:pt x="671" y="298"/>
                    </a:cubicBezTo>
                    <a:cubicBezTo>
                      <a:pt x="669" y="284"/>
                      <a:pt x="669" y="284"/>
                      <a:pt x="669" y="284"/>
                    </a:cubicBezTo>
                    <a:cubicBezTo>
                      <a:pt x="666" y="270"/>
                      <a:pt x="666" y="270"/>
                      <a:pt x="666" y="270"/>
                    </a:cubicBezTo>
                    <a:cubicBezTo>
                      <a:pt x="633" y="267"/>
                      <a:pt x="633" y="267"/>
                      <a:pt x="633" y="267"/>
                    </a:cubicBezTo>
                    <a:cubicBezTo>
                      <a:pt x="631" y="259"/>
                      <a:pt x="629" y="252"/>
                      <a:pt x="626" y="244"/>
                    </a:cubicBezTo>
                    <a:cubicBezTo>
                      <a:pt x="624" y="237"/>
                      <a:pt x="621" y="230"/>
                      <a:pt x="619" y="222"/>
                    </a:cubicBezTo>
                    <a:cubicBezTo>
                      <a:pt x="645" y="201"/>
                      <a:pt x="645" y="201"/>
                      <a:pt x="645" y="201"/>
                    </a:cubicBezTo>
                    <a:cubicBezTo>
                      <a:pt x="638" y="188"/>
                      <a:pt x="638" y="188"/>
                      <a:pt x="638" y="188"/>
                    </a:cubicBezTo>
                    <a:cubicBezTo>
                      <a:pt x="632" y="175"/>
                      <a:pt x="632" y="175"/>
                      <a:pt x="632" y="175"/>
                    </a:cubicBezTo>
                    <a:cubicBezTo>
                      <a:pt x="599" y="183"/>
                      <a:pt x="599" y="183"/>
                      <a:pt x="599" y="183"/>
                    </a:cubicBezTo>
                    <a:cubicBezTo>
                      <a:pt x="591" y="169"/>
                      <a:pt x="582" y="156"/>
                      <a:pt x="573" y="144"/>
                    </a:cubicBezTo>
                    <a:cubicBezTo>
                      <a:pt x="591" y="116"/>
                      <a:pt x="591" y="116"/>
                      <a:pt x="591" y="116"/>
                    </a:cubicBezTo>
                    <a:cubicBezTo>
                      <a:pt x="581" y="106"/>
                      <a:pt x="581" y="106"/>
                      <a:pt x="581" y="106"/>
                    </a:cubicBezTo>
                    <a:cubicBezTo>
                      <a:pt x="572" y="95"/>
                      <a:pt x="572" y="95"/>
                      <a:pt x="572" y="95"/>
                    </a:cubicBezTo>
                    <a:cubicBezTo>
                      <a:pt x="542" y="112"/>
                      <a:pt x="542" y="112"/>
                      <a:pt x="542" y="112"/>
                    </a:cubicBezTo>
                    <a:cubicBezTo>
                      <a:pt x="531" y="101"/>
                      <a:pt x="519" y="92"/>
                      <a:pt x="506" y="83"/>
                    </a:cubicBezTo>
                    <a:cubicBezTo>
                      <a:pt x="515" y="51"/>
                      <a:pt x="515" y="51"/>
                      <a:pt x="515" y="51"/>
                    </a:cubicBezTo>
                    <a:cubicBezTo>
                      <a:pt x="503" y="44"/>
                      <a:pt x="503" y="44"/>
                      <a:pt x="503" y="44"/>
                    </a:cubicBezTo>
                    <a:cubicBezTo>
                      <a:pt x="490" y="37"/>
                      <a:pt x="490" y="37"/>
                      <a:pt x="490" y="37"/>
                    </a:cubicBezTo>
                    <a:cubicBezTo>
                      <a:pt x="467" y="61"/>
                      <a:pt x="467" y="61"/>
                      <a:pt x="467" y="61"/>
                    </a:cubicBezTo>
                    <a:cubicBezTo>
                      <a:pt x="453" y="55"/>
                      <a:pt x="439" y="49"/>
                      <a:pt x="424" y="44"/>
                    </a:cubicBezTo>
                    <a:cubicBezTo>
                      <a:pt x="423" y="11"/>
                      <a:pt x="423" y="11"/>
                      <a:pt x="423" y="11"/>
                    </a:cubicBezTo>
                    <a:cubicBezTo>
                      <a:pt x="409" y="8"/>
                      <a:pt x="409" y="8"/>
                      <a:pt x="409" y="8"/>
                    </a:cubicBezTo>
                    <a:cubicBezTo>
                      <a:pt x="395" y="4"/>
                      <a:pt x="395" y="4"/>
                      <a:pt x="395" y="4"/>
                    </a:cubicBezTo>
                    <a:cubicBezTo>
                      <a:pt x="381" y="35"/>
                      <a:pt x="381" y="35"/>
                      <a:pt x="381" y="35"/>
                    </a:cubicBezTo>
                    <a:cubicBezTo>
                      <a:pt x="365" y="33"/>
                      <a:pt x="350" y="32"/>
                      <a:pt x="334" y="32"/>
                    </a:cubicBezTo>
                    <a:cubicBezTo>
                      <a:pt x="323" y="0"/>
                      <a:pt x="323" y="0"/>
                      <a:pt x="323" y="0"/>
                    </a:cubicBezTo>
                    <a:cubicBezTo>
                      <a:pt x="309" y="1"/>
                      <a:pt x="309" y="1"/>
                      <a:pt x="309" y="1"/>
                    </a:cubicBezTo>
                    <a:cubicBezTo>
                      <a:pt x="295" y="2"/>
                      <a:pt x="295" y="2"/>
                      <a:pt x="295" y="2"/>
                    </a:cubicBezTo>
                    <a:cubicBezTo>
                      <a:pt x="290" y="35"/>
                      <a:pt x="290" y="35"/>
                      <a:pt x="290" y="35"/>
                    </a:cubicBezTo>
                    <a:cubicBezTo>
                      <a:pt x="275" y="38"/>
                      <a:pt x="260" y="41"/>
                      <a:pt x="245" y="46"/>
                    </a:cubicBezTo>
                    <a:cubicBezTo>
                      <a:pt x="244" y="46"/>
                      <a:pt x="244" y="46"/>
                      <a:pt x="244" y="46"/>
                    </a:cubicBezTo>
                    <a:cubicBezTo>
                      <a:pt x="225" y="18"/>
                      <a:pt x="225" y="18"/>
                      <a:pt x="225" y="18"/>
                    </a:cubicBezTo>
                    <a:cubicBezTo>
                      <a:pt x="212" y="24"/>
                      <a:pt x="212" y="24"/>
                      <a:pt x="212" y="24"/>
                    </a:cubicBezTo>
                    <a:cubicBezTo>
                      <a:pt x="198" y="29"/>
                      <a:pt x="198" y="29"/>
                      <a:pt x="198" y="29"/>
                    </a:cubicBezTo>
                    <a:cubicBezTo>
                      <a:pt x="203" y="62"/>
                      <a:pt x="203" y="62"/>
                      <a:pt x="203" y="62"/>
                    </a:cubicBezTo>
                    <a:cubicBezTo>
                      <a:pt x="189" y="69"/>
                      <a:pt x="176" y="77"/>
                      <a:pt x="163" y="86"/>
                    </a:cubicBezTo>
                    <a:cubicBezTo>
                      <a:pt x="136" y="65"/>
                      <a:pt x="136" y="65"/>
                      <a:pt x="136" y="65"/>
                    </a:cubicBezTo>
                    <a:cubicBezTo>
                      <a:pt x="125" y="74"/>
                      <a:pt x="125" y="74"/>
                      <a:pt x="125" y="74"/>
                    </a:cubicBezTo>
                    <a:cubicBezTo>
                      <a:pt x="114" y="83"/>
                      <a:pt x="114" y="83"/>
                      <a:pt x="114" y="83"/>
                    </a:cubicBezTo>
                    <a:cubicBezTo>
                      <a:pt x="129" y="114"/>
                      <a:pt x="129" y="114"/>
                      <a:pt x="129" y="114"/>
                    </a:cubicBezTo>
                    <a:cubicBezTo>
                      <a:pt x="117" y="124"/>
                      <a:pt x="107" y="136"/>
                      <a:pt x="97" y="148"/>
                    </a:cubicBezTo>
                    <a:cubicBezTo>
                      <a:pt x="65" y="136"/>
                      <a:pt x="65" y="136"/>
                      <a:pt x="65" y="136"/>
                    </a:cubicBezTo>
                    <a:cubicBezTo>
                      <a:pt x="57" y="148"/>
                      <a:pt x="57" y="148"/>
                      <a:pt x="57" y="148"/>
                    </a:cubicBezTo>
                    <a:cubicBezTo>
                      <a:pt x="49" y="160"/>
                      <a:pt x="49" y="160"/>
                      <a:pt x="49" y="160"/>
                    </a:cubicBezTo>
                    <a:cubicBezTo>
                      <a:pt x="72" y="185"/>
                      <a:pt x="72" y="185"/>
                      <a:pt x="72" y="185"/>
                    </a:cubicBezTo>
                    <a:cubicBezTo>
                      <a:pt x="65" y="198"/>
                      <a:pt x="58" y="212"/>
                      <a:pt x="52" y="227"/>
                    </a:cubicBezTo>
                    <a:cubicBezTo>
                      <a:pt x="19" y="225"/>
                      <a:pt x="19" y="225"/>
                      <a:pt x="19" y="225"/>
                    </a:cubicBezTo>
                    <a:cubicBezTo>
                      <a:pt x="14" y="239"/>
                      <a:pt x="14" y="239"/>
                      <a:pt x="14" y="239"/>
                    </a:cubicBezTo>
                    <a:cubicBezTo>
                      <a:pt x="10" y="252"/>
                      <a:pt x="10" y="252"/>
                      <a:pt x="10" y="252"/>
                    </a:cubicBezTo>
                    <a:cubicBezTo>
                      <a:pt x="40" y="269"/>
                      <a:pt x="40" y="269"/>
                      <a:pt x="40" y="269"/>
                    </a:cubicBezTo>
                    <a:cubicBezTo>
                      <a:pt x="36" y="284"/>
                      <a:pt x="34" y="300"/>
                      <a:pt x="33" y="316"/>
                    </a:cubicBezTo>
                    <a:cubicBezTo>
                      <a:pt x="0" y="324"/>
                      <a:pt x="0" y="324"/>
                      <a:pt x="0" y="324"/>
                    </a:cubicBezTo>
                    <a:cubicBezTo>
                      <a:pt x="0" y="338"/>
                      <a:pt x="0" y="338"/>
                      <a:pt x="0" y="338"/>
                    </a:cubicBezTo>
                    <a:cubicBezTo>
                      <a:pt x="0" y="352"/>
                      <a:pt x="0" y="352"/>
                      <a:pt x="0" y="352"/>
                    </a:cubicBezTo>
                    <a:cubicBezTo>
                      <a:pt x="33" y="360"/>
                      <a:pt x="33" y="360"/>
                      <a:pt x="33" y="360"/>
                    </a:cubicBezTo>
                    <a:cubicBezTo>
                      <a:pt x="34" y="375"/>
                      <a:pt x="37" y="390"/>
                      <a:pt x="40" y="406"/>
                    </a:cubicBezTo>
                    <a:cubicBezTo>
                      <a:pt x="11" y="423"/>
                      <a:pt x="11" y="423"/>
                      <a:pt x="11" y="423"/>
                    </a:cubicBezTo>
                    <a:cubicBezTo>
                      <a:pt x="16" y="437"/>
                      <a:pt x="16" y="437"/>
                      <a:pt x="16" y="437"/>
                    </a:cubicBezTo>
                    <a:cubicBezTo>
                      <a:pt x="20" y="450"/>
                      <a:pt x="20" y="450"/>
                      <a:pt x="20" y="450"/>
                    </a:cubicBezTo>
                    <a:cubicBezTo>
                      <a:pt x="54" y="448"/>
                      <a:pt x="54" y="448"/>
                      <a:pt x="54" y="448"/>
                    </a:cubicBezTo>
                    <a:cubicBezTo>
                      <a:pt x="60" y="463"/>
                      <a:pt x="66" y="477"/>
                      <a:pt x="74" y="490"/>
                    </a:cubicBezTo>
                    <a:cubicBezTo>
                      <a:pt x="52" y="515"/>
                      <a:pt x="52" y="515"/>
                      <a:pt x="52" y="515"/>
                    </a:cubicBezTo>
                    <a:cubicBezTo>
                      <a:pt x="60" y="527"/>
                      <a:pt x="60" y="527"/>
                      <a:pt x="60" y="527"/>
                    </a:cubicBezTo>
                    <a:cubicBezTo>
                      <a:pt x="68" y="539"/>
                      <a:pt x="68" y="539"/>
                      <a:pt x="68" y="539"/>
                    </a:cubicBezTo>
                    <a:cubicBezTo>
                      <a:pt x="99" y="526"/>
                      <a:pt x="99" y="526"/>
                      <a:pt x="99" y="526"/>
                    </a:cubicBezTo>
                    <a:cubicBezTo>
                      <a:pt x="109" y="539"/>
                      <a:pt x="120" y="550"/>
                      <a:pt x="131" y="560"/>
                    </a:cubicBezTo>
                    <a:cubicBezTo>
                      <a:pt x="117" y="591"/>
                      <a:pt x="117" y="591"/>
                      <a:pt x="117" y="591"/>
                    </a:cubicBezTo>
                    <a:cubicBezTo>
                      <a:pt x="128" y="600"/>
                      <a:pt x="128" y="600"/>
                      <a:pt x="128" y="600"/>
                    </a:cubicBezTo>
                    <a:cubicBezTo>
                      <a:pt x="139" y="609"/>
                      <a:pt x="139" y="609"/>
                      <a:pt x="139" y="609"/>
                    </a:cubicBezTo>
                    <a:cubicBezTo>
                      <a:pt x="166" y="588"/>
                      <a:pt x="166" y="588"/>
                      <a:pt x="166" y="588"/>
                    </a:cubicBezTo>
                    <a:cubicBezTo>
                      <a:pt x="179" y="596"/>
                      <a:pt x="193" y="604"/>
                      <a:pt x="207" y="611"/>
                    </a:cubicBezTo>
                    <a:cubicBezTo>
                      <a:pt x="202" y="644"/>
                      <a:pt x="202" y="644"/>
                      <a:pt x="202" y="644"/>
                    </a:cubicBezTo>
                    <a:cubicBezTo>
                      <a:pt x="215" y="650"/>
                      <a:pt x="215" y="650"/>
                      <a:pt x="215" y="650"/>
                    </a:cubicBezTo>
                    <a:cubicBezTo>
                      <a:pt x="229" y="655"/>
                      <a:pt x="229" y="655"/>
                      <a:pt x="229" y="655"/>
                    </a:cubicBezTo>
                    <a:cubicBezTo>
                      <a:pt x="248" y="627"/>
                      <a:pt x="248" y="627"/>
                      <a:pt x="248" y="627"/>
                    </a:cubicBezTo>
                    <a:cubicBezTo>
                      <a:pt x="263" y="631"/>
                      <a:pt x="278" y="635"/>
                      <a:pt x="293" y="637"/>
                    </a:cubicBezTo>
                    <a:cubicBezTo>
                      <a:pt x="299" y="670"/>
                      <a:pt x="299" y="670"/>
                      <a:pt x="299" y="670"/>
                    </a:cubicBezTo>
                    <a:cubicBezTo>
                      <a:pt x="313" y="671"/>
                      <a:pt x="313" y="671"/>
                      <a:pt x="313" y="671"/>
                    </a:cubicBezTo>
                    <a:cubicBezTo>
                      <a:pt x="327" y="672"/>
                      <a:pt x="327" y="672"/>
                      <a:pt x="327" y="672"/>
                    </a:cubicBezTo>
                    <a:cubicBezTo>
                      <a:pt x="338" y="640"/>
                      <a:pt x="338" y="640"/>
                      <a:pt x="338" y="640"/>
                    </a:cubicBezTo>
                    <a:cubicBezTo>
                      <a:pt x="353" y="640"/>
                      <a:pt x="369" y="639"/>
                      <a:pt x="384" y="636"/>
                    </a:cubicBezTo>
                    <a:cubicBezTo>
                      <a:pt x="399" y="666"/>
                      <a:pt x="399" y="666"/>
                      <a:pt x="399" y="666"/>
                    </a:cubicBezTo>
                    <a:cubicBezTo>
                      <a:pt x="413" y="663"/>
                      <a:pt x="413" y="663"/>
                      <a:pt x="413" y="663"/>
                    </a:cubicBezTo>
                    <a:cubicBezTo>
                      <a:pt x="427" y="660"/>
                      <a:pt x="427" y="660"/>
                      <a:pt x="427" y="660"/>
                    </a:cubicBezTo>
                    <a:cubicBezTo>
                      <a:pt x="427" y="626"/>
                      <a:pt x="427" y="626"/>
                      <a:pt x="427" y="626"/>
                    </a:cubicBezTo>
                    <a:cubicBezTo>
                      <a:pt x="428" y="626"/>
                      <a:pt x="428" y="626"/>
                      <a:pt x="428" y="626"/>
                    </a:cubicBezTo>
                    <a:cubicBezTo>
                      <a:pt x="443" y="621"/>
                      <a:pt x="457" y="615"/>
                      <a:pt x="471" y="609"/>
                    </a:cubicBezTo>
                    <a:cubicBezTo>
                      <a:pt x="494" y="633"/>
                      <a:pt x="494" y="633"/>
                      <a:pt x="494" y="633"/>
                    </a:cubicBezTo>
                    <a:cubicBezTo>
                      <a:pt x="506" y="626"/>
                      <a:pt x="506" y="626"/>
                      <a:pt x="506" y="626"/>
                    </a:cubicBezTo>
                    <a:cubicBezTo>
                      <a:pt x="518" y="619"/>
                      <a:pt x="518" y="619"/>
                      <a:pt x="518" y="619"/>
                    </a:cubicBezTo>
                    <a:cubicBezTo>
                      <a:pt x="509" y="586"/>
                      <a:pt x="509" y="586"/>
                      <a:pt x="509" y="586"/>
                    </a:cubicBezTo>
                    <a:cubicBezTo>
                      <a:pt x="522" y="578"/>
                      <a:pt x="534" y="568"/>
                      <a:pt x="545" y="557"/>
                    </a:cubicBezTo>
                    <a:cubicBezTo>
                      <a:pt x="575" y="574"/>
                      <a:pt x="575" y="574"/>
                      <a:pt x="575" y="574"/>
                    </a:cubicBezTo>
                    <a:cubicBezTo>
                      <a:pt x="584" y="563"/>
                      <a:pt x="584" y="563"/>
                      <a:pt x="584" y="563"/>
                    </a:cubicBezTo>
                    <a:cubicBezTo>
                      <a:pt x="594" y="553"/>
                      <a:pt x="594" y="553"/>
                      <a:pt x="594" y="553"/>
                    </a:cubicBezTo>
                    <a:cubicBezTo>
                      <a:pt x="575" y="525"/>
                      <a:pt x="575" y="525"/>
                      <a:pt x="575" y="525"/>
                    </a:cubicBezTo>
                    <a:cubicBezTo>
                      <a:pt x="585" y="512"/>
                      <a:pt x="593" y="499"/>
                      <a:pt x="601" y="486"/>
                    </a:cubicBezTo>
                    <a:cubicBezTo>
                      <a:pt x="634" y="493"/>
                      <a:pt x="634" y="493"/>
                      <a:pt x="634" y="493"/>
                    </a:cubicBezTo>
                    <a:cubicBezTo>
                      <a:pt x="640" y="480"/>
                      <a:pt x="640" y="480"/>
                      <a:pt x="640" y="480"/>
                    </a:cubicBezTo>
                    <a:cubicBezTo>
                      <a:pt x="646" y="467"/>
                      <a:pt x="646" y="467"/>
                      <a:pt x="646" y="467"/>
                    </a:cubicBezTo>
                    <a:cubicBezTo>
                      <a:pt x="620" y="446"/>
                      <a:pt x="620" y="446"/>
                      <a:pt x="620" y="446"/>
                    </a:cubicBezTo>
                    <a:moveTo>
                      <a:pt x="579" y="437"/>
                    </a:moveTo>
                    <a:cubicBezTo>
                      <a:pt x="540" y="420"/>
                      <a:pt x="540" y="420"/>
                      <a:pt x="540" y="420"/>
                    </a:cubicBezTo>
                    <a:cubicBezTo>
                      <a:pt x="543" y="412"/>
                      <a:pt x="546" y="405"/>
                      <a:pt x="548" y="397"/>
                    </a:cubicBezTo>
                    <a:cubicBezTo>
                      <a:pt x="589" y="408"/>
                      <a:pt x="589" y="408"/>
                      <a:pt x="589" y="408"/>
                    </a:cubicBezTo>
                    <a:cubicBezTo>
                      <a:pt x="587" y="418"/>
                      <a:pt x="583" y="428"/>
                      <a:pt x="579" y="437"/>
                    </a:cubicBezTo>
                    <a:moveTo>
                      <a:pt x="591" y="401"/>
                    </a:moveTo>
                    <a:cubicBezTo>
                      <a:pt x="550" y="390"/>
                      <a:pt x="550" y="390"/>
                      <a:pt x="550" y="390"/>
                    </a:cubicBezTo>
                    <a:cubicBezTo>
                      <a:pt x="552" y="382"/>
                      <a:pt x="554" y="374"/>
                      <a:pt x="555" y="366"/>
                    </a:cubicBezTo>
                    <a:cubicBezTo>
                      <a:pt x="597" y="372"/>
                      <a:pt x="597" y="372"/>
                      <a:pt x="597" y="372"/>
                    </a:cubicBezTo>
                    <a:cubicBezTo>
                      <a:pt x="596" y="382"/>
                      <a:pt x="594" y="392"/>
                      <a:pt x="591" y="401"/>
                    </a:cubicBezTo>
                    <a:moveTo>
                      <a:pt x="598" y="364"/>
                    </a:moveTo>
                    <a:cubicBezTo>
                      <a:pt x="556" y="359"/>
                      <a:pt x="556" y="359"/>
                      <a:pt x="556" y="359"/>
                    </a:cubicBezTo>
                    <a:cubicBezTo>
                      <a:pt x="556" y="351"/>
                      <a:pt x="557" y="343"/>
                      <a:pt x="557" y="335"/>
                    </a:cubicBezTo>
                    <a:cubicBezTo>
                      <a:pt x="600" y="334"/>
                      <a:pt x="600" y="334"/>
                      <a:pt x="600" y="334"/>
                    </a:cubicBezTo>
                    <a:cubicBezTo>
                      <a:pt x="600" y="344"/>
                      <a:pt x="599" y="354"/>
                      <a:pt x="598" y="364"/>
                    </a:cubicBezTo>
                    <a:moveTo>
                      <a:pt x="597" y="297"/>
                    </a:moveTo>
                    <a:cubicBezTo>
                      <a:pt x="598" y="307"/>
                      <a:pt x="599" y="317"/>
                      <a:pt x="599" y="327"/>
                    </a:cubicBezTo>
                    <a:cubicBezTo>
                      <a:pt x="557" y="328"/>
                      <a:pt x="557" y="328"/>
                      <a:pt x="557" y="328"/>
                    </a:cubicBezTo>
                    <a:cubicBezTo>
                      <a:pt x="556" y="320"/>
                      <a:pt x="556" y="312"/>
                      <a:pt x="554" y="304"/>
                    </a:cubicBezTo>
                    <a:cubicBezTo>
                      <a:pt x="597" y="297"/>
                      <a:pt x="597" y="297"/>
                      <a:pt x="597" y="297"/>
                    </a:cubicBezTo>
                    <a:moveTo>
                      <a:pt x="595" y="290"/>
                    </a:moveTo>
                    <a:cubicBezTo>
                      <a:pt x="553" y="297"/>
                      <a:pt x="553" y="297"/>
                      <a:pt x="553" y="297"/>
                    </a:cubicBezTo>
                    <a:cubicBezTo>
                      <a:pt x="552" y="289"/>
                      <a:pt x="550" y="281"/>
                      <a:pt x="548" y="273"/>
                    </a:cubicBezTo>
                    <a:cubicBezTo>
                      <a:pt x="588" y="260"/>
                      <a:pt x="588" y="260"/>
                      <a:pt x="588" y="260"/>
                    </a:cubicBezTo>
                    <a:cubicBezTo>
                      <a:pt x="591" y="270"/>
                      <a:pt x="594" y="280"/>
                      <a:pt x="595" y="290"/>
                    </a:cubicBezTo>
                    <a:moveTo>
                      <a:pt x="586" y="253"/>
                    </a:moveTo>
                    <a:cubicBezTo>
                      <a:pt x="545" y="266"/>
                      <a:pt x="545" y="266"/>
                      <a:pt x="545" y="266"/>
                    </a:cubicBezTo>
                    <a:cubicBezTo>
                      <a:pt x="543" y="259"/>
                      <a:pt x="540" y="251"/>
                      <a:pt x="537" y="244"/>
                    </a:cubicBezTo>
                    <a:cubicBezTo>
                      <a:pt x="575" y="225"/>
                      <a:pt x="575" y="225"/>
                      <a:pt x="575" y="225"/>
                    </a:cubicBezTo>
                    <a:cubicBezTo>
                      <a:pt x="579" y="234"/>
                      <a:pt x="583" y="244"/>
                      <a:pt x="586" y="253"/>
                    </a:cubicBezTo>
                    <a:moveTo>
                      <a:pt x="557" y="192"/>
                    </a:moveTo>
                    <a:cubicBezTo>
                      <a:pt x="562" y="201"/>
                      <a:pt x="567" y="209"/>
                      <a:pt x="572" y="219"/>
                    </a:cubicBezTo>
                    <a:cubicBezTo>
                      <a:pt x="533" y="237"/>
                      <a:pt x="533" y="237"/>
                      <a:pt x="533" y="237"/>
                    </a:cubicBezTo>
                    <a:cubicBezTo>
                      <a:pt x="530" y="230"/>
                      <a:pt x="526" y="223"/>
                      <a:pt x="521" y="216"/>
                    </a:cubicBezTo>
                    <a:cubicBezTo>
                      <a:pt x="557" y="192"/>
                      <a:pt x="557" y="192"/>
                      <a:pt x="557" y="192"/>
                    </a:cubicBezTo>
                    <a:moveTo>
                      <a:pt x="553" y="186"/>
                    </a:moveTo>
                    <a:cubicBezTo>
                      <a:pt x="517" y="210"/>
                      <a:pt x="517" y="210"/>
                      <a:pt x="517" y="210"/>
                    </a:cubicBezTo>
                    <a:cubicBezTo>
                      <a:pt x="513" y="204"/>
                      <a:pt x="508" y="197"/>
                      <a:pt x="503" y="191"/>
                    </a:cubicBezTo>
                    <a:cubicBezTo>
                      <a:pt x="534" y="162"/>
                      <a:pt x="534" y="162"/>
                      <a:pt x="534" y="162"/>
                    </a:cubicBezTo>
                    <a:cubicBezTo>
                      <a:pt x="541" y="170"/>
                      <a:pt x="547" y="178"/>
                      <a:pt x="553" y="186"/>
                    </a:cubicBezTo>
                    <a:moveTo>
                      <a:pt x="530" y="157"/>
                    </a:moveTo>
                    <a:cubicBezTo>
                      <a:pt x="498" y="186"/>
                      <a:pt x="498" y="186"/>
                      <a:pt x="498" y="186"/>
                    </a:cubicBezTo>
                    <a:cubicBezTo>
                      <a:pt x="492" y="180"/>
                      <a:pt x="486" y="174"/>
                      <a:pt x="480" y="169"/>
                    </a:cubicBezTo>
                    <a:cubicBezTo>
                      <a:pt x="508" y="136"/>
                      <a:pt x="508" y="136"/>
                      <a:pt x="508" y="136"/>
                    </a:cubicBezTo>
                    <a:cubicBezTo>
                      <a:pt x="515" y="142"/>
                      <a:pt x="523" y="149"/>
                      <a:pt x="530" y="157"/>
                    </a:cubicBezTo>
                    <a:moveTo>
                      <a:pt x="478" y="114"/>
                    </a:moveTo>
                    <a:cubicBezTo>
                      <a:pt x="486" y="119"/>
                      <a:pt x="494" y="125"/>
                      <a:pt x="502" y="131"/>
                    </a:cubicBezTo>
                    <a:cubicBezTo>
                      <a:pt x="475" y="164"/>
                      <a:pt x="475" y="164"/>
                      <a:pt x="475" y="164"/>
                    </a:cubicBezTo>
                    <a:cubicBezTo>
                      <a:pt x="468" y="159"/>
                      <a:pt x="462" y="155"/>
                      <a:pt x="455" y="150"/>
                    </a:cubicBezTo>
                    <a:cubicBezTo>
                      <a:pt x="478" y="114"/>
                      <a:pt x="478" y="114"/>
                      <a:pt x="478" y="114"/>
                    </a:cubicBezTo>
                    <a:moveTo>
                      <a:pt x="471" y="110"/>
                    </a:moveTo>
                    <a:cubicBezTo>
                      <a:pt x="449" y="146"/>
                      <a:pt x="449" y="146"/>
                      <a:pt x="449" y="146"/>
                    </a:cubicBezTo>
                    <a:cubicBezTo>
                      <a:pt x="443" y="143"/>
                      <a:pt x="436" y="139"/>
                      <a:pt x="429" y="136"/>
                    </a:cubicBezTo>
                    <a:cubicBezTo>
                      <a:pt x="429" y="136"/>
                      <a:pt x="428" y="136"/>
                      <a:pt x="427" y="135"/>
                    </a:cubicBezTo>
                    <a:cubicBezTo>
                      <a:pt x="445" y="96"/>
                      <a:pt x="445" y="96"/>
                      <a:pt x="445" y="96"/>
                    </a:cubicBezTo>
                    <a:cubicBezTo>
                      <a:pt x="454" y="100"/>
                      <a:pt x="463" y="105"/>
                      <a:pt x="471" y="110"/>
                    </a:cubicBezTo>
                    <a:moveTo>
                      <a:pt x="438" y="93"/>
                    </a:moveTo>
                    <a:cubicBezTo>
                      <a:pt x="421" y="132"/>
                      <a:pt x="421" y="132"/>
                      <a:pt x="421" y="132"/>
                    </a:cubicBezTo>
                    <a:cubicBezTo>
                      <a:pt x="413" y="129"/>
                      <a:pt x="406" y="127"/>
                      <a:pt x="398" y="124"/>
                    </a:cubicBezTo>
                    <a:cubicBezTo>
                      <a:pt x="409" y="83"/>
                      <a:pt x="409" y="83"/>
                      <a:pt x="409" y="83"/>
                    </a:cubicBezTo>
                    <a:cubicBezTo>
                      <a:pt x="419" y="85"/>
                      <a:pt x="429" y="89"/>
                      <a:pt x="438" y="93"/>
                    </a:cubicBezTo>
                    <a:moveTo>
                      <a:pt x="402" y="81"/>
                    </a:moveTo>
                    <a:cubicBezTo>
                      <a:pt x="391" y="122"/>
                      <a:pt x="391" y="122"/>
                      <a:pt x="391" y="122"/>
                    </a:cubicBezTo>
                    <a:cubicBezTo>
                      <a:pt x="383" y="120"/>
                      <a:pt x="375" y="119"/>
                      <a:pt x="367" y="118"/>
                    </a:cubicBezTo>
                    <a:cubicBezTo>
                      <a:pt x="373" y="75"/>
                      <a:pt x="373" y="75"/>
                      <a:pt x="373" y="75"/>
                    </a:cubicBezTo>
                    <a:cubicBezTo>
                      <a:pt x="383" y="76"/>
                      <a:pt x="393" y="78"/>
                      <a:pt x="402" y="81"/>
                    </a:cubicBezTo>
                    <a:moveTo>
                      <a:pt x="365" y="74"/>
                    </a:moveTo>
                    <a:cubicBezTo>
                      <a:pt x="360" y="117"/>
                      <a:pt x="360" y="117"/>
                      <a:pt x="360" y="117"/>
                    </a:cubicBezTo>
                    <a:cubicBezTo>
                      <a:pt x="352" y="116"/>
                      <a:pt x="344" y="115"/>
                      <a:pt x="336" y="116"/>
                    </a:cubicBezTo>
                    <a:cubicBezTo>
                      <a:pt x="335" y="72"/>
                      <a:pt x="335" y="72"/>
                      <a:pt x="335" y="72"/>
                    </a:cubicBezTo>
                    <a:cubicBezTo>
                      <a:pt x="345" y="72"/>
                      <a:pt x="355" y="73"/>
                      <a:pt x="365" y="74"/>
                    </a:cubicBezTo>
                    <a:moveTo>
                      <a:pt x="328" y="72"/>
                    </a:moveTo>
                    <a:cubicBezTo>
                      <a:pt x="329" y="116"/>
                      <a:pt x="329" y="116"/>
                      <a:pt x="329" y="116"/>
                    </a:cubicBezTo>
                    <a:cubicBezTo>
                      <a:pt x="321" y="116"/>
                      <a:pt x="313" y="117"/>
                      <a:pt x="305" y="118"/>
                    </a:cubicBezTo>
                    <a:cubicBezTo>
                      <a:pt x="298" y="75"/>
                      <a:pt x="298" y="75"/>
                      <a:pt x="298" y="75"/>
                    </a:cubicBezTo>
                    <a:cubicBezTo>
                      <a:pt x="308" y="73"/>
                      <a:pt x="318" y="72"/>
                      <a:pt x="328" y="72"/>
                    </a:cubicBezTo>
                    <a:moveTo>
                      <a:pt x="290" y="76"/>
                    </a:moveTo>
                    <a:cubicBezTo>
                      <a:pt x="297" y="119"/>
                      <a:pt x="297" y="119"/>
                      <a:pt x="297" y="119"/>
                    </a:cubicBezTo>
                    <a:cubicBezTo>
                      <a:pt x="289" y="120"/>
                      <a:pt x="282" y="122"/>
                      <a:pt x="274" y="125"/>
                    </a:cubicBezTo>
                    <a:cubicBezTo>
                      <a:pt x="261" y="83"/>
                      <a:pt x="261" y="83"/>
                      <a:pt x="261" y="83"/>
                    </a:cubicBezTo>
                    <a:cubicBezTo>
                      <a:pt x="271" y="80"/>
                      <a:pt x="280" y="78"/>
                      <a:pt x="290" y="76"/>
                    </a:cubicBezTo>
                    <a:moveTo>
                      <a:pt x="254" y="85"/>
                    </a:moveTo>
                    <a:cubicBezTo>
                      <a:pt x="267" y="127"/>
                      <a:pt x="267" y="127"/>
                      <a:pt x="267" y="127"/>
                    </a:cubicBezTo>
                    <a:cubicBezTo>
                      <a:pt x="259" y="129"/>
                      <a:pt x="252" y="132"/>
                      <a:pt x="244" y="136"/>
                    </a:cubicBezTo>
                    <a:cubicBezTo>
                      <a:pt x="225" y="96"/>
                      <a:pt x="225" y="96"/>
                      <a:pt x="225" y="96"/>
                    </a:cubicBezTo>
                    <a:cubicBezTo>
                      <a:pt x="235" y="92"/>
                      <a:pt x="244" y="88"/>
                      <a:pt x="254" y="85"/>
                    </a:cubicBezTo>
                    <a:moveTo>
                      <a:pt x="219" y="99"/>
                    </a:moveTo>
                    <a:cubicBezTo>
                      <a:pt x="238" y="139"/>
                      <a:pt x="238" y="139"/>
                      <a:pt x="238" y="139"/>
                    </a:cubicBezTo>
                    <a:cubicBezTo>
                      <a:pt x="231" y="142"/>
                      <a:pt x="224" y="146"/>
                      <a:pt x="217" y="151"/>
                    </a:cubicBezTo>
                    <a:cubicBezTo>
                      <a:pt x="192" y="114"/>
                      <a:pt x="192" y="114"/>
                      <a:pt x="192" y="114"/>
                    </a:cubicBezTo>
                    <a:cubicBezTo>
                      <a:pt x="201" y="109"/>
                      <a:pt x="210" y="104"/>
                      <a:pt x="219" y="99"/>
                    </a:cubicBezTo>
                    <a:moveTo>
                      <a:pt x="186" y="118"/>
                    </a:moveTo>
                    <a:cubicBezTo>
                      <a:pt x="211" y="155"/>
                      <a:pt x="211" y="155"/>
                      <a:pt x="211" y="155"/>
                    </a:cubicBezTo>
                    <a:cubicBezTo>
                      <a:pt x="204" y="159"/>
                      <a:pt x="198" y="164"/>
                      <a:pt x="192" y="170"/>
                    </a:cubicBezTo>
                    <a:cubicBezTo>
                      <a:pt x="162" y="137"/>
                      <a:pt x="162" y="137"/>
                      <a:pt x="162" y="137"/>
                    </a:cubicBezTo>
                    <a:cubicBezTo>
                      <a:pt x="170" y="130"/>
                      <a:pt x="178" y="124"/>
                      <a:pt x="186" y="118"/>
                    </a:cubicBezTo>
                    <a:moveTo>
                      <a:pt x="157" y="142"/>
                    </a:moveTo>
                    <a:cubicBezTo>
                      <a:pt x="186" y="175"/>
                      <a:pt x="186" y="175"/>
                      <a:pt x="186" y="175"/>
                    </a:cubicBezTo>
                    <a:cubicBezTo>
                      <a:pt x="180" y="180"/>
                      <a:pt x="175" y="186"/>
                      <a:pt x="170" y="192"/>
                    </a:cubicBezTo>
                    <a:cubicBezTo>
                      <a:pt x="136" y="164"/>
                      <a:pt x="136" y="164"/>
                      <a:pt x="136" y="164"/>
                    </a:cubicBezTo>
                    <a:cubicBezTo>
                      <a:pt x="142" y="156"/>
                      <a:pt x="149" y="149"/>
                      <a:pt x="157" y="142"/>
                    </a:cubicBezTo>
                    <a:moveTo>
                      <a:pt x="131" y="169"/>
                    </a:moveTo>
                    <a:cubicBezTo>
                      <a:pt x="165" y="198"/>
                      <a:pt x="165" y="198"/>
                      <a:pt x="165" y="198"/>
                    </a:cubicBezTo>
                    <a:cubicBezTo>
                      <a:pt x="160" y="204"/>
                      <a:pt x="155" y="210"/>
                      <a:pt x="151" y="217"/>
                    </a:cubicBezTo>
                    <a:cubicBezTo>
                      <a:pt x="113" y="194"/>
                      <a:pt x="113" y="194"/>
                      <a:pt x="113" y="194"/>
                    </a:cubicBezTo>
                    <a:cubicBezTo>
                      <a:pt x="119" y="185"/>
                      <a:pt x="125" y="177"/>
                      <a:pt x="131" y="169"/>
                    </a:cubicBezTo>
                    <a:moveTo>
                      <a:pt x="109" y="200"/>
                    </a:moveTo>
                    <a:cubicBezTo>
                      <a:pt x="147" y="223"/>
                      <a:pt x="147" y="223"/>
                      <a:pt x="147" y="223"/>
                    </a:cubicBezTo>
                    <a:cubicBezTo>
                      <a:pt x="143" y="230"/>
                      <a:pt x="140" y="236"/>
                      <a:pt x="136" y="243"/>
                    </a:cubicBezTo>
                    <a:cubicBezTo>
                      <a:pt x="136" y="244"/>
                      <a:pt x="136" y="244"/>
                      <a:pt x="136" y="245"/>
                    </a:cubicBezTo>
                    <a:cubicBezTo>
                      <a:pt x="95" y="227"/>
                      <a:pt x="95" y="227"/>
                      <a:pt x="95" y="227"/>
                    </a:cubicBezTo>
                    <a:cubicBezTo>
                      <a:pt x="99" y="218"/>
                      <a:pt x="104" y="209"/>
                      <a:pt x="109" y="200"/>
                    </a:cubicBezTo>
                    <a:moveTo>
                      <a:pt x="92" y="234"/>
                    </a:moveTo>
                    <a:cubicBezTo>
                      <a:pt x="133" y="251"/>
                      <a:pt x="133" y="251"/>
                      <a:pt x="133" y="251"/>
                    </a:cubicBezTo>
                    <a:cubicBezTo>
                      <a:pt x="130" y="259"/>
                      <a:pt x="127" y="267"/>
                      <a:pt x="125" y="274"/>
                    </a:cubicBezTo>
                    <a:cubicBezTo>
                      <a:pt x="82" y="263"/>
                      <a:pt x="82" y="263"/>
                      <a:pt x="82" y="263"/>
                    </a:cubicBezTo>
                    <a:cubicBezTo>
                      <a:pt x="85" y="253"/>
                      <a:pt x="88" y="243"/>
                      <a:pt x="92" y="234"/>
                    </a:cubicBezTo>
                    <a:moveTo>
                      <a:pt x="80" y="270"/>
                    </a:moveTo>
                    <a:cubicBezTo>
                      <a:pt x="123" y="281"/>
                      <a:pt x="123" y="281"/>
                      <a:pt x="123" y="281"/>
                    </a:cubicBezTo>
                    <a:cubicBezTo>
                      <a:pt x="121" y="289"/>
                      <a:pt x="119" y="297"/>
                      <a:pt x="118" y="305"/>
                    </a:cubicBezTo>
                    <a:cubicBezTo>
                      <a:pt x="74" y="300"/>
                      <a:pt x="74" y="300"/>
                      <a:pt x="74" y="300"/>
                    </a:cubicBezTo>
                    <a:cubicBezTo>
                      <a:pt x="75" y="289"/>
                      <a:pt x="78" y="279"/>
                      <a:pt x="80" y="270"/>
                    </a:cubicBezTo>
                    <a:moveTo>
                      <a:pt x="72" y="337"/>
                    </a:moveTo>
                    <a:cubicBezTo>
                      <a:pt x="71" y="327"/>
                      <a:pt x="72" y="317"/>
                      <a:pt x="73" y="307"/>
                    </a:cubicBezTo>
                    <a:cubicBezTo>
                      <a:pt x="117" y="312"/>
                      <a:pt x="117" y="312"/>
                      <a:pt x="117" y="312"/>
                    </a:cubicBezTo>
                    <a:cubicBezTo>
                      <a:pt x="116" y="320"/>
                      <a:pt x="116" y="328"/>
                      <a:pt x="116" y="336"/>
                    </a:cubicBezTo>
                    <a:cubicBezTo>
                      <a:pt x="72" y="337"/>
                      <a:pt x="72" y="337"/>
                      <a:pt x="72" y="337"/>
                    </a:cubicBezTo>
                    <a:moveTo>
                      <a:pt x="72" y="345"/>
                    </a:moveTo>
                    <a:cubicBezTo>
                      <a:pt x="116" y="344"/>
                      <a:pt x="116" y="344"/>
                      <a:pt x="116" y="344"/>
                    </a:cubicBezTo>
                    <a:cubicBezTo>
                      <a:pt x="116" y="352"/>
                      <a:pt x="117" y="360"/>
                      <a:pt x="118" y="368"/>
                    </a:cubicBezTo>
                    <a:cubicBezTo>
                      <a:pt x="74" y="375"/>
                      <a:pt x="74" y="375"/>
                      <a:pt x="74" y="375"/>
                    </a:cubicBezTo>
                    <a:cubicBezTo>
                      <a:pt x="73" y="365"/>
                      <a:pt x="72" y="355"/>
                      <a:pt x="72" y="345"/>
                    </a:cubicBezTo>
                    <a:moveTo>
                      <a:pt x="76" y="382"/>
                    </a:moveTo>
                    <a:cubicBezTo>
                      <a:pt x="120" y="375"/>
                      <a:pt x="120" y="375"/>
                      <a:pt x="120" y="375"/>
                    </a:cubicBezTo>
                    <a:cubicBezTo>
                      <a:pt x="121" y="383"/>
                      <a:pt x="123" y="391"/>
                      <a:pt x="125" y="399"/>
                    </a:cubicBezTo>
                    <a:cubicBezTo>
                      <a:pt x="83" y="412"/>
                      <a:pt x="83" y="412"/>
                      <a:pt x="83" y="412"/>
                    </a:cubicBezTo>
                    <a:cubicBezTo>
                      <a:pt x="80" y="402"/>
                      <a:pt x="77" y="392"/>
                      <a:pt x="76" y="382"/>
                    </a:cubicBezTo>
                    <a:moveTo>
                      <a:pt x="96" y="447"/>
                    </a:moveTo>
                    <a:cubicBezTo>
                      <a:pt x="92" y="438"/>
                      <a:pt x="88" y="429"/>
                      <a:pt x="85" y="419"/>
                    </a:cubicBezTo>
                    <a:cubicBezTo>
                      <a:pt x="127" y="406"/>
                      <a:pt x="127" y="406"/>
                      <a:pt x="127" y="406"/>
                    </a:cubicBezTo>
                    <a:cubicBezTo>
                      <a:pt x="130" y="413"/>
                      <a:pt x="133" y="421"/>
                      <a:pt x="136" y="428"/>
                    </a:cubicBezTo>
                    <a:cubicBezTo>
                      <a:pt x="96" y="447"/>
                      <a:pt x="96" y="447"/>
                      <a:pt x="96" y="447"/>
                    </a:cubicBezTo>
                    <a:moveTo>
                      <a:pt x="114" y="480"/>
                    </a:moveTo>
                    <a:cubicBezTo>
                      <a:pt x="109" y="472"/>
                      <a:pt x="104" y="463"/>
                      <a:pt x="99" y="454"/>
                    </a:cubicBezTo>
                    <a:cubicBezTo>
                      <a:pt x="139" y="435"/>
                      <a:pt x="139" y="435"/>
                      <a:pt x="139" y="435"/>
                    </a:cubicBezTo>
                    <a:cubicBezTo>
                      <a:pt x="143" y="442"/>
                      <a:pt x="147" y="449"/>
                      <a:pt x="151" y="456"/>
                    </a:cubicBezTo>
                    <a:cubicBezTo>
                      <a:pt x="114" y="480"/>
                      <a:pt x="114" y="480"/>
                      <a:pt x="114" y="480"/>
                    </a:cubicBezTo>
                    <a:moveTo>
                      <a:pt x="119" y="486"/>
                    </a:moveTo>
                    <a:cubicBezTo>
                      <a:pt x="155" y="462"/>
                      <a:pt x="155" y="462"/>
                      <a:pt x="155" y="462"/>
                    </a:cubicBezTo>
                    <a:cubicBezTo>
                      <a:pt x="160" y="468"/>
                      <a:pt x="165" y="475"/>
                      <a:pt x="170" y="481"/>
                    </a:cubicBezTo>
                    <a:cubicBezTo>
                      <a:pt x="137" y="510"/>
                      <a:pt x="137" y="510"/>
                      <a:pt x="137" y="510"/>
                    </a:cubicBezTo>
                    <a:cubicBezTo>
                      <a:pt x="131" y="503"/>
                      <a:pt x="124" y="495"/>
                      <a:pt x="119" y="486"/>
                    </a:cubicBezTo>
                    <a:moveTo>
                      <a:pt x="142" y="516"/>
                    </a:moveTo>
                    <a:cubicBezTo>
                      <a:pt x="175" y="486"/>
                      <a:pt x="175" y="486"/>
                      <a:pt x="175" y="486"/>
                    </a:cubicBezTo>
                    <a:cubicBezTo>
                      <a:pt x="181" y="492"/>
                      <a:pt x="186" y="498"/>
                      <a:pt x="193" y="503"/>
                    </a:cubicBezTo>
                    <a:cubicBezTo>
                      <a:pt x="164" y="537"/>
                      <a:pt x="164" y="537"/>
                      <a:pt x="164" y="537"/>
                    </a:cubicBezTo>
                    <a:cubicBezTo>
                      <a:pt x="157" y="530"/>
                      <a:pt x="149" y="523"/>
                      <a:pt x="142" y="516"/>
                    </a:cubicBezTo>
                    <a:moveTo>
                      <a:pt x="195" y="559"/>
                    </a:moveTo>
                    <a:cubicBezTo>
                      <a:pt x="186" y="554"/>
                      <a:pt x="178" y="548"/>
                      <a:pt x="170" y="542"/>
                    </a:cubicBezTo>
                    <a:cubicBezTo>
                      <a:pt x="198" y="508"/>
                      <a:pt x="198" y="508"/>
                      <a:pt x="198" y="508"/>
                    </a:cubicBezTo>
                    <a:cubicBezTo>
                      <a:pt x="204" y="513"/>
                      <a:pt x="211" y="517"/>
                      <a:pt x="218" y="522"/>
                    </a:cubicBezTo>
                    <a:cubicBezTo>
                      <a:pt x="195" y="559"/>
                      <a:pt x="195" y="559"/>
                      <a:pt x="195" y="559"/>
                    </a:cubicBezTo>
                    <a:moveTo>
                      <a:pt x="201" y="563"/>
                    </a:moveTo>
                    <a:cubicBezTo>
                      <a:pt x="224" y="526"/>
                      <a:pt x="224" y="526"/>
                      <a:pt x="224" y="526"/>
                    </a:cubicBezTo>
                    <a:cubicBezTo>
                      <a:pt x="230" y="529"/>
                      <a:pt x="237" y="533"/>
                      <a:pt x="244" y="536"/>
                    </a:cubicBezTo>
                    <a:cubicBezTo>
                      <a:pt x="244" y="536"/>
                      <a:pt x="245" y="536"/>
                      <a:pt x="245" y="537"/>
                    </a:cubicBezTo>
                    <a:cubicBezTo>
                      <a:pt x="228" y="577"/>
                      <a:pt x="228" y="577"/>
                      <a:pt x="228" y="577"/>
                    </a:cubicBezTo>
                    <a:cubicBezTo>
                      <a:pt x="219" y="573"/>
                      <a:pt x="210" y="568"/>
                      <a:pt x="201" y="563"/>
                    </a:cubicBezTo>
                    <a:moveTo>
                      <a:pt x="251" y="521"/>
                    </a:moveTo>
                    <a:cubicBezTo>
                      <a:pt x="148" y="473"/>
                      <a:pt x="104" y="352"/>
                      <a:pt x="152" y="250"/>
                    </a:cubicBezTo>
                    <a:cubicBezTo>
                      <a:pt x="199" y="148"/>
                      <a:pt x="320" y="104"/>
                      <a:pt x="422" y="151"/>
                    </a:cubicBezTo>
                    <a:cubicBezTo>
                      <a:pt x="524" y="199"/>
                      <a:pt x="569" y="320"/>
                      <a:pt x="521" y="422"/>
                    </a:cubicBezTo>
                    <a:cubicBezTo>
                      <a:pt x="474" y="524"/>
                      <a:pt x="353" y="568"/>
                      <a:pt x="251" y="521"/>
                    </a:cubicBezTo>
                    <a:moveTo>
                      <a:pt x="235" y="580"/>
                    </a:moveTo>
                    <a:cubicBezTo>
                      <a:pt x="252" y="540"/>
                      <a:pt x="252" y="540"/>
                      <a:pt x="252" y="540"/>
                    </a:cubicBezTo>
                    <a:cubicBezTo>
                      <a:pt x="260" y="543"/>
                      <a:pt x="267" y="545"/>
                      <a:pt x="275" y="548"/>
                    </a:cubicBezTo>
                    <a:cubicBezTo>
                      <a:pt x="263" y="590"/>
                      <a:pt x="263" y="590"/>
                      <a:pt x="263" y="590"/>
                    </a:cubicBezTo>
                    <a:cubicBezTo>
                      <a:pt x="254" y="587"/>
                      <a:pt x="244" y="584"/>
                      <a:pt x="235" y="580"/>
                    </a:cubicBezTo>
                    <a:moveTo>
                      <a:pt x="271" y="592"/>
                    </a:moveTo>
                    <a:cubicBezTo>
                      <a:pt x="282" y="550"/>
                      <a:pt x="282" y="550"/>
                      <a:pt x="282" y="550"/>
                    </a:cubicBezTo>
                    <a:cubicBezTo>
                      <a:pt x="290" y="552"/>
                      <a:pt x="298" y="553"/>
                      <a:pt x="306" y="554"/>
                    </a:cubicBezTo>
                    <a:cubicBezTo>
                      <a:pt x="300" y="598"/>
                      <a:pt x="300" y="598"/>
                      <a:pt x="300" y="598"/>
                    </a:cubicBezTo>
                    <a:cubicBezTo>
                      <a:pt x="290" y="596"/>
                      <a:pt x="280" y="594"/>
                      <a:pt x="271" y="592"/>
                    </a:cubicBezTo>
                    <a:moveTo>
                      <a:pt x="308" y="599"/>
                    </a:moveTo>
                    <a:cubicBezTo>
                      <a:pt x="313" y="555"/>
                      <a:pt x="313" y="555"/>
                      <a:pt x="313" y="555"/>
                    </a:cubicBezTo>
                    <a:cubicBezTo>
                      <a:pt x="321" y="556"/>
                      <a:pt x="329" y="556"/>
                      <a:pt x="337" y="556"/>
                    </a:cubicBezTo>
                    <a:cubicBezTo>
                      <a:pt x="338" y="600"/>
                      <a:pt x="338" y="600"/>
                      <a:pt x="338" y="600"/>
                    </a:cubicBezTo>
                    <a:cubicBezTo>
                      <a:pt x="328" y="600"/>
                      <a:pt x="318" y="600"/>
                      <a:pt x="308" y="599"/>
                    </a:cubicBezTo>
                    <a:moveTo>
                      <a:pt x="345" y="600"/>
                    </a:moveTo>
                    <a:cubicBezTo>
                      <a:pt x="345" y="556"/>
                      <a:pt x="345" y="556"/>
                      <a:pt x="345" y="556"/>
                    </a:cubicBezTo>
                    <a:cubicBezTo>
                      <a:pt x="353" y="556"/>
                      <a:pt x="361" y="555"/>
                      <a:pt x="369" y="554"/>
                    </a:cubicBezTo>
                    <a:cubicBezTo>
                      <a:pt x="376" y="597"/>
                      <a:pt x="376" y="597"/>
                      <a:pt x="376" y="597"/>
                    </a:cubicBezTo>
                    <a:cubicBezTo>
                      <a:pt x="366" y="599"/>
                      <a:pt x="355" y="600"/>
                      <a:pt x="345" y="600"/>
                    </a:cubicBezTo>
                    <a:moveTo>
                      <a:pt x="383" y="596"/>
                    </a:moveTo>
                    <a:cubicBezTo>
                      <a:pt x="376" y="553"/>
                      <a:pt x="376" y="553"/>
                      <a:pt x="376" y="553"/>
                    </a:cubicBezTo>
                    <a:cubicBezTo>
                      <a:pt x="384" y="551"/>
                      <a:pt x="392" y="549"/>
                      <a:pt x="399" y="547"/>
                    </a:cubicBezTo>
                    <a:cubicBezTo>
                      <a:pt x="412" y="589"/>
                      <a:pt x="412" y="589"/>
                      <a:pt x="412" y="589"/>
                    </a:cubicBezTo>
                    <a:cubicBezTo>
                      <a:pt x="403" y="592"/>
                      <a:pt x="393" y="594"/>
                      <a:pt x="383" y="596"/>
                    </a:cubicBezTo>
                    <a:moveTo>
                      <a:pt x="419" y="586"/>
                    </a:moveTo>
                    <a:cubicBezTo>
                      <a:pt x="406" y="545"/>
                      <a:pt x="406" y="545"/>
                      <a:pt x="406" y="545"/>
                    </a:cubicBezTo>
                    <a:cubicBezTo>
                      <a:pt x="414" y="542"/>
                      <a:pt x="421" y="539"/>
                      <a:pt x="429" y="536"/>
                    </a:cubicBezTo>
                    <a:cubicBezTo>
                      <a:pt x="448" y="575"/>
                      <a:pt x="448" y="575"/>
                      <a:pt x="448" y="575"/>
                    </a:cubicBezTo>
                    <a:cubicBezTo>
                      <a:pt x="438" y="579"/>
                      <a:pt x="429" y="583"/>
                      <a:pt x="419" y="586"/>
                    </a:cubicBezTo>
                    <a:moveTo>
                      <a:pt x="454" y="572"/>
                    </a:moveTo>
                    <a:cubicBezTo>
                      <a:pt x="435" y="533"/>
                      <a:pt x="435" y="533"/>
                      <a:pt x="435" y="533"/>
                    </a:cubicBezTo>
                    <a:cubicBezTo>
                      <a:pt x="443" y="529"/>
                      <a:pt x="449" y="525"/>
                      <a:pt x="456" y="521"/>
                    </a:cubicBezTo>
                    <a:cubicBezTo>
                      <a:pt x="480" y="557"/>
                      <a:pt x="480" y="557"/>
                      <a:pt x="480" y="557"/>
                    </a:cubicBezTo>
                    <a:cubicBezTo>
                      <a:pt x="472" y="562"/>
                      <a:pt x="463" y="567"/>
                      <a:pt x="454" y="572"/>
                    </a:cubicBezTo>
                    <a:moveTo>
                      <a:pt x="487" y="553"/>
                    </a:moveTo>
                    <a:cubicBezTo>
                      <a:pt x="462" y="517"/>
                      <a:pt x="462" y="517"/>
                      <a:pt x="462" y="517"/>
                    </a:cubicBezTo>
                    <a:cubicBezTo>
                      <a:pt x="469" y="512"/>
                      <a:pt x="475" y="507"/>
                      <a:pt x="481" y="502"/>
                    </a:cubicBezTo>
                    <a:cubicBezTo>
                      <a:pt x="510" y="534"/>
                      <a:pt x="510" y="534"/>
                      <a:pt x="510" y="534"/>
                    </a:cubicBezTo>
                    <a:cubicBezTo>
                      <a:pt x="503" y="541"/>
                      <a:pt x="495" y="547"/>
                      <a:pt x="487" y="553"/>
                    </a:cubicBezTo>
                    <a:moveTo>
                      <a:pt x="516" y="529"/>
                    </a:moveTo>
                    <a:cubicBezTo>
                      <a:pt x="487" y="497"/>
                      <a:pt x="487" y="497"/>
                      <a:pt x="487" y="497"/>
                    </a:cubicBezTo>
                    <a:cubicBezTo>
                      <a:pt x="493" y="492"/>
                      <a:pt x="498" y="486"/>
                      <a:pt x="503" y="480"/>
                    </a:cubicBezTo>
                    <a:cubicBezTo>
                      <a:pt x="537" y="507"/>
                      <a:pt x="537" y="507"/>
                      <a:pt x="537" y="507"/>
                    </a:cubicBezTo>
                    <a:cubicBezTo>
                      <a:pt x="530" y="515"/>
                      <a:pt x="523" y="522"/>
                      <a:pt x="516" y="529"/>
                    </a:cubicBezTo>
                    <a:moveTo>
                      <a:pt x="541" y="501"/>
                    </a:moveTo>
                    <a:cubicBezTo>
                      <a:pt x="508" y="474"/>
                      <a:pt x="508" y="474"/>
                      <a:pt x="508" y="474"/>
                    </a:cubicBezTo>
                    <a:cubicBezTo>
                      <a:pt x="513" y="468"/>
                      <a:pt x="518" y="461"/>
                      <a:pt x="522" y="454"/>
                    </a:cubicBezTo>
                    <a:cubicBezTo>
                      <a:pt x="559" y="477"/>
                      <a:pt x="559" y="477"/>
                      <a:pt x="559" y="477"/>
                    </a:cubicBezTo>
                    <a:cubicBezTo>
                      <a:pt x="553" y="485"/>
                      <a:pt x="548" y="494"/>
                      <a:pt x="541" y="501"/>
                    </a:cubicBezTo>
                    <a:moveTo>
                      <a:pt x="563" y="471"/>
                    </a:moveTo>
                    <a:cubicBezTo>
                      <a:pt x="526" y="448"/>
                      <a:pt x="526" y="448"/>
                      <a:pt x="526" y="448"/>
                    </a:cubicBezTo>
                    <a:cubicBezTo>
                      <a:pt x="530" y="442"/>
                      <a:pt x="533" y="435"/>
                      <a:pt x="536" y="429"/>
                    </a:cubicBezTo>
                    <a:cubicBezTo>
                      <a:pt x="537" y="428"/>
                      <a:pt x="537" y="427"/>
                      <a:pt x="537" y="427"/>
                    </a:cubicBezTo>
                    <a:cubicBezTo>
                      <a:pt x="577" y="444"/>
                      <a:pt x="577" y="444"/>
                      <a:pt x="577" y="444"/>
                    </a:cubicBezTo>
                    <a:cubicBezTo>
                      <a:pt x="572" y="453"/>
                      <a:pt x="568" y="462"/>
                      <a:pt x="563" y="471"/>
                    </a:cubicBezTo>
                  </a:path>
                </a:pathLst>
              </a:custGeom>
              <a:solidFill>
                <a:schemeClr val="accent3"/>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104" name="Freeform 43"/>
              <p:cNvSpPr>
                <a:spLocks noEditPoints="1"/>
              </p:cNvSpPr>
              <p:nvPr/>
            </p:nvSpPr>
            <p:spPr bwMode="auto">
              <a:xfrm>
                <a:off x="5718821" y="4771564"/>
                <a:ext cx="788569" cy="786126"/>
              </a:xfrm>
              <a:custGeom>
                <a:avLst/>
                <a:gdLst>
                  <a:gd name="T0" fmla="*/ 140 w 409"/>
                  <a:gd name="T1" fmla="*/ 29 h 408"/>
                  <a:gd name="T2" fmla="*/ 109 w 409"/>
                  <a:gd name="T3" fmla="*/ 44 h 408"/>
                  <a:gd name="T4" fmla="*/ 81 w 409"/>
                  <a:gd name="T5" fmla="*/ 64 h 408"/>
                  <a:gd name="T6" fmla="*/ 58 w 409"/>
                  <a:gd name="T7" fmla="*/ 89 h 408"/>
                  <a:gd name="T8" fmla="*/ 39 w 409"/>
                  <a:gd name="T9" fmla="*/ 118 h 408"/>
                  <a:gd name="T10" fmla="*/ 26 w 409"/>
                  <a:gd name="T11" fmla="*/ 150 h 408"/>
                  <a:gd name="T12" fmla="*/ 19 w 409"/>
                  <a:gd name="T13" fmla="*/ 184 h 408"/>
                  <a:gd name="T14" fmla="*/ 19 w 409"/>
                  <a:gd name="T15" fmla="*/ 218 h 408"/>
                  <a:gd name="T16" fmla="*/ 25 w 409"/>
                  <a:gd name="T17" fmla="*/ 252 h 408"/>
                  <a:gd name="T18" fmla="*/ 36 w 409"/>
                  <a:gd name="T19" fmla="*/ 284 h 408"/>
                  <a:gd name="T20" fmla="*/ 54 w 409"/>
                  <a:gd name="T21" fmla="*/ 314 h 408"/>
                  <a:gd name="T22" fmla="*/ 77 w 409"/>
                  <a:gd name="T23" fmla="*/ 340 h 408"/>
                  <a:gd name="T24" fmla="*/ 104 w 409"/>
                  <a:gd name="T25" fmla="*/ 361 h 408"/>
                  <a:gd name="T26" fmla="*/ 134 w 409"/>
                  <a:gd name="T27" fmla="*/ 377 h 408"/>
                  <a:gd name="T28" fmla="*/ 167 w 409"/>
                  <a:gd name="T29" fmla="*/ 387 h 408"/>
                  <a:gd name="T30" fmla="*/ 201 w 409"/>
                  <a:gd name="T31" fmla="*/ 391 h 408"/>
                  <a:gd name="T32" fmla="*/ 236 w 409"/>
                  <a:gd name="T33" fmla="*/ 388 h 408"/>
                  <a:gd name="T34" fmla="*/ 269 w 409"/>
                  <a:gd name="T35" fmla="*/ 379 h 408"/>
                  <a:gd name="T36" fmla="*/ 300 w 409"/>
                  <a:gd name="T37" fmla="*/ 364 h 408"/>
                  <a:gd name="T38" fmla="*/ 328 w 409"/>
                  <a:gd name="T39" fmla="*/ 344 h 408"/>
                  <a:gd name="T40" fmla="*/ 351 w 409"/>
                  <a:gd name="T41" fmla="*/ 319 h 408"/>
                  <a:gd name="T42" fmla="*/ 370 w 409"/>
                  <a:gd name="T43" fmla="*/ 290 h 408"/>
                  <a:gd name="T44" fmla="*/ 383 w 409"/>
                  <a:gd name="T45" fmla="*/ 258 h 408"/>
                  <a:gd name="T46" fmla="*/ 390 w 409"/>
                  <a:gd name="T47" fmla="*/ 225 h 408"/>
                  <a:gd name="T48" fmla="*/ 390 w 409"/>
                  <a:gd name="T49" fmla="*/ 190 h 408"/>
                  <a:gd name="T50" fmla="*/ 385 w 409"/>
                  <a:gd name="T51" fmla="*/ 156 h 408"/>
                  <a:gd name="T52" fmla="*/ 373 w 409"/>
                  <a:gd name="T53" fmla="*/ 124 h 408"/>
                  <a:gd name="T54" fmla="*/ 355 w 409"/>
                  <a:gd name="T55" fmla="*/ 95 h 408"/>
                  <a:gd name="T56" fmla="*/ 332 w 409"/>
                  <a:gd name="T57" fmla="*/ 69 h 408"/>
                  <a:gd name="T58" fmla="*/ 305 w 409"/>
                  <a:gd name="T59" fmla="*/ 48 h 408"/>
                  <a:gd name="T60" fmla="*/ 275 w 409"/>
                  <a:gd name="T61" fmla="*/ 32 h 408"/>
                  <a:gd name="T62" fmla="*/ 242 w 409"/>
                  <a:gd name="T63" fmla="*/ 22 h 408"/>
                  <a:gd name="T64" fmla="*/ 208 w 409"/>
                  <a:gd name="T65" fmla="*/ 18 h 408"/>
                  <a:gd name="T66" fmla="*/ 174 w 409"/>
                  <a:gd name="T67" fmla="*/ 21 h 408"/>
                  <a:gd name="T68" fmla="*/ 179 w 409"/>
                  <a:gd name="T69" fmla="*/ 124 h 408"/>
                  <a:gd name="T70" fmla="*/ 124 w 409"/>
                  <a:gd name="T71" fmla="*/ 230 h 408"/>
                  <a:gd name="T72" fmla="*/ 316 w 409"/>
                  <a:gd name="T73" fmla="*/ 288 h 408"/>
                  <a:gd name="T74" fmla="*/ 74 w 409"/>
                  <a:gd name="T75" fmla="*/ 288 h 408"/>
                  <a:gd name="T76" fmla="*/ 120 w 409"/>
                  <a:gd name="T77" fmla="*/ 265 h 408"/>
                  <a:gd name="T78" fmla="*/ 309 w 409"/>
                  <a:gd name="T79" fmla="*/ 89 h 408"/>
                  <a:gd name="T80" fmla="*/ 336 w 409"/>
                  <a:gd name="T81" fmla="*/ 252 h 408"/>
                  <a:gd name="T82" fmla="*/ 304 w 409"/>
                  <a:gd name="T83" fmla="*/ 173 h 408"/>
                  <a:gd name="T84" fmla="*/ 289 w 409"/>
                  <a:gd name="T85" fmla="*/ 93 h 408"/>
                  <a:gd name="T86" fmla="*/ 252 w 409"/>
                  <a:gd name="T87" fmla="*/ 73 h 408"/>
                  <a:gd name="T88" fmla="*/ 173 w 409"/>
                  <a:gd name="T89" fmla="*/ 104 h 408"/>
                  <a:gd name="T90" fmla="*/ 67 w 409"/>
                  <a:gd name="T91" fmla="*/ 229 h 408"/>
                  <a:gd name="T92" fmla="*/ 244 w 409"/>
                  <a:gd name="T93" fmla="*/ 54 h 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09" h="408">
                    <a:moveTo>
                      <a:pt x="157" y="24"/>
                    </a:moveTo>
                    <a:cubicBezTo>
                      <a:pt x="143" y="9"/>
                      <a:pt x="143" y="9"/>
                      <a:pt x="143" y="9"/>
                    </a:cubicBezTo>
                    <a:cubicBezTo>
                      <a:pt x="140" y="29"/>
                      <a:pt x="140" y="29"/>
                      <a:pt x="140" y="29"/>
                    </a:cubicBezTo>
                    <a:cubicBezTo>
                      <a:pt x="139" y="37"/>
                      <a:pt x="131" y="40"/>
                      <a:pt x="125" y="36"/>
                    </a:cubicBezTo>
                    <a:cubicBezTo>
                      <a:pt x="108" y="24"/>
                      <a:pt x="108" y="24"/>
                      <a:pt x="108" y="24"/>
                    </a:cubicBezTo>
                    <a:cubicBezTo>
                      <a:pt x="109" y="44"/>
                      <a:pt x="109" y="44"/>
                      <a:pt x="109" y="44"/>
                    </a:cubicBezTo>
                    <a:cubicBezTo>
                      <a:pt x="110" y="52"/>
                      <a:pt x="102" y="57"/>
                      <a:pt x="95" y="53"/>
                    </a:cubicBezTo>
                    <a:cubicBezTo>
                      <a:pt x="77" y="45"/>
                      <a:pt x="77" y="45"/>
                      <a:pt x="77" y="45"/>
                    </a:cubicBezTo>
                    <a:cubicBezTo>
                      <a:pt x="81" y="64"/>
                      <a:pt x="81" y="64"/>
                      <a:pt x="81" y="64"/>
                    </a:cubicBezTo>
                    <a:cubicBezTo>
                      <a:pt x="83" y="72"/>
                      <a:pt x="76" y="78"/>
                      <a:pt x="69" y="76"/>
                    </a:cubicBezTo>
                    <a:cubicBezTo>
                      <a:pt x="50" y="71"/>
                      <a:pt x="50" y="71"/>
                      <a:pt x="50" y="71"/>
                    </a:cubicBezTo>
                    <a:cubicBezTo>
                      <a:pt x="58" y="89"/>
                      <a:pt x="58" y="89"/>
                      <a:pt x="58" y="89"/>
                    </a:cubicBezTo>
                    <a:cubicBezTo>
                      <a:pt x="61" y="96"/>
                      <a:pt x="55" y="104"/>
                      <a:pt x="48" y="103"/>
                    </a:cubicBezTo>
                    <a:cubicBezTo>
                      <a:pt x="28" y="102"/>
                      <a:pt x="28" y="102"/>
                      <a:pt x="28" y="102"/>
                    </a:cubicBezTo>
                    <a:cubicBezTo>
                      <a:pt x="39" y="118"/>
                      <a:pt x="39" y="118"/>
                      <a:pt x="39" y="118"/>
                    </a:cubicBezTo>
                    <a:cubicBezTo>
                      <a:pt x="43" y="125"/>
                      <a:pt x="40" y="133"/>
                      <a:pt x="32" y="134"/>
                    </a:cubicBezTo>
                    <a:cubicBezTo>
                      <a:pt x="12" y="136"/>
                      <a:pt x="12" y="136"/>
                      <a:pt x="12" y="136"/>
                    </a:cubicBezTo>
                    <a:cubicBezTo>
                      <a:pt x="26" y="150"/>
                      <a:pt x="26" y="150"/>
                      <a:pt x="26" y="150"/>
                    </a:cubicBezTo>
                    <a:cubicBezTo>
                      <a:pt x="32" y="155"/>
                      <a:pt x="29" y="164"/>
                      <a:pt x="22" y="167"/>
                    </a:cubicBezTo>
                    <a:cubicBezTo>
                      <a:pt x="3" y="172"/>
                      <a:pt x="3" y="172"/>
                      <a:pt x="3" y="172"/>
                    </a:cubicBezTo>
                    <a:cubicBezTo>
                      <a:pt x="19" y="184"/>
                      <a:pt x="19" y="184"/>
                      <a:pt x="19" y="184"/>
                    </a:cubicBezTo>
                    <a:cubicBezTo>
                      <a:pt x="26" y="188"/>
                      <a:pt x="25" y="197"/>
                      <a:pt x="18" y="201"/>
                    </a:cubicBezTo>
                    <a:cubicBezTo>
                      <a:pt x="0" y="210"/>
                      <a:pt x="0" y="210"/>
                      <a:pt x="0" y="210"/>
                    </a:cubicBezTo>
                    <a:cubicBezTo>
                      <a:pt x="19" y="218"/>
                      <a:pt x="19" y="218"/>
                      <a:pt x="19" y="218"/>
                    </a:cubicBezTo>
                    <a:cubicBezTo>
                      <a:pt x="26" y="221"/>
                      <a:pt x="27" y="230"/>
                      <a:pt x="21" y="235"/>
                    </a:cubicBezTo>
                    <a:cubicBezTo>
                      <a:pt x="5" y="247"/>
                      <a:pt x="5" y="247"/>
                      <a:pt x="5" y="247"/>
                    </a:cubicBezTo>
                    <a:cubicBezTo>
                      <a:pt x="25" y="252"/>
                      <a:pt x="25" y="252"/>
                      <a:pt x="25" y="252"/>
                    </a:cubicBezTo>
                    <a:cubicBezTo>
                      <a:pt x="32" y="254"/>
                      <a:pt x="35" y="263"/>
                      <a:pt x="30" y="268"/>
                    </a:cubicBezTo>
                    <a:cubicBezTo>
                      <a:pt x="16" y="283"/>
                      <a:pt x="16" y="283"/>
                      <a:pt x="16" y="283"/>
                    </a:cubicBezTo>
                    <a:cubicBezTo>
                      <a:pt x="36" y="284"/>
                      <a:pt x="36" y="284"/>
                      <a:pt x="36" y="284"/>
                    </a:cubicBezTo>
                    <a:cubicBezTo>
                      <a:pt x="44" y="285"/>
                      <a:pt x="48" y="293"/>
                      <a:pt x="44" y="299"/>
                    </a:cubicBezTo>
                    <a:cubicBezTo>
                      <a:pt x="34" y="317"/>
                      <a:pt x="34" y="317"/>
                      <a:pt x="34" y="317"/>
                    </a:cubicBezTo>
                    <a:cubicBezTo>
                      <a:pt x="54" y="314"/>
                      <a:pt x="54" y="314"/>
                      <a:pt x="54" y="314"/>
                    </a:cubicBezTo>
                    <a:cubicBezTo>
                      <a:pt x="61" y="313"/>
                      <a:pt x="67" y="320"/>
                      <a:pt x="65" y="327"/>
                    </a:cubicBezTo>
                    <a:cubicBezTo>
                      <a:pt x="57" y="346"/>
                      <a:pt x="57" y="346"/>
                      <a:pt x="57" y="346"/>
                    </a:cubicBezTo>
                    <a:cubicBezTo>
                      <a:pt x="77" y="340"/>
                      <a:pt x="77" y="340"/>
                      <a:pt x="77" y="340"/>
                    </a:cubicBezTo>
                    <a:cubicBezTo>
                      <a:pt x="84" y="337"/>
                      <a:pt x="91" y="343"/>
                      <a:pt x="89" y="351"/>
                    </a:cubicBezTo>
                    <a:cubicBezTo>
                      <a:pt x="86" y="371"/>
                      <a:pt x="86" y="371"/>
                      <a:pt x="86" y="371"/>
                    </a:cubicBezTo>
                    <a:cubicBezTo>
                      <a:pt x="104" y="361"/>
                      <a:pt x="104" y="361"/>
                      <a:pt x="104" y="361"/>
                    </a:cubicBezTo>
                    <a:cubicBezTo>
                      <a:pt x="110" y="357"/>
                      <a:pt x="118" y="362"/>
                      <a:pt x="118" y="369"/>
                    </a:cubicBezTo>
                    <a:cubicBezTo>
                      <a:pt x="119" y="390"/>
                      <a:pt x="119" y="390"/>
                      <a:pt x="119" y="390"/>
                    </a:cubicBezTo>
                    <a:cubicBezTo>
                      <a:pt x="134" y="377"/>
                      <a:pt x="134" y="377"/>
                      <a:pt x="134" y="377"/>
                    </a:cubicBezTo>
                    <a:cubicBezTo>
                      <a:pt x="140" y="372"/>
                      <a:pt x="149" y="375"/>
                      <a:pt x="150" y="382"/>
                    </a:cubicBezTo>
                    <a:cubicBezTo>
                      <a:pt x="154" y="402"/>
                      <a:pt x="154" y="402"/>
                      <a:pt x="154" y="402"/>
                    </a:cubicBezTo>
                    <a:cubicBezTo>
                      <a:pt x="167" y="387"/>
                      <a:pt x="167" y="387"/>
                      <a:pt x="167" y="387"/>
                    </a:cubicBezTo>
                    <a:cubicBezTo>
                      <a:pt x="172" y="381"/>
                      <a:pt x="181" y="383"/>
                      <a:pt x="184" y="389"/>
                    </a:cubicBezTo>
                    <a:cubicBezTo>
                      <a:pt x="191" y="408"/>
                      <a:pt x="191" y="408"/>
                      <a:pt x="191" y="408"/>
                    </a:cubicBezTo>
                    <a:cubicBezTo>
                      <a:pt x="201" y="391"/>
                      <a:pt x="201" y="391"/>
                      <a:pt x="201" y="391"/>
                    </a:cubicBezTo>
                    <a:cubicBezTo>
                      <a:pt x="205" y="384"/>
                      <a:pt x="214" y="384"/>
                      <a:pt x="218" y="390"/>
                    </a:cubicBezTo>
                    <a:cubicBezTo>
                      <a:pt x="229" y="407"/>
                      <a:pt x="229" y="407"/>
                      <a:pt x="229" y="407"/>
                    </a:cubicBezTo>
                    <a:cubicBezTo>
                      <a:pt x="236" y="388"/>
                      <a:pt x="236" y="388"/>
                      <a:pt x="236" y="388"/>
                    </a:cubicBezTo>
                    <a:cubicBezTo>
                      <a:pt x="238" y="381"/>
                      <a:pt x="247" y="379"/>
                      <a:pt x="252" y="384"/>
                    </a:cubicBezTo>
                    <a:cubicBezTo>
                      <a:pt x="266" y="399"/>
                      <a:pt x="266" y="399"/>
                      <a:pt x="266" y="399"/>
                    </a:cubicBezTo>
                    <a:cubicBezTo>
                      <a:pt x="269" y="379"/>
                      <a:pt x="269" y="379"/>
                      <a:pt x="269" y="379"/>
                    </a:cubicBezTo>
                    <a:cubicBezTo>
                      <a:pt x="270" y="372"/>
                      <a:pt x="278" y="368"/>
                      <a:pt x="284" y="373"/>
                    </a:cubicBezTo>
                    <a:cubicBezTo>
                      <a:pt x="301" y="385"/>
                      <a:pt x="301" y="385"/>
                      <a:pt x="301" y="385"/>
                    </a:cubicBezTo>
                    <a:cubicBezTo>
                      <a:pt x="300" y="364"/>
                      <a:pt x="300" y="364"/>
                      <a:pt x="300" y="364"/>
                    </a:cubicBezTo>
                    <a:cubicBezTo>
                      <a:pt x="300" y="357"/>
                      <a:pt x="307" y="352"/>
                      <a:pt x="314" y="355"/>
                    </a:cubicBezTo>
                    <a:cubicBezTo>
                      <a:pt x="332" y="364"/>
                      <a:pt x="332" y="364"/>
                      <a:pt x="332" y="364"/>
                    </a:cubicBezTo>
                    <a:cubicBezTo>
                      <a:pt x="328" y="344"/>
                      <a:pt x="328" y="344"/>
                      <a:pt x="328" y="344"/>
                    </a:cubicBezTo>
                    <a:cubicBezTo>
                      <a:pt x="326" y="337"/>
                      <a:pt x="333" y="330"/>
                      <a:pt x="340" y="332"/>
                    </a:cubicBezTo>
                    <a:cubicBezTo>
                      <a:pt x="359" y="338"/>
                      <a:pt x="359" y="338"/>
                      <a:pt x="359" y="338"/>
                    </a:cubicBezTo>
                    <a:cubicBezTo>
                      <a:pt x="351" y="319"/>
                      <a:pt x="351" y="319"/>
                      <a:pt x="351" y="319"/>
                    </a:cubicBezTo>
                    <a:cubicBezTo>
                      <a:pt x="348" y="312"/>
                      <a:pt x="354" y="305"/>
                      <a:pt x="361" y="305"/>
                    </a:cubicBezTo>
                    <a:cubicBezTo>
                      <a:pt x="381" y="307"/>
                      <a:pt x="381" y="307"/>
                      <a:pt x="381" y="307"/>
                    </a:cubicBezTo>
                    <a:cubicBezTo>
                      <a:pt x="370" y="290"/>
                      <a:pt x="370" y="290"/>
                      <a:pt x="370" y="290"/>
                    </a:cubicBezTo>
                    <a:cubicBezTo>
                      <a:pt x="366" y="284"/>
                      <a:pt x="370" y="276"/>
                      <a:pt x="377" y="275"/>
                    </a:cubicBezTo>
                    <a:cubicBezTo>
                      <a:pt x="397" y="273"/>
                      <a:pt x="397" y="273"/>
                      <a:pt x="397" y="273"/>
                    </a:cubicBezTo>
                    <a:cubicBezTo>
                      <a:pt x="383" y="258"/>
                      <a:pt x="383" y="258"/>
                      <a:pt x="383" y="258"/>
                    </a:cubicBezTo>
                    <a:cubicBezTo>
                      <a:pt x="378" y="253"/>
                      <a:pt x="380" y="244"/>
                      <a:pt x="387" y="242"/>
                    </a:cubicBezTo>
                    <a:cubicBezTo>
                      <a:pt x="406" y="236"/>
                      <a:pt x="406" y="236"/>
                      <a:pt x="406" y="236"/>
                    </a:cubicBezTo>
                    <a:cubicBezTo>
                      <a:pt x="390" y="225"/>
                      <a:pt x="390" y="225"/>
                      <a:pt x="390" y="225"/>
                    </a:cubicBezTo>
                    <a:cubicBezTo>
                      <a:pt x="384" y="220"/>
                      <a:pt x="384" y="211"/>
                      <a:pt x="391" y="208"/>
                    </a:cubicBezTo>
                    <a:cubicBezTo>
                      <a:pt x="409" y="199"/>
                      <a:pt x="409" y="199"/>
                      <a:pt x="409" y="199"/>
                    </a:cubicBezTo>
                    <a:cubicBezTo>
                      <a:pt x="390" y="190"/>
                      <a:pt x="390" y="190"/>
                      <a:pt x="390" y="190"/>
                    </a:cubicBezTo>
                    <a:cubicBezTo>
                      <a:pt x="384" y="187"/>
                      <a:pt x="382" y="178"/>
                      <a:pt x="388" y="174"/>
                    </a:cubicBezTo>
                    <a:cubicBezTo>
                      <a:pt x="404" y="161"/>
                      <a:pt x="404" y="161"/>
                      <a:pt x="404" y="161"/>
                    </a:cubicBezTo>
                    <a:cubicBezTo>
                      <a:pt x="385" y="156"/>
                      <a:pt x="385" y="156"/>
                      <a:pt x="385" y="156"/>
                    </a:cubicBezTo>
                    <a:cubicBezTo>
                      <a:pt x="377" y="155"/>
                      <a:pt x="375" y="146"/>
                      <a:pt x="380" y="140"/>
                    </a:cubicBezTo>
                    <a:cubicBezTo>
                      <a:pt x="393" y="125"/>
                      <a:pt x="393" y="125"/>
                      <a:pt x="393" y="125"/>
                    </a:cubicBezTo>
                    <a:cubicBezTo>
                      <a:pt x="373" y="124"/>
                      <a:pt x="373" y="124"/>
                      <a:pt x="373" y="124"/>
                    </a:cubicBezTo>
                    <a:cubicBezTo>
                      <a:pt x="365" y="124"/>
                      <a:pt x="361" y="116"/>
                      <a:pt x="365" y="109"/>
                    </a:cubicBezTo>
                    <a:cubicBezTo>
                      <a:pt x="375" y="92"/>
                      <a:pt x="375" y="92"/>
                      <a:pt x="375" y="92"/>
                    </a:cubicBezTo>
                    <a:cubicBezTo>
                      <a:pt x="355" y="95"/>
                      <a:pt x="355" y="95"/>
                      <a:pt x="355" y="95"/>
                    </a:cubicBezTo>
                    <a:cubicBezTo>
                      <a:pt x="348" y="96"/>
                      <a:pt x="342" y="88"/>
                      <a:pt x="345" y="81"/>
                    </a:cubicBezTo>
                    <a:cubicBezTo>
                      <a:pt x="352" y="62"/>
                      <a:pt x="352" y="62"/>
                      <a:pt x="352" y="62"/>
                    </a:cubicBezTo>
                    <a:cubicBezTo>
                      <a:pt x="332" y="69"/>
                      <a:pt x="332" y="69"/>
                      <a:pt x="332" y="69"/>
                    </a:cubicBezTo>
                    <a:cubicBezTo>
                      <a:pt x="325" y="71"/>
                      <a:pt x="318" y="65"/>
                      <a:pt x="320" y="58"/>
                    </a:cubicBezTo>
                    <a:cubicBezTo>
                      <a:pt x="323" y="38"/>
                      <a:pt x="323" y="38"/>
                      <a:pt x="323" y="38"/>
                    </a:cubicBezTo>
                    <a:cubicBezTo>
                      <a:pt x="305" y="48"/>
                      <a:pt x="305" y="48"/>
                      <a:pt x="305" y="48"/>
                    </a:cubicBezTo>
                    <a:cubicBezTo>
                      <a:pt x="299" y="51"/>
                      <a:pt x="291" y="47"/>
                      <a:pt x="291" y="39"/>
                    </a:cubicBezTo>
                    <a:cubicBezTo>
                      <a:pt x="291" y="19"/>
                      <a:pt x="291" y="19"/>
                      <a:pt x="291" y="19"/>
                    </a:cubicBezTo>
                    <a:cubicBezTo>
                      <a:pt x="275" y="32"/>
                      <a:pt x="275" y="32"/>
                      <a:pt x="275" y="32"/>
                    </a:cubicBezTo>
                    <a:cubicBezTo>
                      <a:pt x="269" y="36"/>
                      <a:pt x="260" y="33"/>
                      <a:pt x="259" y="26"/>
                    </a:cubicBezTo>
                    <a:cubicBezTo>
                      <a:pt x="255" y="6"/>
                      <a:pt x="255" y="6"/>
                      <a:pt x="255" y="6"/>
                    </a:cubicBezTo>
                    <a:cubicBezTo>
                      <a:pt x="242" y="22"/>
                      <a:pt x="242" y="22"/>
                      <a:pt x="242" y="22"/>
                    </a:cubicBezTo>
                    <a:cubicBezTo>
                      <a:pt x="237" y="27"/>
                      <a:pt x="228" y="26"/>
                      <a:pt x="225" y="19"/>
                    </a:cubicBezTo>
                    <a:cubicBezTo>
                      <a:pt x="218" y="0"/>
                      <a:pt x="218" y="0"/>
                      <a:pt x="218" y="0"/>
                    </a:cubicBezTo>
                    <a:cubicBezTo>
                      <a:pt x="208" y="18"/>
                      <a:pt x="208" y="18"/>
                      <a:pt x="208" y="18"/>
                    </a:cubicBezTo>
                    <a:cubicBezTo>
                      <a:pt x="204" y="24"/>
                      <a:pt x="195" y="25"/>
                      <a:pt x="191" y="18"/>
                    </a:cubicBezTo>
                    <a:cubicBezTo>
                      <a:pt x="180" y="1"/>
                      <a:pt x="180" y="1"/>
                      <a:pt x="180" y="1"/>
                    </a:cubicBezTo>
                    <a:cubicBezTo>
                      <a:pt x="174" y="21"/>
                      <a:pt x="174" y="21"/>
                      <a:pt x="174" y="21"/>
                    </a:cubicBezTo>
                    <a:cubicBezTo>
                      <a:pt x="171" y="28"/>
                      <a:pt x="162" y="30"/>
                      <a:pt x="157" y="24"/>
                    </a:cubicBezTo>
                    <a:close/>
                    <a:moveTo>
                      <a:pt x="124" y="230"/>
                    </a:moveTo>
                    <a:cubicBezTo>
                      <a:pt x="110" y="185"/>
                      <a:pt x="135" y="138"/>
                      <a:pt x="179" y="124"/>
                    </a:cubicBezTo>
                    <a:cubicBezTo>
                      <a:pt x="224" y="110"/>
                      <a:pt x="271" y="134"/>
                      <a:pt x="285" y="179"/>
                    </a:cubicBezTo>
                    <a:cubicBezTo>
                      <a:pt x="299" y="223"/>
                      <a:pt x="274" y="271"/>
                      <a:pt x="230" y="285"/>
                    </a:cubicBezTo>
                    <a:cubicBezTo>
                      <a:pt x="185" y="299"/>
                      <a:pt x="138" y="274"/>
                      <a:pt x="124" y="230"/>
                    </a:cubicBezTo>
                    <a:close/>
                    <a:moveTo>
                      <a:pt x="278" y="279"/>
                    </a:moveTo>
                    <a:cubicBezTo>
                      <a:pt x="282" y="275"/>
                      <a:pt x="288" y="274"/>
                      <a:pt x="293" y="276"/>
                    </a:cubicBezTo>
                    <a:cubicBezTo>
                      <a:pt x="316" y="288"/>
                      <a:pt x="316" y="288"/>
                      <a:pt x="316" y="288"/>
                    </a:cubicBezTo>
                    <a:cubicBezTo>
                      <a:pt x="324" y="292"/>
                      <a:pt x="326" y="302"/>
                      <a:pt x="320" y="308"/>
                    </a:cubicBezTo>
                    <a:cubicBezTo>
                      <a:pt x="302" y="328"/>
                      <a:pt x="279" y="344"/>
                      <a:pt x="251" y="352"/>
                    </a:cubicBezTo>
                    <a:cubicBezTo>
                      <a:pt x="183" y="374"/>
                      <a:pt x="110" y="346"/>
                      <a:pt x="74" y="288"/>
                    </a:cubicBezTo>
                    <a:cubicBezTo>
                      <a:pt x="69" y="281"/>
                      <a:pt x="72" y="271"/>
                      <a:pt x="81" y="268"/>
                    </a:cubicBezTo>
                    <a:cubicBezTo>
                      <a:pt x="105" y="261"/>
                      <a:pt x="105" y="261"/>
                      <a:pt x="105" y="261"/>
                    </a:cubicBezTo>
                    <a:cubicBezTo>
                      <a:pt x="110" y="259"/>
                      <a:pt x="116" y="261"/>
                      <a:pt x="120" y="265"/>
                    </a:cubicBezTo>
                    <a:cubicBezTo>
                      <a:pt x="145" y="301"/>
                      <a:pt x="192" y="318"/>
                      <a:pt x="236" y="304"/>
                    </a:cubicBezTo>
                    <a:cubicBezTo>
                      <a:pt x="252" y="299"/>
                      <a:pt x="267" y="290"/>
                      <a:pt x="278" y="279"/>
                    </a:cubicBezTo>
                    <a:close/>
                    <a:moveTo>
                      <a:pt x="309" y="89"/>
                    </a:moveTo>
                    <a:cubicBezTo>
                      <a:pt x="329" y="107"/>
                      <a:pt x="344" y="130"/>
                      <a:pt x="353" y="158"/>
                    </a:cubicBezTo>
                    <a:cubicBezTo>
                      <a:pt x="362" y="187"/>
                      <a:pt x="362" y="216"/>
                      <a:pt x="355" y="244"/>
                    </a:cubicBezTo>
                    <a:cubicBezTo>
                      <a:pt x="353" y="252"/>
                      <a:pt x="344" y="256"/>
                      <a:pt x="336" y="252"/>
                    </a:cubicBezTo>
                    <a:cubicBezTo>
                      <a:pt x="314" y="240"/>
                      <a:pt x="314" y="240"/>
                      <a:pt x="314" y="240"/>
                    </a:cubicBezTo>
                    <a:cubicBezTo>
                      <a:pt x="309" y="238"/>
                      <a:pt x="306" y="232"/>
                      <a:pt x="307" y="226"/>
                    </a:cubicBezTo>
                    <a:cubicBezTo>
                      <a:pt x="311" y="209"/>
                      <a:pt x="310" y="191"/>
                      <a:pt x="304" y="173"/>
                    </a:cubicBezTo>
                    <a:cubicBezTo>
                      <a:pt x="299" y="156"/>
                      <a:pt x="290" y="142"/>
                      <a:pt x="279" y="131"/>
                    </a:cubicBezTo>
                    <a:cubicBezTo>
                      <a:pt x="275" y="127"/>
                      <a:pt x="274" y="121"/>
                      <a:pt x="277" y="116"/>
                    </a:cubicBezTo>
                    <a:cubicBezTo>
                      <a:pt x="289" y="93"/>
                      <a:pt x="289" y="93"/>
                      <a:pt x="289" y="93"/>
                    </a:cubicBezTo>
                    <a:cubicBezTo>
                      <a:pt x="293" y="85"/>
                      <a:pt x="302" y="83"/>
                      <a:pt x="309" y="89"/>
                    </a:cubicBezTo>
                    <a:close/>
                    <a:moveTo>
                      <a:pt x="244" y="54"/>
                    </a:moveTo>
                    <a:cubicBezTo>
                      <a:pt x="252" y="56"/>
                      <a:pt x="256" y="65"/>
                      <a:pt x="252" y="73"/>
                    </a:cubicBezTo>
                    <a:cubicBezTo>
                      <a:pt x="241" y="95"/>
                      <a:pt x="241" y="95"/>
                      <a:pt x="241" y="95"/>
                    </a:cubicBezTo>
                    <a:cubicBezTo>
                      <a:pt x="238" y="100"/>
                      <a:pt x="232" y="103"/>
                      <a:pt x="227" y="102"/>
                    </a:cubicBezTo>
                    <a:cubicBezTo>
                      <a:pt x="209" y="98"/>
                      <a:pt x="191" y="99"/>
                      <a:pt x="173" y="104"/>
                    </a:cubicBezTo>
                    <a:cubicBezTo>
                      <a:pt x="127" y="119"/>
                      <a:pt x="98" y="163"/>
                      <a:pt x="100" y="209"/>
                    </a:cubicBezTo>
                    <a:cubicBezTo>
                      <a:pt x="100" y="215"/>
                      <a:pt x="96" y="220"/>
                      <a:pt x="91" y="222"/>
                    </a:cubicBezTo>
                    <a:cubicBezTo>
                      <a:pt x="67" y="229"/>
                      <a:pt x="67" y="229"/>
                      <a:pt x="67" y="229"/>
                    </a:cubicBezTo>
                    <a:cubicBezTo>
                      <a:pt x="59" y="232"/>
                      <a:pt x="51" y="226"/>
                      <a:pt x="50" y="218"/>
                    </a:cubicBezTo>
                    <a:cubicBezTo>
                      <a:pt x="43" y="147"/>
                      <a:pt x="87" y="78"/>
                      <a:pt x="158" y="56"/>
                    </a:cubicBezTo>
                    <a:cubicBezTo>
                      <a:pt x="187" y="47"/>
                      <a:pt x="217" y="47"/>
                      <a:pt x="244" y="54"/>
                    </a:cubicBez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105" name="Freeform 49"/>
              <p:cNvSpPr>
                <a:spLocks noEditPoints="1"/>
              </p:cNvSpPr>
              <p:nvPr/>
            </p:nvSpPr>
            <p:spPr bwMode="auto">
              <a:xfrm>
                <a:off x="6562789" y="4812296"/>
                <a:ext cx="873292" cy="870848"/>
              </a:xfrm>
              <a:custGeom>
                <a:avLst/>
                <a:gdLst>
                  <a:gd name="T0" fmla="*/ 446 w 453"/>
                  <a:gd name="T1" fmla="*/ 172 h 452"/>
                  <a:gd name="T2" fmla="*/ 407 w 453"/>
                  <a:gd name="T3" fmla="*/ 167 h 452"/>
                  <a:gd name="T4" fmla="*/ 394 w 453"/>
                  <a:gd name="T5" fmla="*/ 151 h 452"/>
                  <a:gd name="T6" fmla="*/ 419 w 453"/>
                  <a:gd name="T7" fmla="*/ 122 h 452"/>
                  <a:gd name="T8" fmla="*/ 396 w 453"/>
                  <a:gd name="T9" fmla="*/ 76 h 452"/>
                  <a:gd name="T10" fmla="*/ 360 w 453"/>
                  <a:gd name="T11" fmla="*/ 89 h 452"/>
                  <a:gd name="T12" fmla="*/ 334 w 453"/>
                  <a:gd name="T13" fmla="*/ 76 h 452"/>
                  <a:gd name="T14" fmla="*/ 340 w 453"/>
                  <a:gd name="T15" fmla="*/ 40 h 452"/>
                  <a:gd name="T16" fmla="*/ 297 w 453"/>
                  <a:gd name="T17" fmla="*/ 12 h 452"/>
                  <a:gd name="T18" fmla="*/ 274 w 453"/>
                  <a:gd name="T19" fmla="*/ 39 h 452"/>
                  <a:gd name="T20" fmla="*/ 238 w 453"/>
                  <a:gd name="T21" fmla="*/ 41 h 452"/>
                  <a:gd name="T22" fmla="*/ 225 w 453"/>
                  <a:gd name="T23" fmla="*/ 8 h 452"/>
                  <a:gd name="T24" fmla="*/ 173 w 453"/>
                  <a:gd name="T25" fmla="*/ 7 h 452"/>
                  <a:gd name="T26" fmla="*/ 168 w 453"/>
                  <a:gd name="T27" fmla="*/ 41 h 452"/>
                  <a:gd name="T28" fmla="*/ 150 w 453"/>
                  <a:gd name="T29" fmla="*/ 56 h 452"/>
                  <a:gd name="T30" fmla="*/ 123 w 453"/>
                  <a:gd name="T31" fmla="*/ 34 h 452"/>
                  <a:gd name="T32" fmla="*/ 77 w 453"/>
                  <a:gd name="T33" fmla="*/ 57 h 452"/>
                  <a:gd name="T34" fmla="*/ 88 w 453"/>
                  <a:gd name="T35" fmla="*/ 90 h 452"/>
                  <a:gd name="T36" fmla="*/ 75 w 453"/>
                  <a:gd name="T37" fmla="*/ 117 h 452"/>
                  <a:gd name="T38" fmla="*/ 41 w 453"/>
                  <a:gd name="T39" fmla="*/ 112 h 452"/>
                  <a:gd name="T40" fmla="*/ 12 w 453"/>
                  <a:gd name="T41" fmla="*/ 155 h 452"/>
                  <a:gd name="T42" fmla="*/ 40 w 453"/>
                  <a:gd name="T43" fmla="*/ 178 h 452"/>
                  <a:gd name="T44" fmla="*/ 42 w 453"/>
                  <a:gd name="T45" fmla="*/ 214 h 452"/>
                  <a:gd name="T46" fmla="*/ 9 w 453"/>
                  <a:gd name="T47" fmla="*/ 228 h 452"/>
                  <a:gd name="T48" fmla="*/ 7 w 453"/>
                  <a:gd name="T49" fmla="*/ 279 h 452"/>
                  <a:gd name="T50" fmla="*/ 44 w 453"/>
                  <a:gd name="T51" fmla="*/ 284 h 452"/>
                  <a:gd name="T52" fmla="*/ 58 w 453"/>
                  <a:gd name="T53" fmla="*/ 301 h 452"/>
                  <a:gd name="T54" fmla="*/ 35 w 453"/>
                  <a:gd name="T55" fmla="*/ 329 h 452"/>
                  <a:gd name="T56" fmla="*/ 58 w 453"/>
                  <a:gd name="T57" fmla="*/ 375 h 452"/>
                  <a:gd name="T58" fmla="*/ 94 w 453"/>
                  <a:gd name="T59" fmla="*/ 362 h 452"/>
                  <a:gd name="T60" fmla="*/ 119 w 453"/>
                  <a:gd name="T61" fmla="*/ 374 h 452"/>
                  <a:gd name="T62" fmla="*/ 113 w 453"/>
                  <a:gd name="T63" fmla="*/ 411 h 452"/>
                  <a:gd name="T64" fmla="*/ 156 w 453"/>
                  <a:gd name="T65" fmla="*/ 440 h 452"/>
                  <a:gd name="T66" fmla="*/ 181 w 453"/>
                  <a:gd name="T67" fmla="*/ 409 h 452"/>
                  <a:gd name="T68" fmla="*/ 214 w 453"/>
                  <a:gd name="T69" fmla="*/ 406 h 452"/>
                  <a:gd name="T70" fmla="*/ 228 w 453"/>
                  <a:gd name="T71" fmla="*/ 443 h 452"/>
                  <a:gd name="T72" fmla="*/ 280 w 453"/>
                  <a:gd name="T73" fmla="*/ 445 h 452"/>
                  <a:gd name="T74" fmla="*/ 285 w 453"/>
                  <a:gd name="T75" fmla="*/ 405 h 452"/>
                  <a:gd name="T76" fmla="*/ 300 w 453"/>
                  <a:gd name="T77" fmla="*/ 391 h 452"/>
                  <a:gd name="T78" fmla="*/ 330 w 453"/>
                  <a:gd name="T79" fmla="*/ 418 h 452"/>
                  <a:gd name="T80" fmla="*/ 376 w 453"/>
                  <a:gd name="T81" fmla="*/ 395 h 452"/>
                  <a:gd name="T82" fmla="*/ 362 w 453"/>
                  <a:gd name="T83" fmla="*/ 357 h 452"/>
                  <a:gd name="T84" fmla="*/ 373 w 453"/>
                  <a:gd name="T85" fmla="*/ 332 h 452"/>
                  <a:gd name="T86" fmla="*/ 412 w 453"/>
                  <a:gd name="T87" fmla="*/ 340 h 452"/>
                  <a:gd name="T88" fmla="*/ 441 w 453"/>
                  <a:gd name="T89" fmla="*/ 297 h 452"/>
                  <a:gd name="T90" fmla="*/ 409 w 453"/>
                  <a:gd name="T91" fmla="*/ 271 h 452"/>
                  <a:gd name="T92" fmla="*/ 408 w 453"/>
                  <a:gd name="T93" fmla="*/ 238 h 452"/>
                  <a:gd name="T94" fmla="*/ 444 w 453"/>
                  <a:gd name="T95" fmla="*/ 224 h 452"/>
                  <a:gd name="T96" fmla="*/ 315 w 453"/>
                  <a:gd name="T97" fmla="*/ 351 h 452"/>
                  <a:gd name="T98" fmla="*/ 134 w 453"/>
                  <a:gd name="T99" fmla="*/ 105 h 452"/>
                  <a:gd name="T100" fmla="*/ 315 w 453"/>
                  <a:gd name="T101" fmla="*/ 351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53" h="452">
                    <a:moveTo>
                      <a:pt x="452" y="213"/>
                    </a:moveTo>
                    <a:cubicBezTo>
                      <a:pt x="446" y="172"/>
                      <a:pt x="446" y="172"/>
                      <a:pt x="446" y="172"/>
                    </a:cubicBezTo>
                    <a:cubicBezTo>
                      <a:pt x="445" y="167"/>
                      <a:pt x="440" y="164"/>
                      <a:pt x="435" y="164"/>
                    </a:cubicBezTo>
                    <a:cubicBezTo>
                      <a:pt x="407" y="167"/>
                      <a:pt x="407" y="167"/>
                      <a:pt x="407" y="167"/>
                    </a:cubicBezTo>
                    <a:cubicBezTo>
                      <a:pt x="403" y="168"/>
                      <a:pt x="399" y="165"/>
                      <a:pt x="397" y="161"/>
                    </a:cubicBezTo>
                    <a:cubicBezTo>
                      <a:pt x="396" y="158"/>
                      <a:pt x="395" y="154"/>
                      <a:pt x="394" y="151"/>
                    </a:cubicBezTo>
                    <a:cubicBezTo>
                      <a:pt x="392" y="147"/>
                      <a:pt x="393" y="143"/>
                      <a:pt x="396" y="140"/>
                    </a:cubicBezTo>
                    <a:cubicBezTo>
                      <a:pt x="419" y="122"/>
                      <a:pt x="419" y="122"/>
                      <a:pt x="419" y="122"/>
                    </a:cubicBezTo>
                    <a:cubicBezTo>
                      <a:pt x="423" y="119"/>
                      <a:pt x="423" y="113"/>
                      <a:pt x="420" y="109"/>
                    </a:cubicBezTo>
                    <a:cubicBezTo>
                      <a:pt x="396" y="76"/>
                      <a:pt x="396" y="76"/>
                      <a:pt x="396" y="76"/>
                    </a:cubicBezTo>
                    <a:cubicBezTo>
                      <a:pt x="393" y="72"/>
                      <a:pt x="387" y="71"/>
                      <a:pt x="383" y="73"/>
                    </a:cubicBezTo>
                    <a:cubicBezTo>
                      <a:pt x="360" y="89"/>
                      <a:pt x="360" y="89"/>
                      <a:pt x="360" y="89"/>
                    </a:cubicBezTo>
                    <a:cubicBezTo>
                      <a:pt x="357" y="91"/>
                      <a:pt x="352" y="91"/>
                      <a:pt x="349" y="88"/>
                    </a:cubicBezTo>
                    <a:cubicBezTo>
                      <a:pt x="344" y="84"/>
                      <a:pt x="339" y="80"/>
                      <a:pt x="334" y="76"/>
                    </a:cubicBezTo>
                    <a:cubicBezTo>
                      <a:pt x="331" y="73"/>
                      <a:pt x="329" y="69"/>
                      <a:pt x="331" y="65"/>
                    </a:cubicBezTo>
                    <a:cubicBezTo>
                      <a:pt x="340" y="40"/>
                      <a:pt x="340" y="40"/>
                      <a:pt x="340" y="40"/>
                    </a:cubicBezTo>
                    <a:cubicBezTo>
                      <a:pt x="342" y="35"/>
                      <a:pt x="340" y="30"/>
                      <a:pt x="335" y="28"/>
                    </a:cubicBezTo>
                    <a:cubicBezTo>
                      <a:pt x="297" y="12"/>
                      <a:pt x="297" y="12"/>
                      <a:pt x="297" y="12"/>
                    </a:cubicBezTo>
                    <a:cubicBezTo>
                      <a:pt x="293" y="9"/>
                      <a:pt x="287" y="11"/>
                      <a:pt x="285" y="16"/>
                    </a:cubicBezTo>
                    <a:cubicBezTo>
                      <a:pt x="274" y="39"/>
                      <a:pt x="274" y="39"/>
                      <a:pt x="274" y="39"/>
                    </a:cubicBezTo>
                    <a:cubicBezTo>
                      <a:pt x="272" y="43"/>
                      <a:pt x="268" y="45"/>
                      <a:pt x="263" y="44"/>
                    </a:cubicBezTo>
                    <a:cubicBezTo>
                      <a:pt x="255" y="42"/>
                      <a:pt x="247" y="41"/>
                      <a:pt x="238" y="41"/>
                    </a:cubicBezTo>
                    <a:cubicBezTo>
                      <a:pt x="234" y="40"/>
                      <a:pt x="230" y="37"/>
                      <a:pt x="229" y="33"/>
                    </a:cubicBezTo>
                    <a:cubicBezTo>
                      <a:pt x="225" y="8"/>
                      <a:pt x="225" y="8"/>
                      <a:pt x="225" y="8"/>
                    </a:cubicBezTo>
                    <a:cubicBezTo>
                      <a:pt x="224" y="3"/>
                      <a:pt x="219" y="0"/>
                      <a:pt x="214" y="0"/>
                    </a:cubicBezTo>
                    <a:cubicBezTo>
                      <a:pt x="173" y="7"/>
                      <a:pt x="173" y="7"/>
                      <a:pt x="173" y="7"/>
                    </a:cubicBezTo>
                    <a:cubicBezTo>
                      <a:pt x="168" y="7"/>
                      <a:pt x="164" y="12"/>
                      <a:pt x="165" y="17"/>
                    </a:cubicBezTo>
                    <a:cubicBezTo>
                      <a:pt x="168" y="41"/>
                      <a:pt x="168" y="41"/>
                      <a:pt x="168" y="41"/>
                    </a:cubicBezTo>
                    <a:cubicBezTo>
                      <a:pt x="168" y="46"/>
                      <a:pt x="165" y="50"/>
                      <a:pt x="161" y="51"/>
                    </a:cubicBezTo>
                    <a:cubicBezTo>
                      <a:pt x="158" y="53"/>
                      <a:pt x="154" y="54"/>
                      <a:pt x="150" y="56"/>
                    </a:cubicBezTo>
                    <a:cubicBezTo>
                      <a:pt x="146" y="58"/>
                      <a:pt x="141" y="57"/>
                      <a:pt x="139" y="53"/>
                    </a:cubicBezTo>
                    <a:cubicBezTo>
                      <a:pt x="123" y="34"/>
                      <a:pt x="123" y="34"/>
                      <a:pt x="123" y="34"/>
                    </a:cubicBezTo>
                    <a:cubicBezTo>
                      <a:pt x="120" y="30"/>
                      <a:pt x="114" y="29"/>
                      <a:pt x="110" y="32"/>
                    </a:cubicBezTo>
                    <a:cubicBezTo>
                      <a:pt x="77" y="57"/>
                      <a:pt x="77" y="57"/>
                      <a:pt x="77" y="57"/>
                    </a:cubicBezTo>
                    <a:cubicBezTo>
                      <a:pt x="73" y="60"/>
                      <a:pt x="72" y="66"/>
                      <a:pt x="75" y="70"/>
                    </a:cubicBezTo>
                    <a:cubicBezTo>
                      <a:pt x="88" y="90"/>
                      <a:pt x="88" y="90"/>
                      <a:pt x="88" y="90"/>
                    </a:cubicBezTo>
                    <a:cubicBezTo>
                      <a:pt x="91" y="94"/>
                      <a:pt x="90" y="99"/>
                      <a:pt x="87" y="102"/>
                    </a:cubicBezTo>
                    <a:cubicBezTo>
                      <a:pt x="83" y="107"/>
                      <a:pt x="79" y="112"/>
                      <a:pt x="75" y="117"/>
                    </a:cubicBezTo>
                    <a:cubicBezTo>
                      <a:pt x="73" y="121"/>
                      <a:pt x="68" y="122"/>
                      <a:pt x="64" y="121"/>
                    </a:cubicBezTo>
                    <a:cubicBezTo>
                      <a:pt x="41" y="112"/>
                      <a:pt x="41" y="112"/>
                      <a:pt x="41" y="112"/>
                    </a:cubicBezTo>
                    <a:cubicBezTo>
                      <a:pt x="36" y="110"/>
                      <a:pt x="31" y="112"/>
                      <a:pt x="29" y="117"/>
                    </a:cubicBezTo>
                    <a:cubicBezTo>
                      <a:pt x="12" y="155"/>
                      <a:pt x="12" y="155"/>
                      <a:pt x="12" y="155"/>
                    </a:cubicBezTo>
                    <a:cubicBezTo>
                      <a:pt x="10" y="160"/>
                      <a:pt x="12" y="165"/>
                      <a:pt x="17" y="167"/>
                    </a:cubicBezTo>
                    <a:cubicBezTo>
                      <a:pt x="40" y="178"/>
                      <a:pt x="40" y="178"/>
                      <a:pt x="40" y="178"/>
                    </a:cubicBezTo>
                    <a:cubicBezTo>
                      <a:pt x="43" y="180"/>
                      <a:pt x="46" y="184"/>
                      <a:pt x="45" y="189"/>
                    </a:cubicBezTo>
                    <a:cubicBezTo>
                      <a:pt x="43" y="197"/>
                      <a:pt x="42" y="205"/>
                      <a:pt x="42" y="214"/>
                    </a:cubicBezTo>
                    <a:cubicBezTo>
                      <a:pt x="41" y="218"/>
                      <a:pt x="38" y="222"/>
                      <a:pt x="34" y="223"/>
                    </a:cubicBezTo>
                    <a:cubicBezTo>
                      <a:pt x="9" y="228"/>
                      <a:pt x="9" y="228"/>
                      <a:pt x="9" y="228"/>
                    </a:cubicBezTo>
                    <a:cubicBezTo>
                      <a:pt x="4" y="228"/>
                      <a:pt x="0" y="233"/>
                      <a:pt x="1" y="238"/>
                    </a:cubicBezTo>
                    <a:cubicBezTo>
                      <a:pt x="7" y="279"/>
                      <a:pt x="7" y="279"/>
                      <a:pt x="7" y="279"/>
                    </a:cubicBezTo>
                    <a:cubicBezTo>
                      <a:pt x="8" y="284"/>
                      <a:pt x="13" y="288"/>
                      <a:pt x="18" y="287"/>
                    </a:cubicBezTo>
                    <a:cubicBezTo>
                      <a:pt x="44" y="284"/>
                      <a:pt x="44" y="284"/>
                      <a:pt x="44" y="284"/>
                    </a:cubicBezTo>
                    <a:cubicBezTo>
                      <a:pt x="48" y="284"/>
                      <a:pt x="52" y="286"/>
                      <a:pt x="54" y="290"/>
                    </a:cubicBezTo>
                    <a:cubicBezTo>
                      <a:pt x="55" y="294"/>
                      <a:pt x="57" y="297"/>
                      <a:pt x="58" y="301"/>
                    </a:cubicBezTo>
                    <a:cubicBezTo>
                      <a:pt x="60" y="305"/>
                      <a:pt x="59" y="309"/>
                      <a:pt x="56" y="312"/>
                    </a:cubicBezTo>
                    <a:cubicBezTo>
                      <a:pt x="35" y="329"/>
                      <a:pt x="35" y="329"/>
                      <a:pt x="35" y="329"/>
                    </a:cubicBezTo>
                    <a:cubicBezTo>
                      <a:pt x="31" y="332"/>
                      <a:pt x="30" y="338"/>
                      <a:pt x="33" y="342"/>
                    </a:cubicBezTo>
                    <a:cubicBezTo>
                      <a:pt x="58" y="375"/>
                      <a:pt x="58" y="375"/>
                      <a:pt x="58" y="375"/>
                    </a:cubicBezTo>
                    <a:cubicBezTo>
                      <a:pt x="61" y="379"/>
                      <a:pt x="66" y="380"/>
                      <a:pt x="71" y="378"/>
                    </a:cubicBezTo>
                    <a:cubicBezTo>
                      <a:pt x="94" y="362"/>
                      <a:pt x="94" y="362"/>
                      <a:pt x="94" y="362"/>
                    </a:cubicBezTo>
                    <a:cubicBezTo>
                      <a:pt x="97" y="360"/>
                      <a:pt x="102" y="360"/>
                      <a:pt x="105" y="363"/>
                    </a:cubicBezTo>
                    <a:cubicBezTo>
                      <a:pt x="110" y="367"/>
                      <a:pt x="115" y="370"/>
                      <a:pt x="119" y="374"/>
                    </a:cubicBezTo>
                    <a:cubicBezTo>
                      <a:pt x="123" y="376"/>
                      <a:pt x="124" y="381"/>
                      <a:pt x="123" y="385"/>
                    </a:cubicBezTo>
                    <a:cubicBezTo>
                      <a:pt x="113" y="411"/>
                      <a:pt x="113" y="411"/>
                      <a:pt x="113" y="411"/>
                    </a:cubicBezTo>
                    <a:cubicBezTo>
                      <a:pt x="111" y="416"/>
                      <a:pt x="113" y="421"/>
                      <a:pt x="118" y="423"/>
                    </a:cubicBezTo>
                    <a:cubicBezTo>
                      <a:pt x="156" y="440"/>
                      <a:pt x="156" y="440"/>
                      <a:pt x="156" y="440"/>
                    </a:cubicBezTo>
                    <a:cubicBezTo>
                      <a:pt x="160" y="442"/>
                      <a:pt x="166" y="440"/>
                      <a:pt x="168" y="435"/>
                    </a:cubicBezTo>
                    <a:cubicBezTo>
                      <a:pt x="181" y="409"/>
                      <a:pt x="181" y="409"/>
                      <a:pt x="181" y="409"/>
                    </a:cubicBezTo>
                    <a:cubicBezTo>
                      <a:pt x="183" y="405"/>
                      <a:pt x="187" y="403"/>
                      <a:pt x="191" y="404"/>
                    </a:cubicBezTo>
                    <a:cubicBezTo>
                      <a:pt x="199" y="405"/>
                      <a:pt x="206" y="406"/>
                      <a:pt x="214" y="406"/>
                    </a:cubicBezTo>
                    <a:cubicBezTo>
                      <a:pt x="218" y="407"/>
                      <a:pt x="222" y="410"/>
                      <a:pt x="223" y="414"/>
                    </a:cubicBezTo>
                    <a:cubicBezTo>
                      <a:pt x="228" y="443"/>
                      <a:pt x="228" y="443"/>
                      <a:pt x="228" y="443"/>
                    </a:cubicBezTo>
                    <a:cubicBezTo>
                      <a:pt x="229" y="448"/>
                      <a:pt x="234" y="452"/>
                      <a:pt x="239" y="451"/>
                    </a:cubicBezTo>
                    <a:cubicBezTo>
                      <a:pt x="280" y="445"/>
                      <a:pt x="280" y="445"/>
                      <a:pt x="280" y="445"/>
                    </a:cubicBezTo>
                    <a:cubicBezTo>
                      <a:pt x="285" y="444"/>
                      <a:pt x="289" y="440"/>
                      <a:pt x="288" y="435"/>
                    </a:cubicBezTo>
                    <a:cubicBezTo>
                      <a:pt x="285" y="405"/>
                      <a:pt x="285" y="405"/>
                      <a:pt x="285" y="405"/>
                    </a:cubicBezTo>
                    <a:cubicBezTo>
                      <a:pt x="284" y="400"/>
                      <a:pt x="287" y="396"/>
                      <a:pt x="291" y="395"/>
                    </a:cubicBezTo>
                    <a:cubicBezTo>
                      <a:pt x="294" y="393"/>
                      <a:pt x="297" y="392"/>
                      <a:pt x="300" y="391"/>
                    </a:cubicBezTo>
                    <a:cubicBezTo>
                      <a:pt x="303" y="389"/>
                      <a:pt x="308" y="391"/>
                      <a:pt x="311" y="394"/>
                    </a:cubicBezTo>
                    <a:cubicBezTo>
                      <a:pt x="330" y="418"/>
                      <a:pt x="330" y="418"/>
                      <a:pt x="330" y="418"/>
                    </a:cubicBezTo>
                    <a:cubicBezTo>
                      <a:pt x="333" y="422"/>
                      <a:pt x="339" y="423"/>
                      <a:pt x="343" y="420"/>
                    </a:cubicBezTo>
                    <a:cubicBezTo>
                      <a:pt x="376" y="395"/>
                      <a:pt x="376" y="395"/>
                      <a:pt x="376" y="395"/>
                    </a:cubicBezTo>
                    <a:cubicBezTo>
                      <a:pt x="381" y="392"/>
                      <a:pt x="382" y="386"/>
                      <a:pt x="379" y="382"/>
                    </a:cubicBezTo>
                    <a:cubicBezTo>
                      <a:pt x="362" y="357"/>
                      <a:pt x="362" y="357"/>
                      <a:pt x="362" y="357"/>
                    </a:cubicBezTo>
                    <a:cubicBezTo>
                      <a:pt x="359" y="353"/>
                      <a:pt x="359" y="348"/>
                      <a:pt x="362" y="345"/>
                    </a:cubicBezTo>
                    <a:cubicBezTo>
                      <a:pt x="366" y="341"/>
                      <a:pt x="369" y="337"/>
                      <a:pt x="373" y="332"/>
                    </a:cubicBezTo>
                    <a:cubicBezTo>
                      <a:pt x="375" y="329"/>
                      <a:pt x="380" y="327"/>
                      <a:pt x="384" y="329"/>
                    </a:cubicBezTo>
                    <a:cubicBezTo>
                      <a:pt x="412" y="340"/>
                      <a:pt x="412" y="340"/>
                      <a:pt x="412" y="340"/>
                    </a:cubicBezTo>
                    <a:cubicBezTo>
                      <a:pt x="417" y="342"/>
                      <a:pt x="422" y="339"/>
                      <a:pt x="424" y="335"/>
                    </a:cubicBezTo>
                    <a:cubicBezTo>
                      <a:pt x="441" y="297"/>
                      <a:pt x="441" y="297"/>
                      <a:pt x="441" y="297"/>
                    </a:cubicBezTo>
                    <a:cubicBezTo>
                      <a:pt x="443" y="292"/>
                      <a:pt x="441" y="286"/>
                      <a:pt x="436" y="284"/>
                    </a:cubicBezTo>
                    <a:cubicBezTo>
                      <a:pt x="409" y="271"/>
                      <a:pt x="409" y="271"/>
                      <a:pt x="409" y="271"/>
                    </a:cubicBezTo>
                    <a:cubicBezTo>
                      <a:pt x="406" y="269"/>
                      <a:pt x="403" y="265"/>
                      <a:pt x="404" y="261"/>
                    </a:cubicBezTo>
                    <a:cubicBezTo>
                      <a:pt x="406" y="253"/>
                      <a:pt x="407" y="246"/>
                      <a:pt x="408" y="238"/>
                    </a:cubicBezTo>
                    <a:cubicBezTo>
                      <a:pt x="408" y="234"/>
                      <a:pt x="411" y="230"/>
                      <a:pt x="415" y="230"/>
                    </a:cubicBezTo>
                    <a:cubicBezTo>
                      <a:pt x="444" y="224"/>
                      <a:pt x="444" y="224"/>
                      <a:pt x="444" y="224"/>
                    </a:cubicBezTo>
                    <a:cubicBezTo>
                      <a:pt x="449" y="223"/>
                      <a:pt x="453" y="218"/>
                      <a:pt x="452" y="213"/>
                    </a:cubicBezTo>
                    <a:close/>
                    <a:moveTo>
                      <a:pt x="315" y="351"/>
                    </a:moveTo>
                    <a:cubicBezTo>
                      <a:pt x="247" y="400"/>
                      <a:pt x="151" y="386"/>
                      <a:pt x="101" y="318"/>
                    </a:cubicBezTo>
                    <a:cubicBezTo>
                      <a:pt x="52" y="250"/>
                      <a:pt x="66" y="155"/>
                      <a:pt x="134" y="105"/>
                    </a:cubicBezTo>
                    <a:cubicBezTo>
                      <a:pt x="202" y="55"/>
                      <a:pt x="297" y="70"/>
                      <a:pt x="347" y="138"/>
                    </a:cubicBezTo>
                    <a:cubicBezTo>
                      <a:pt x="397" y="205"/>
                      <a:pt x="382" y="301"/>
                      <a:pt x="315" y="351"/>
                    </a:cubicBezTo>
                    <a:close/>
                  </a:path>
                </a:pathLst>
              </a:custGeom>
              <a:solidFill>
                <a:schemeClr val="accent4"/>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106" name="Freeform 50"/>
              <p:cNvSpPr>
                <a:spLocks noEditPoints="1"/>
              </p:cNvSpPr>
              <p:nvPr/>
            </p:nvSpPr>
            <p:spPr bwMode="auto">
              <a:xfrm>
                <a:off x="6688242" y="4945082"/>
                <a:ext cx="612608" cy="612607"/>
              </a:xfrm>
              <a:custGeom>
                <a:avLst/>
                <a:gdLst>
                  <a:gd name="T0" fmla="*/ 76 w 318"/>
                  <a:gd name="T1" fmla="*/ 46 h 318"/>
                  <a:gd name="T2" fmla="*/ 46 w 318"/>
                  <a:gd name="T3" fmla="*/ 242 h 318"/>
                  <a:gd name="T4" fmla="*/ 242 w 318"/>
                  <a:gd name="T5" fmla="*/ 272 h 318"/>
                  <a:gd name="T6" fmla="*/ 272 w 318"/>
                  <a:gd name="T7" fmla="*/ 76 h 318"/>
                  <a:gd name="T8" fmla="*/ 76 w 318"/>
                  <a:gd name="T9" fmla="*/ 46 h 318"/>
                  <a:gd name="T10" fmla="*/ 233 w 318"/>
                  <a:gd name="T11" fmla="*/ 259 h 318"/>
                  <a:gd name="T12" fmla="*/ 59 w 318"/>
                  <a:gd name="T13" fmla="*/ 232 h 318"/>
                  <a:gd name="T14" fmla="*/ 86 w 318"/>
                  <a:gd name="T15" fmla="*/ 59 h 318"/>
                  <a:gd name="T16" fmla="*/ 259 w 318"/>
                  <a:gd name="T17" fmla="*/ 85 h 318"/>
                  <a:gd name="T18" fmla="*/ 233 w 318"/>
                  <a:gd name="T19" fmla="*/ 259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8" h="318">
                    <a:moveTo>
                      <a:pt x="76" y="46"/>
                    </a:moveTo>
                    <a:cubicBezTo>
                      <a:pt x="14" y="91"/>
                      <a:pt x="0" y="179"/>
                      <a:pt x="46" y="242"/>
                    </a:cubicBezTo>
                    <a:cubicBezTo>
                      <a:pt x="92" y="304"/>
                      <a:pt x="180" y="318"/>
                      <a:pt x="242" y="272"/>
                    </a:cubicBezTo>
                    <a:cubicBezTo>
                      <a:pt x="305" y="226"/>
                      <a:pt x="318" y="138"/>
                      <a:pt x="272" y="76"/>
                    </a:cubicBezTo>
                    <a:cubicBezTo>
                      <a:pt x="227" y="13"/>
                      <a:pt x="139" y="0"/>
                      <a:pt x="76" y="46"/>
                    </a:cubicBezTo>
                    <a:close/>
                    <a:moveTo>
                      <a:pt x="233" y="259"/>
                    </a:moveTo>
                    <a:cubicBezTo>
                      <a:pt x="177" y="299"/>
                      <a:pt x="100" y="287"/>
                      <a:pt x="59" y="232"/>
                    </a:cubicBezTo>
                    <a:cubicBezTo>
                      <a:pt x="19" y="177"/>
                      <a:pt x="31" y="99"/>
                      <a:pt x="86" y="59"/>
                    </a:cubicBezTo>
                    <a:cubicBezTo>
                      <a:pt x="141" y="18"/>
                      <a:pt x="219" y="30"/>
                      <a:pt x="259" y="85"/>
                    </a:cubicBezTo>
                    <a:cubicBezTo>
                      <a:pt x="300" y="141"/>
                      <a:pt x="288" y="218"/>
                      <a:pt x="233" y="259"/>
                    </a:cubicBezTo>
                    <a:close/>
                  </a:path>
                </a:pathLst>
              </a:custGeom>
              <a:solidFill>
                <a:schemeClr val="accent4"/>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pic>
            <p:nvPicPr>
              <p:cNvPr id="107" name="Picture 6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57913" y="4064458"/>
                <a:ext cx="131157" cy="30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8" name="Freeform 63"/>
              <p:cNvSpPr>
                <a:spLocks noEditPoints="1"/>
              </p:cNvSpPr>
              <p:nvPr/>
            </p:nvSpPr>
            <p:spPr bwMode="auto">
              <a:xfrm>
                <a:off x="5306616" y="2411557"/>
                <a:ext cx="1628463" cy="1627648"/>
              </a:xfrm>
              <a:custGeom>
                <a:avLst/>
                <a:gdLst>
                  <a:gd name="T0" fmla="*/ 814 w 845"/>
                  <a:gd name="T1" fmla="*/ 532 h 845"/>
                  <a:gd name="T2" fmla="*/ 754 w 845"/>
                  <a:gd name="T3" fmla="*/ 488 h 845"/>
                  <a:gd name="T4" fmla="*/ 775 w 845"/>
                  <a:gd name="T5" fmla="*/ 430 h 845"/>
                  <a:gd name="T6" fmla="*/ 843 w 845"/>
                  <a:gd name="T7" fmla="*/ 399 h 845"/>
                  <a:gd name="T8" fmla="*/ 812 w 845"/>
                  <a:gd name="T9" fmla="*/ 308 h 845"/>
                  <a:gd name="T10" fmla="*/ 741 w 845"/>
                  <a:gd name="T11" fmla="*/ 301 h 845"/>
                  <a:gd name="T12" fmla="*/ 740 w 845"/>
                  <a:gd name="T13" fmla="*/ 262 h 845"/>
                  <a:gd name="T14" fmla="*/ 785 w 845"/>
                  <a:gd name="T15" fmla="*/ 205 h 845"/>
                  <a:gd name="T16" fmla="*/ 714 w 845"/>
                  <a:gd name="T17" fmla="*/ 138 h 845"/>
                  <a:gd name="T18" fmla="*/ 650 w 845"/>
                  <a:gd name="T19" fmla="*/ 165 h 845"/>
                  <a:gd name="T20" fmla="*/ 617 w 845"/>
                  <a:gd name="T21" fmla="*/ 122 h 845"/>
                  <a:gd name="T22" fmla="*/ 626 w 845"/>
                  <a:gd name="T23" fmla="*/ 53 h 845"/>
                  <a:gd name="T24" fmla="*/ 531 w 845"/>
                  <a:gd name="T25" fmla="*/ 31 h 845"/>
                  <a:gd name="T26" fmla="*/ 491 w 845"/>
                  <a:gd name="T27" fmla="*/ 83 h 845"/>
                  <a:gd name="T28" fmla="*/ 428 w 845"/>
                  <a:gd name="T29" fmla="*/ 62 h 845"/>
                  <a:gd name="T30" fmla="*/ 399 w 845"/>
                  <a:gd name="T31" fmla="*/ 2 h 845"/>
                  <a:gd name="T32" fmla="*/ 307 w 845"/>
                  <a:gd name="T33" fmla="*/ 33 h 845"/>
                  <a:gd name="T34" fmla="*/ 301 w 845"/>
                  <a:gd name="T35" fmla="*/ 97 h 845"/>
                  <a:gd name="T36" fmla="*/ 258 w 845"/>
                  <a:gd name="T37" fmla="*/ 100 h 845"/>
                  <a:gd name="T38" fmla="*/ 205 w 845"/>
                  <a:gd name="T39" fmla="*/ 61 h 845"/>
                  <a:gd name="T40" fmla="*/ 138 w 845"/>
                  <a:gd name="T41" fmla="*/ 131 h 845"/>
                  <a:gd name="T42" fmla="*/ 162 w 845"/>
                  <a:gd name="T43" fmla="*/ 191 h 845"/>
                  <a:gd name="T44" fmla="*/ 118 w 845"/>
                  <a:gd name="T45" fmla="*/ 227 h 845"/>
                  <a:gd name="T46" fmla="*/ 53 w 845"/>
                  <a:gd name="T47" fmla="*/ 219 h 845"/>
                  <a:gd name="T48" fmla="*/ 30 w 845"/>
                  <a:gd name="T49" fmla="*/ 314 h 845"/>
                  <a:gd name="T50" fmla="*/ 83 w 845"/>
                  <a:gd name="T51" fmla="*/ 354 h 845"/>
                  <a:gd name="T52" fmla="*/ 62 w 845"/>
                  <a:gd name="T53" fmla="*/ 417 h 845"/>
                  <a:gd name="T54" fmla="*/ 1 w 845"/>
                  <a:gd name="T55" fmla="*/ 446 h 845"/>
                  <a:gd name="T56" fmla="*/ 32 w 845"/>
                  <a:gd name="T57" fmla="*/ 538 h 845"/>
                  <a:gd name="T58" fmla="*/ 100 w 845"/>
                  <a:gd name="T59" fmla="*/ 544 h 845"/>
                  <a:gd name="T60" fmla="*/ 103 w 845"/>
                  <a:gd name="T61" fmla="*/ 584 h 845"/>
                  <a:gd name="T62" fmla="*/ 61 w 845"/>
                  <a:gd name="T63" fmla="*/ 640 h 845"/>
                  <a:gd name="T64" fmla="*/ 131 w 845"/>
                  <a:gd name="T65" fmla="*/ 707 h 845"/>
                  <a:gd name="T66" fmla="*/ 196 w 845"/>
                  <a:gd name="T67" fmla="*/ 678 h 845"/>
                  <a:gd name="T68" fmla="*/ 229 w 845"/>
                  <a:gd name="T69" fmla="*/ 720 h 845"/>
                  <a:gd name="T70" fmla="*/ 219 w 845"/>
                  <a:gd name="T71" fmla="*/ 792 h 845"/>
                  <a:gd name="T72" fmla="*/ 313 w 845"/>
                  <a:gd name="T73" fmla="*/ 814 h 845"/>
                  <a:gd name="T74" fmla="*/ 356 w 845"/>
                  <a:gd name="T75" fmla="*/ 755 h 845"/>
                  <a:gd name="T76" fmla="*/ 415 w 845"/>
                  <a:gd name="T77" fmla="*/ 775 h 845"/>
                  <a:gd name="T78" fmla="*/ 446 w 845"/>
                  <a:gd name="T79" fmla="*/ 844 h 845"/>
                  <a:gd name="T80" fmla="*/ 537 w 845"/>
                  <a:gd name="T81" fmla="*/ 813 h 845"/>
                  <a:gd name="T82" fmla="*/ 543 w 845"/>
                  <a:gd name="T83" fmla="*/ 738 h 845"/>
                  <a:gd name="T84" fmla="*/ 580 w 845"/>
                  <a:gd name="T85" fmla="*/ 737 h 845"/>
                  <a:gd name="T86" fmla="*/ 640 w 845"/>
                  <a:gd name="T87" fmla="*/ 785 h 845"/>
                  <a:gd name="T88" fmla="*/ 707 w 845"/>
                  <a:gd name="T89" fmla="*/ 715 h 845"/>
                  <a:gd name="T90" fmla="*/ 676 w 845"/>
                  <a:gd name="T91" fmla="*/ 646 h 845"/>
                  <a:gd name="T92" fmla="*/ 716 w 845"/>
                  <a:gd name="T93" fmla="*/ 615 h 845"/>
                  <a:gd name="T94" fmla="*/ 792 w 845"/>
                  <a:gd name="T95" fmla="*/ 626 h 845"/>
                  <a:gd name="T96" fmla="*/ 606 w 845"/>
                  <a:gd name="T97" fmla="*/ 665 h 845"/>
                  <a:gd name="T98" fmla="*/ 244 w 845"/>
                  <a:gd name="T99" fmla="*/ 172 h 845"/>
                  <a:gd name="T100" fmla="*/ 606 w 845"/>
                  <a:gd name="T101" fmla="*/ 665 h 8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45" h="845">
                    <a:moveTo>
                      <a:pt x="823" y="555"/>
                    </a:moveTo>
                    <a:cubicBezTo>
                      <a:pt x="826" y="546"/>
                      <a:pt x="823" y="536"/>
                      <a:pt x="814" y="532"/>
                    </a:cubicBezTo>
                    <a:cubicBezTo>
                      <a:pt x="764" y="508"/>
                      <a:pt x="764" y="508"/>
                      <a:pt x="764" y="508"/>
                    </a:cubicBezTo>
                    <a:cubicBezTo>
                      <a:pt x="757" y="504"/>
                      <a:pt x="753" y="496"/>
                      <a:pt x="754" y="488"/>
                    </a:cubicBezTo>
                    <a:cubicBezTo>
                      <a:pt x="757" y="474"/>
                      <a:pt x="759" y="460"/>
                      <a:pt x="761" y="446"/>
                    </a:cubicBezTo>
                    <a:cubicBezTo>
                      <a:pt x="761" y="438"/>
                      <a:pt x="767" y="431"/>
                      <a:pt x="775" y="430"/>
                    </a:cubicBezTo>
                    <a:cubicBezTo>
                      <a:pt x="829" y="420"/>
                      <a:pt x="829" y="420"/>
                      <a:pt x="829" y="420"/>
                    </a:cubicBezTo>
                    <a:cubicBezTo>
                      <a:pt x="838" y="418"/>
                      <a:pt x="845" y="409"/>
                      <a:pt x="843" y="399"/>
                    </a:cubicBezTo>
                    <a:cubicBezTo>
                      <a:pt x="832" y="323"/>
                      <a:pt x="832" y="323"/>
                      <a:pt x="832" y="323"/>
                    </a:cubicBezTo>
                    <a:cubicBezTo>
                      <a:pt x="830" y="313"/>
                      <a:pt x="822" y="307"/>
                      <a:pt x="812" y="308"/>
                    </a:cubicBezTo>
                    <a:cubicBezTo>
                      <a:pt x="760" y="313"/>
                      <a:pt x="760" y="313"/>
                      <a:pt x="760" y="313"/>
                    </a:cubicBezTo>
                    <a:cubicBezTo>
                      <a:pt x="752" y="314"/>
                      <a:pt x="744" y="309"/>
                      <a:pt x="741" y="301"/>
                    </a:cubicBezTo>
                    <a:cubicBezTo>
                      <a:pt x="739" y="295"/>
                      <a:pt x="737" y="289"/>
                      <a:pt x="734" y="283"/>
                    </a:cubicBezTo>
                    <a:cubicBezTo>
                      <a:pt x="731" y="276"/>
                      <a:pt x="733" y="267"/>
                      <a:pt x="740" y="262"/>
                    </a:cubicBezTo>
                    <a:cubicBezTo>
                      <a:pt x="781" y="229"/>
                      <a:pt x="781" y="229"/>
                      <a:pt x="781" y="229"/>
                    </a:cubicBezTo>
                    <a:cubicBezTo>
                      <a:pt x="789" y="223"/>
                      <a:pt x="790" y="213"/>
                      <a:pt x="785" y="205"/>
                    </a:cubicBezTo>
                    <a:cubicBezTo>
                      <a:pt x="739" y="142"/>
                      <a:pt x="739" y="142"/>
                      <a:pt x="739" y="142"/>
                    </a:cubicBezTo>
                    <a:cubicBezTo>
                      <a:pt x="733" y="135"/>
                      <a:pt x="722" y="133"/>
                      <a:pt x="714" y="138"/>
                    </a:cubicBezTo>
                    <a:cubicBezTo>
                      <a:pt x="672" y="167"/>
                      <a:pt x="672" y="167"/>
                      <a:pt x="672" y="167"/>
                    </a:cubicBezTo>
                    <a:cubicBezTo>
                      <a:pt x="666" y="171"/>
                      <a:pt x="657" y="170"/>
                      <a:pt x="650" y="165"/>
                    </a:cubicBezTo>
                    <a:cubicBezTo>
                      <a:pt x="642" y="157"/>
                      <a:pt x="633" y="150"/>
                      <a:pt x="623" y="143"/>
                    </a:cubicBezTo>
                    <a:cubicBezTo>
                      <a:pt x="617" y="138"/>
                      <a:pt x="614" y="130"/>
                      <a:pt x="617" y="122"/>
                    </a:cubicBezTo>
                    <a:cubicBezTo>
                      <a:pt x="635" y="76"/>
                      <a:pt x="635" y="76"/>
                      <a:pt x="635" y="76"/>
                    </a:cubicBezTo>
                    <a:cubicBezTo>
                      <a:pt x="639" y="67"/>
                      <a:pt x="634" y="57"/>
                      <a:pt x="626" y="53"/>
                    </a:cubicBezTo>
                    <a:cubicBezTo>
                      <a:pt x="555" y="22"/>
                      <a:pt x="555" y="22"/>
                      <a:pt x="555" y="22"/>
                    </a:cubicBezTo>
                    <a:cubicBezTo>
                      <a:pt x="546" y="19"/>
                      <a:pt x="536" y="22"/>
                      <a:pt x="531" y="31"/>
                    </a:cubicBezTo>
                    <a:cubicBezTo>
                      <a:pt x="511" y="74"/>
                      <a:pt x="511" y="74"/>
                      <a:pt x="511" y="74"/>
                    </a:cubicBezTo>
                    <a:cubicBezTo>
                      <a:pt x="507" y="81"/>
                      <a:pt x="499" y="85"/>
                      <a:pt x="491" y="83"/>
                    </a:cubicBezTo>
                    <a:cubicBezTo>
                      <a:pt x="475" y="80"/>
                      <a:pt x="460" y="78"/>
                      <a:pt x="444" y="77"/>
                    </a:cubicBezTo>
                    <a:cubicBezTo>
                      <a:pt x="436" y="76"/>
                      <a:pt x="429" y="70"/>
                      <a:pt x="428" y="62"/>
                    </a:cubicBezTo>
                    <a:cubicBezTo>
                      <a:pt x="419" y="16"/>
                      <a:pt x="419" y="16"/>
                      <a:pt x="419" y="16"/>
                    </a:cubicBezTo>
                    <a:cubicBezTo>
                      <a:pt x="417" y="7"/>
                      <a:pt x="408" y="0"/>
                      <a:pt x="399" y="2"/>
                    </a:cubicBezTo>
                    <a:cubicBezTo>
                      <a:pt x="322" y="13"/>
                      <a:pt x="322" y="13"/>
                      <a:pt x="322" y="13"/>
                    </a:cubicBezTo>
                    <a:cubicBezTo>
                      <a:pt x="313" y="15"/>
                      <a:pt x="306" y="23"/>
                      <a:pt x="307" y="33"/>
                    </a:cubicBezTo>
                    <a:cubicBezTo>
                      <a:pt x="312" y="78"/>
                      <a:pt x="312" y="78"/>
                      <a:pt x="312" y="78"/>
                    </a:cubicBezTo>
                    <a:cubicBezTo>
                      <a:pt x="313" y="86"/>
                      <a:pt x="308" y="94"/>
                      <a:pt x="301" y="97"/>
                    </a:cubicBezTo>
                    <a:cubicBezTo>
                      <a:pt x="293" y="99"/>
                      <a:pt x="286" y="102"/>
                      <a:pt x="279" y="106"/>
                    </a:cubicBezTo>
                    <a:cubicBezTo>
                      <a:pt x="272" y="109"/>
                      <a:pt x="263" y="107"/>
                      <a:pt x="258" y="100"/>
                    </a:cubicBezTo>
                    <a:cubicBezTo>
                      <a:pt x="229" y="65"/>
                      <a:pt x="229" y="65"/>
                      <a:pt x="229" y="65"/>
                    </a:cubicBezTo>
                    <a:cubicBezTo>
                      <a:pt x="223" y="57"/>
                      <a:pt x="213" y="56"/>
                      <a:pt x="205" y="61"/>
                    </a:cubicBezTo>
                    <a:cubicBezTo>
                      <a:pt x="143" y="107"/>
                      <a:pt x="143" y="107"/>
                      <a:pt x="143" y="107"/>
                    </a:cubicBezTo>
                    <a:cubicBezTo>
                      <a:pt x="135" y="113"/>
                      <a:pt x="133" y="124"/>
                      <a:pt x="138" y="131"/>
                    </a:cubicBezTo>
                    <a:cubicBezTo>
                      <a:pt x="164" y="169"/>
                      <a:pt x="164" y="169"/>
                      <a:pt x="164" y="169"/>
                    </a:cubicBezTo>
                    <a:cubicBezTo>
                      <a:pt x="168" y="176"/>
                      <a:pt x="168" y="185"/>
                      <a:pt x="162" y="191"/>
                    </a:cubicBezTo>
                    <a:cubicBezTo>
                      <a:pt x="154" y="201"/>
                      <a:pt x="146" y="210"/>
                      <a:pt x="139" y="220"/>
                    </a:cubicBezTo>
                    <a:cubicBezTo>
                      <a:pt x="135" y="227"/>
                      <a:pt x="126" y="230"/>
                      <a:pt x="118" y="227"/>
                    </a:cubicBezTo>
                    <a:cubicBezTo>
                      <a:pt x="76" y="210"/>
                      <a:pt x="76" y="210"/>
                      <a:pt x="76" y="210"/>
                    </a:cubicBezTo>
                    <a:cubicBezTo>
                      <a:pt x="67" y="207"/>
                      <a:pt x="57" y="211"/>
                      <a:pt x="53" y="219"/>
                    </a:cubicBezTo>
                    <a:cubicBezTo>
                      <a:pt x="22" y="290"/>
                      <a:pt x="22" y="290"/>
                      <a:pt x="22" y="290"/>
                    </a:cubicBezTo>
                    <a:cubicBezTo>
                      <a:pt x="18" y="299"/>
                      <a:pt x="22" y="309"/>
                      <a:pt x="30" y="314"/>
                    </a:cubicBezTo>
                    <a:cubicBezTo>
                      <a:pt x="73" y="334"/>
                      <a:pt x="73" y="334"/>
                      <a:pt x="73" y="334"/>
                    </a:cubicBezTo>
                    <a:cubicBezTo>
                      <a:pt x="80" y="338"/>
                      <a:pt x="84" y="346"/>
                      <a:pt x="83" y="354"/>
                    </a:cubicBezTo>
                    <a:cubicBezTo>
                      <a:pt x="80" y="369"/>
                      <a:pt x="78" y="385"/>
                      <a:pt x="77" y="401"/>
                    </a:cubicBezTo>
                    <a:cubicBezTo>
                      <a:pt x="76" y="409"/>
                      <a:pt x="70" y="416"/>
                      <a:pt x="62" y="417"/>
                    </a:cubicBezTo>
                    <a:cubicBezTo>
                      <a:pt x="16" y="426"/>
                      <a:pt x="16" y="426"/>
                      <a:pt x="16" y="426"/>
                    </a:cubicBezTo>
                    <a:cubicBezTo>
                      <a:pt x="6" y="428"/>
                      <a:pt x="0" y="437"/>
                      <a:pt x="1" y="446"/>
                    </a:cubicBezTo>
                    <a:cubicBezTo>
                      <a:pt x="13" y="523"/>
                      <a:pt x="13" y="523"/>
                      <a:pt x="13" y="523"/>
                    </a:cubicBezTo>
                    <a:cubicBezTo>
                      <a:pt x="14" y="532"/>
                      <a:pt x="23" y="539"/>
                      <a:pt x="32" y="538"/>
                    </a:cubicBezTo>
                    <a:cubicBezTo>
                      <a:pt x="82" y="532"/>
                      <a:pt x="82" y="532"/>
                      <a:pt x="82" y="532"/>
                    </a:cubicBezTo>
                    <a:cubicBezTo>
                      <a:pt x="89" y="532"/>
                      <a:pt x="97" y="536"/>
                      <a:pt x="100" y="544"/>
                    </a:cubicBezTo>
                    <a:cubicBezTo>
                      <a:pt x="102" y="550"/>
                      <a:pt x="105" y="556"/>
                      <a:pt x="108" y="563"/>
                    </a:cubicBezTo>
                    <a:cubicBezTo>
                      <a:pt x="112" y="570"/>
                      <a:pt x="110" y="579"/>
                      <a:pt x="103" y="584"/>
                    </a:cubicBezTo>
                    <a:cubicBezTo>
                      <a:pt x="64" y="615"/>
                      <a:pt x="64" y="615"/>
                      <a:pt x="64" y="615"/>
                    </a:cubicBezTo>
                    <a:cubicBezTo>
                      <a:pt x="57" y="621"/>
                      <a:pt x="55" y="632"/>
                      <a:pt x="61" y="640"/>
                    </a:cubicBezTo>
                    <a:cubicBezTo>
                      <a:pt x="107" y="702"/>
                      <a:pt x="107" y="702"/>
                      <a:pt x="107" y="702"/>
                    </a:cubicBezTo>
                    <a:cubicBezTo>
                      <a:pt x="112" y="710"/>
                      <a:pt x="123" y="712"/>
                      <a:pt x="131" y="707"/>
                    </a:cubicBezTo>
                    <a:cubicBezTo>
                      <a:pt x="175" y="677"/>
                      <a:pt x="175" y="677"/>
                      <a:pt x="175" y="677"/>
                    </a:cubicBezTo>
                    <a:cubicBezTo>
                      <a:pt x="181" y="673"/>
                      <a:pt x="190" y="673"/>
                      <a:pt x="196" y="678"/>
                    </a:cubicBezTo>
                    <a:cubicBezTo>
                      <a:pt x="204" y="686"/>
                      <a:pt x="213" y="693"/>
                      <a:pt x="222" y="699"/>
                    </a:cubicBezTo>
                    <a:cubicBezTo>
                      <a:pt x="229" y="704"/>
                      <a:pt x="232" y="712"/>
                      <a:pt x="229" y="720"/>
                    </a:cubicBezTo>
                    <a:cubicBezTo>
                      <a:pt x="209" y="769"/>
                      <a:pt x="209" y="769"/>
                      <a:pt x="209" y="769"/>
                    </a:cubicBezTo>
                    <a:cubicBezTo>
                      <a:pt x="206" y="778"/>
                      <a:pt x="210" y="788"/>
                      <a:pt x="219" y="792"/>
                    </a:cubicBezTo>
                    <a:cubicBezTo>
                      <a:pt x="290" y="823"/>
                      <a:pt x="290" y="823"/>
                      <a:pt x="290" y="823"/>
                    </a:cubicBezTo>
                    <a:cubicBezTo>
                      <a:pt x="299" y="827"/>
                      <a:pt x="309" y="823"/>
                      <a:pt x="313" y="814"/>
                    </a:cubicBezTo>
                    <a:cubicBezTo>
                      <a:pt x="337" y="765"/>
                      <a:pt x="337" y="765"/>
                      <a:pt x="337" y="765"/>
                    </a:cubicBezTo>
                    <a:cubicBezTo>
                      <a:pt x="341" y="758"/>
                      <a:pt x="348" y="754"/>
                      <a:pt x="356" y="755"/>
                    </a:cubicBezTo>
                    <a:cubicBezTo>
                      <a:pt x="370" y="758"/>
                      <a:pt x="384" y="760"/>
                      <a:pt x="399" y="760"/>
                    </a:cubicBezTo>
                    <a:cubicBezTo>
                      <a:pt x="407" y="761"/>
                      <a:pt x="413" y="767"/>
                      <a:pt x="415" y="775"/>
                    </a:cubicBezTo>
                    <a:cubicBezTo>
                      <a:pt x="425" y="829"/>
                      <a:pt x="425" y="829"/>
                      <a:pt x="425" y="829"/>
                    </a:cubicBezTo>
                    <a:cubicBezTo>
                      <a:pt x="427" y="839"/>
                      <a:pt x="436" y="845"/>
                      <a:pt x="446" y="844"/>
                    </a:cubicBezTo>
                    <a:cubicBezTo>
                      <a:pt x="522" y="832"/>
                      <a:pt x="522" y="832"/>
                      <a:pt x="522" y="832"/>
                    </a:cubicBezTo>
                    <a:cubicBezTo>
                      <a:pt x="532" y="831"/>
                      <a:pt x="538" y="822"/>
                      <a:pt x="537" y="813"/>
                    </a:cubicBezTo>
                    <a:cubicBezTo>
                      <a:pt x="531" y="757"/>
                      <a:pt x="531" y="757"/>
                      <a:pt x="531" y="757"/>
                    </a:cubicBezTo>
                    <a:cubicBezTo>
                      <a:pt x="530" y="749"/>
                      <a:pt x="535" y="741"/>
                      <a:pt x="543" y="738"/>
                    </a:cubicBezTo>
                    <a:cubicBezTo>
                      <a:pt x="548" y="736"/>
                      <a:pt x="553" y="734"/>
                      <a:pt x="559" y="732"/>
                    </a:cubicBezTo>
                    <a:cubicBezTo>
                      <a:pt x="566" y="729"/>
                      <a:pt x="575" y="731"/>
                      <a:pt x="580" y="737"/>
                    </a:cubicBezTo>
                    <a:cubicBezTo>
                      <a:pt x="616" y="782"/>
                      <a:pt x="616" y="782"/>
                      <a:pt x="616" y="782"/>
                    </a:cubicBezTo>
                    <a:cubicBezTo>
                      <a:pt x="622" y="789"/>
                      <a:pt x="632" y="791"/>
                      <a:pt x="640" y="785"/>
                    </a:cubicBezTo>
                    <a:cubicBezTo>
                      <a:pt x="702" y="739"/>
                      <a:pt x="702" y="739"/>
                      <a:pt x="702" y="739"/>
                    </a:cubicBezTo>
                    <a:cubicBezTo>
                      <a:pt x="710" y="734"/>
                      <a:pt x="712" y="723"/>
                      <a:pt x="707" y="715"/>
                    </a:cubicBezTo>
                    <a:cubicBezTo>
                      <a:pt x="675" y="667"/>
                      <a:pt x="675" y="667"/>
                      <a:pt x="675" y="667"/>
                    </a:cubicBezTo>
                    <a:cubicBezTo>
                      <a:pt x="670" y="661"/>
                      <a:pt x="671" y="652"/>
                      <a:pt x="676" y="646"/>
                    </a:cubicBezTo>
                    <a:cubicBezTo>
                      <a:pt x="683" y="638"/>
                      <a:pt x="689" y="630"/>
                      <a:pt x="695" y="621"/>
                    </a:cubicBezTo>
                    <a:cubicBezTo>
                      <a:pt x="700" y="615"/>
                      <a:pt x="709" y="612"/>
                      <a:pt x="716" y="615"/>
                    </a:cubicBezTo>
                    <a:cubicBezTo>
                      <a:pt x="769" y="636"/>
                      <a:pt x="769" y="636"/>
                      <a:pt x="769" y="636"/>
                    </a:cubicBezTo>
                    <a:cubicBezTo>
                      <a:pt x="778" y="639"/>
                      <a:pt x="788" y="635"/>
                      <a:pt x="792" y="626"/>
                    </a:cubicBezTo>
                    <a:lnTo>
                      <a:pt x="823" y="555"/>
                    </a:lnTo>
                    <a:close/>
                    <a:moveTo>
                      <a:pt x="606" y="665"/>
                    </a:moveTo>
                    <a:cubicBezTo>
                      <a:pt x="470" y="765"/>
                      <a:pt x="278" y="736"/>
                      <a:pt x="178" y="599"/>
                    </a:cubicBezTo>
                    <a:cubicBezTo>
                      <a:pt x="79" y="463"/>
                      <a:pt x="108" y="272"/>
                      <a:pt x="244" y="172"/>
                    </a:cubicBezTo>
                    <a:cubicBezTo>
                      <a:pt x="380" y="72"/>
                      <a:pt x="571" y="102"/>
                      <a:pt x="671" y="238"/>
                    </a:cubicBezTo>
                    <a:cubicBezTo>
                      <a:pt x="771" y="374"/>
                      <a:pt x="742" y="565"/>
                      <a:pt x="606" y="665"/>
                    </a:cubicBez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109" name="Freeform 65"/>
              <p:cNvSpPr>
                <a:spLocks noEditPoints="1"/>
              </p:cNvSpPr>
              <p:nvPr/>
            </p:nvSpPr>
            <p:spPr bwMode="auto">
              <a:xfrm>
                <a:off x="5458953" y="2550046"/>
                <a:ext cx="1333564" cy="1335193"/>
              </a:xfrm>
              <a:custGeom>
                <a:avLst/>
                <a:gdLst>
                  <a:gd name="T0" fmla="*/ 592 w 692"/>
                  <a:gd name="T1" fmla="*/ 166 h 693"/>
                  <a:gd name="T2" fmla="*/ 165 w 692"/>
                  <a:gd name="T3" fmla="*/ 100 h 693"/>
                  <a:gd name="T4" fmla="*/ 99 w 692"/>
                  <a:gd name="T5" fmla="*/ 527 h 693"/>
                  <a:gd name="T6" fmla="*/ 527 w 692"/>
                  <a:gd name="T7" fmla="*/ 593 h 693"/>
                  <a:gd name="T8" fmla="*/ 592 w 692"/>
                  <a:gd name="T9" fmla="*/ 166 h 693"/>
                  <a:gd name="T10" fmla="*/ 512 w 692"/>
                  <a:gd name="T11" fmla="*/ 573 h 693"/>
                  <a:gd name="T12" fmla="*/ 119 w 692"/>
                  <a:gd name="T13" fmla="*/ 513 h 693"/>
                  <a:gd name="T14" fmla="*/ 180 w 692"/>
                  <a:gd name="T15" fmla="*/ 120 h 693"/>
                  <a:gd name="T16" fmla="*/ 573 w 692"/>
                  <a:gd name="T17" fmla="*/ 180 h 693"/>
                  <a:gd name="T18" fmla="*/ 512 w 692"/>
                  <a:gd name="T19" fmla="*/ 573 h 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2" h="693">
                    <a:moveTo>
                      <a:pt x="592" y="166"/>
                    </a:moveTo>
                    <a:cubicBezTo>
                      <a:pt x="492" y="30"/>
                      <a:pt x="301" y="0"/>
                      <a:pt x="165" y="100"/>
                    </a:cubicBezTo>
                    <a:cubicBezTo>
                      <a:pt x="29" y="200"/>
                      <a:pt x="0" y="391"/>
                      <a:pt x="99" y="527"/>
                    </a:cubicBezTo>
                    <a:cubicBezTo>
                      <a:pt x="199" y="664"/>
                      <a:pt x="391" y="693"/>
                      <a:pt x="527" y="593"/>
                    </a:cubicBezTo>
                    <a:cubicBezTo>
                      <a:pt x="663" y="493"/>
                      <a:pt x="692" y="302"/>
                      <a:pt x="592" y="166"/>
                    </a:cubicBezTo>
                    <a:close/>
                    <a:moveTo>
                      <a:pt x="512" y="573"/>
                    </a:moveTo>
                    <a:cubicBezTo>
                      <a:pt x="387" y="665"/>
                      <a:pt x="211" y="638"/>
                      <a:pt x="119" y="513"/>
                    </a:cubicBezTo>
                    <a:cubicBezTo>
                      <a:pt x="27" y="388"/>
                      <a:pt x="54" y="212"/>
                      <a:pt x="180" y="120"/>
                    </a:cubicBezTo>
                    <a:cubicBezTo>
                      <a:pt x="305" y="28"/>
                      <a:pt x="481" y="55"/>
                      <a:pt x="573" y="180"/>
                    </a:cubicBezTo>
                    <a:cubicBezTo>
                      <a:pt x="664" y="305"/>
                      <a:pt x="637" y="481"/>
                      <a:pt x="512" y="573"/>
                    </a:cubicBezTo>
                    <a:close/>
                  </a:path>
                </a:pathLst>
              </a:custGeom>
              <a:solidFill>
                <a:schemeClr val="accent1">
                  <a:lumMod val="75000"/>
                </a:schemeClr>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110" name="Freeform 68"/>
              <p:cNvSpPr>
                <a:spLocks noEditPoints="1"/>
              </p:cNvSpPr>
              <p:nvPr/>
            </p:nvSpPr>
            <p:spPr bwMode="auto">
              <a:xfrm>
                <a:off x="5511089" y="2604627"/>
                <a:ext cx="1226846" cy="1226845"/>
              </a:xfrm>
              <a:custGeom>
                <a:avLst/>
                <a:gdLst>
                  <a:gd name="T0" fmla="*/ 546 w 637"/>
                  <a:gd name="T1" fmla="*/ 152 h 637"/>
                  <a:gd name="T2" fmla="*/ 153 w 637"/>
                  <a:gd name="T3" fmla="*/ 92 h 637"/>
                  <a:gd name="T4" fmla="*/ 92 w 637"/>
                  <a:gd name="T5" fmla="*/ 485 h 637"/>
                  <a:gd name="T6" fmla="*/ 485 w 637"/>
                  <a:gd name="T7" fmla="*/ 545 h 637"/>
                  <a:gd name="T8" fmla="*/ 546 w 637"/>
                  <a:gd name="T9" fmla="*/ 152 h 637"/>
                  <a:gd name="T10" fmla="*/ 450 w 637"/>
                  <a:gd name="T11" fmla="*/ 497 h 637"/>
                  <a:gd name="T12" fmla="*/ 141 w 637"/>
                  <a:gd name="T13" fmla="*/ 449 h 637"/>
                  <a:gd name="T14" fmla="*/ 188 w 637"/>
                  <a:gd name="T15" fmla="*/ 140 h 637"/>
                  <a:gd name="T16" fmla="*/ 497 w 637"/>
                  <a:gd name="T17" fmla="*/ 188 h 637"/>
                  <a:gd name="T18" fmla="*/ 450 w 637"/>
                  <a:gd name="T19" fmla="*/ 497 h 6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7" h="637">
                    <a:moveTo>
                      <a:pt x="546" y="152"/>
                    </a:moveTo>
                    <a:cubicBezTo>
                      <a:pt x="454" y="27"/>
                      <a:pt x="278" y="0"/>
                      <a:pt x="153" y="92"/>
                    </a:cubicBezTo>
                    <a:cubicBezTo>
                      <a:pt x="27" y="184"/>
                      <a:pt x="0" y="360"/>
                      <a:pt x="92" y="485"/>
                    </a:cubicBezTo>
                    <a:cubicBezTo>
                      <a:pt x="184" y="610"/>
                      <a:pt x="360" y="637"/>
                      <a:pt x="485" y="545"/>
                    </a:cubicBezTo>
                    <a:cubicBezTo>
                      <a:pt x="610" y="453"/>
                      <a:pt x="637" y="277"/>
                      <a:pt x="546" y="152"/>
                    </a:cubicBezTo>
                    <a:close/>
                    <a:moveTo>
                      <a:pt x="450" y="497"/>
                    </a:moveTo>
                    <a:cubicBezTo>
                      <a:pt x="351" y="569"/>
                      <a:pt x="213" y="548"/>
                      <a:pt x="141" y="449"/>
                    </a:cubicBezTo>
                    <a:cubicBezTo>
                      <a:pt x="69" y="351"/>
                      <a:pt x="90" y="213"/>
                      <a:pt x="188" y="140"/>
                    </a:cubicBezTo>
                    <a:cubicBezTo>
                      <a:pt x="287" y="68"/>
                      <a:pt x="425" y="90"/>
                      <a:pt x="497" y="188"/>
                    </a:cubicBezTo>
                    <a:cubicBezTo>
                      <a:pt x="569" y="286"/>
                      <a:pt x="548" y="424"/>
                      <a:pt x="450" y="49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111" name="Freeform 74"/>
              <p:cNvSpPr>
                <a:spLocks noEditPoints="1"/>
              </p:cNvSpPr>
              <p:nvPr/>
            </p:nvSpPr>
            <p:spPr bwMode="auto">
              <a:xfrm>
                <a:off x="4000750" y="5640785"/>
                <a:ext cx="943351" cy="943351"/>
              </a:xfrm>
              <a:custGeom>
                <a:avLst/>
                <a:gdLst>
                  <a:gd name="T0" fmla="*/ 472 w 490"/>
                  <a:gd name="T1" fmla="*/ 309 h 490"/>
                  <a:gd name="T2" fmla="*/ 438 w 490"/>
                  <a:gd name="T3" fmla="*/ 283 h 490"/>
                  <a:gd name="T4" fmla="*/ 450 w 490"/>
                  <a:gd name="T5" fmla="*/ 249 h 490"/>
                  <a:gd name="T6" fmla="*/ 489 w 490"/>
                  <a:gd name="T7" fmla="*/ 232 h 490"/>
                  <a:gd name="T8" fmla="*/ 471 w 490"/>
                  <a:gd name="T9" fmla="*/ 179 h 490"/>
                  <a:gd name="T10" fmla="*/ 430 w 490"/>
                  <a:gd name="T11" fmla="*/ 175 h 490"/>
                  <a:gd name="T12" fmla="*/ 429 w 490"/>
                  <a:gd name="T13" fmla="*/ 152 h 490"/>
                  <a:gd name="T14" fmla="*/ 455 w 490"/>
                  <a:gd name="T15" fmla="*/ 119 h 490"/>
                  <a:gd name="T16" fmla="*/ 415 w 490"/>
                  <a:gd name="T17" fmla="*/ 80 h 490"/>
                  <a:gd name="T18" fmla="*/ 377 w 490"/>
                  <a:gd name="T19" fmla="*/ 96 h 490"/>
                  <a:gd name="T20" fmla="*/ 358 w 490"/>
                  <a:gd name="T21" fmla="*/ 71 h 490"/>
                  <a:gd name="T22" fmla="*/ 363 w 490"/>
                  <a:gd name="T23" fmla="*/ 31 h 490"/>
                  <a:gd name="T24" fmla="*/ 308 w 490"/>
                  <a:gd name="T25" fmla="*/ 18 h 490"/>
                  <a:gd name="T26" fmla="*/ 285 w 490"/>
                  <a:gd name="T27" fmla="*/ 48 h 490"/>
                  <a:gd name="T28" fmla="*/ 248 w 490"/>
                  <a:gd name="T29" fmla="*/ 36 h 490"/>
                  <a:gd name="T30" fmla="*/ 232 w 490"/>
                  <a:gd name="T31" fmla="*/ 1 h 490"/>
                  <a:gd name="T32" fmla="*/ 178 w 490"/>
                  <a:gd name="T33" fmla="*/ 19 h 490"/>
                  <a:gd name="T34" fmla="*/ 175 w 490"/>
                  <a:gd name="T35" fmla="*/ 56 h 490"/>
                  <a:gd name="T36" fmla="*/ 150 w 490"/>
                  <a:gd name="T37" fmla="*/ 58 h 490"/>
                  <a:gd name="T38" fmla="*/ 119 w 490"/>
                  <a:gd name="T39" fmla="*/ 36 h 490"/>
                  <a:gd name="T40" fmla="*/ 80 w 490"/>
                  <a:gd name="T41" fmla="*/ 76 h 490"/>
                  <a:gd name="T42" fmla="*/ 94 w 490"/>
                  <a:gd name="T43" fmla="*/ 111 h 490"/>
                  <a:gd name="T44" fmla="*/ 69 w 490"/>
                  <a:gd name="T45" fmla="*/ 131 h 490"/>
                  <a:gd name="T46" fmla="*/ 31 w 490"/>
                  <a:gd name="T47" fmla="*/ 127 h 490"/>
                  <a:gd name="T48" fmla="*/ 18 w 490"/>
                  <a:gd name="T49" fmla="*/ 182 h 490"/>
                  <a:gd name="T50" fmla="*/ 48 w 490"/>
                  <a:gd name="T51" fmla="*/ 205 h 490"/>
                  <a:gd name="T52" fmla="*/ 36 w 490"/>
                  <a:gd name="T53" fmla="*/ 242 h 490"/>
                  <a:gd name="T54" fmla="*/ 1 w 490"/>
                  <a:gd name="T55" fmla="*/ 259 h 490"/>
                  <a:gd name="T56" fmla="*/ 19 w 490"/>
                  <a:gd name="T57" fmla="*/ 312 h 490"/>
                  <a:gd name="T58" fmla="*/ 58 w 490"/>
                  <a:gd name="T59" fmla="*/ 315 h 490"/>
                  <a:gd name="T60" fmla="*/ 60 w 490"/>
                  <a:gd name="T61" fmla="*/ 339 h 490"/>
                  <a:gd name="T62" fmla="*/ 36 w 490"/>
                  <a:gd name="T63" fmla="*/ 371 h 490"/>
                  <a:gd name="T64" fmla="*/ 76 w 490"/>
                  <a:gd name="T65" fmla="*/ 410 h 490"/>
                  <a:gd name="T66" fmla="*/ 114 w 490"/>
                  <a:gd name="T67" fmla="*/ 394 h 490"/>
                  <a:gd name="T68" fmla="*/ 133 w 490"/>
                  <a:gd name="T69" fmla="*/ 418 h 490"/>
                  <a:gd name="T70" fmla="*/ 127 w 490"/>
                  <a:gd name="T71" fmla="*/ 459 h 490"/>
                  <a:gd name="T72" fmla="*/ 182 w 490"/>
                  <a:gd name="T73" fmla="*/ 472 h 490"/>
                  <a:gd name="T74" fmla="*/ 207 w 490"/>
                  <a:gd name="T75" fmla="*/ 438 h 490"/>
                  <a:gd name="T76" fmla="*/ 241 w 490"/>
                  <a:gd name="T77" fmla="*/ 449 h 490"/>
                  <a:gd name="T78" fmla="*/ 259 w 490"/>
                  <a:gd name="T79" fmla="*/ 489 h 490"/>
                  <a:gd name="T80" fmla="*/ 312 w 490"/>
                  <a:gd name="T81" fmla="*/ 472 h 490"/>
                  <a:gd name="T82" fmla="*/ 315 w 490"/>
                  <a:gd name="T83" fmla="*/ 428 h 490"/>
                  <a:gd name="T84" fmla="*/ 336 w 490"/>
                  <a:gd name="T85" fmla="*/ 427 h 490"/>
                  <a:gd name="T86" fmla="*/ 371 w 490"/>
                  <a:gd name="T87" fmla="*/ 455 h 490"/>
                  <a:gd name="T88" fmla="*/ 410 w 490"/>
                  <a:gd name="T89" fmla="*/ 415 h 490"/>
                  <a:gd name="T90" fmla="*/ 392 w 490"/>
                  <a:gd name="T91" fmla="*/ 375 h 490"/>
                  <a:gd name="T92" fmla="*/ 416 w 490"/>
                  <a:gd name="T93" fmla="*/ 357 h 490"/>
                  <a:gd name="T94" fmla="*/ 459 w 490"/>
                  <a:gd name="T95" fmla="*/ 363 h 490"/>
                  <a:gd name="T96" fmla="*/ 352 w 490"/>
                  <a:gd name="T97" fmla="*/ 386 h 490"/>
                  <a:gd name="T98" fmla="*/ 142 w 490"/>
                  <a:gd name="T99" fmla="*/ 100 h 490"/>
                  <a:gd name="T100" fmla="*/ 352 w 490"/>
                  <a:gd name="T101" fmla="*/ 386 h 4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90" h="490">
                    <a:moveTo>
                      <a:pt x="477" y="322"/>
                    </a:moveTo>
                    <a:cubicBezTo>
                      <a:pt x="479" y="317"/>
                      <a:pt x="477" y="311"/>
                      <a:pt x="472" y="309"/>
                    </a:cubicBezTo>
                    <a:cubicBezTo>
                      <a:pt x="443" y="295"/>
                      <a:pt x="443" y="295"/>
                      <a:pt x="443" y="295"/>
                    </a:cubicBezTo>
                    <a:cubicBezTo>
                      <a:pt x="439" y="293"/>
                      <a:pt x="437" y="288"/>
                      <a:pt x="438" y="283"/>
                    </a:cubicBezTo>
                    <a:cubicBezTo>
                      <a:pt x="439" y="275"/>
                      <a:pt x="441" y="267"/>
                      <a:pt x="441" y="259"/>
                    </a:cubicBezTo>
                    <a:cubicBezTo>
                      <a:pt x="442" y="254"/>
                      <a:pt x="445" y="250"/>
                      <a:pt x="450" y="249"/>
                    </a:cubicBezTo>
                    <a:cubicBezTo>
                      <a:pt x="481" y="243"/>
                      <a:pt x="481" y="243"/>
                      <a:pt x="481" y="243"/>
                    </a:cubicBezTo>
                    <a:cubicBezTo>
                      <a:pt x="486" y="242"/>
                      <a:pt x="490" y="237"/>
                      <a:pt x="489" y="232"/>
                    </a:cubicBezTo>
                    <a:cubicBezTo>
                      <a:pt x="483" y="187"/>
                      <a:pt x="483" y="187"/>
                      <a:pt x="483" y="187"/>
                    </a:cubicBezTo>
                    <a:cubicBezTo>
                      <a:pt x="482" y="182"/>
                      <a:pt x="477" y="178"/>
                      <a:pt x="471" y="179"/>
                    </a:cubicBezTo>
                    <a:cubicBezTo>
                      <a:pt x="441" y="182"/>
                      <a:pt x="441" y="182"/>
                      <a:pt x="441" y="182"/>
                    </a:cubicBezTo>
                    <a:cubicBezTo>
                      <a:pt x="436" y="182"/>
                      <a:pt x="432" y="179"/>
                      <a:pt x="430" y="175"/>
                    </a:cubicBezTo>
                    <a:cubicBezTo>
                      <a:pt x="429" y="171"/>
                      <a:pt x="428" y="168"/>
                      <a:pt x="426" y="164"/>
                    </a:cubicBezTo>
                    <a:cubicBezTo>
                      <a:pt x="424" y="160"/>
                      <a:pt x="426" y="155"/>
                      <a:pt x="429" y="152"/>
                    </a:cubicBezTo>
                    <a:cubicBezTo>
                      <a:pt x="453" y="133"/>
                      <a:pt x="453" y="133"/>
                      <a:pt x="453" y="133"/>
                    </a:cubicBezTo>
                    <a:cubicBezTo>
                      <a:pt x="458" y="130"/>
                      <a:pt x="458" y="123"/>
                      <a:pt x="455" y="119"/>
                    </a:cubicBezTo>
                    <a:cubicBezTo>
                      <a:pt x="429" y="83"/>
                      <a:pt x="429" y="83"/>
                      <a:pt x="429" y="83"/>
                    </a:cubicBezTo>
                    <a:cubicBezTo>
                      <a:pt x="425" y="78"/>
                      <a:pt x="419" y="77"/>
                      <a:pt x="415" y="80"/>
                    </a:cubicBezTo>
                    <a:cubicBezTo>
                      <a:pt x="390" y="97"/>
                      <a:pt x="390" y="97"/>
                      <a:pt x="390" y="97"/>
                    </a:cubicBezTo>
                    <a:cubicBezTo>
                      <a:pt x="386" y="99"/>
                      <a:pt x="381" y="99"/>
                      <a:pt x="377" y="96"/>
                    </a:cubicBezTo>
                    <a:cubicBezTo>
                      <a:pt x="372" y="91"/>
                      <a:pt x="367" y="87"/>
                      <a:pt x="362" y="83"/>
                    </a:cubicBezTo>
                    <a:cubicBezTo>
                      <a:pt x="358" y="80"/>
                      <a:pt x="357" y="75"/>
                      <a:pt x="358" y="71"/>
                    </a:cubicBezTo>
                    <a:cubicBezTo>
                      <a:pt x="369" y="44"/>
                      <a:pt x="369" y="44"/>
                      <a:pt x="369" y="44"/>
                    </a:cubicBezTo>
                    <a:cubicBezTo>
                      <a:pt x="371" y="39"/>
                      <a:pt x="368" y="33"/>
                      <a:pt x="363" y="31"/>
                    </a:cubicBezTo>
                    <a:cubicBezTo>
                      <a:pt x="322" y="13"/>
                      <a:pt x="322" y="13"/>
                      <a:pt x="322" y="13"/>
                    </a:cubicBezTo>
                    <a:cubicBezTo>
                      <a:pt x="317" y="11"/>
                      <a:pt x="311" y="13"/>
                      <a:pt x="308" y="18"/>
                    </a:cubicBezTo>
                    <a:cubicBezTo>
                      <a:pt x="296" y="43"/>
                      <a:pt x="296" y="43"/>
                      <a:pt x="296" y="43"/>
                    </a:cubicBezTo>
                    <a:cubicBezTo>
                      <a:pt x="294" y="47"/>
                      <a:pt x="290" y="49"/>
                      <a:pt x="285" y="48"/>
                    </a:cubicBezTo>
                    <a:cubicBezTo>
                      <a:pt x="276" y="46"/>
                      <a:pt x="267" y="45"/>
                      <a:pt x="258" y="45"/>
                    </a:cubicBezTo>
                    <a:cubicBezTo>
                      <a:pt x="253" y="44"/>
                      <a:pt x="249" y="41"/>
                      <a:pt x="248" y="36"/>
                    </a:cubicBezTo>
                    <a:cubicBezTo>
                      <a:pt x="243" y="9"/>
                      <a:pt x="243" y="9"/>
                      <a:pt x="243" y="9"/>
                    </a:cubicBezTo>
                    <a:cubicBezTo>
                      <a:pt x="242" y="4"/>
                      <a:pt x="237" y="0"/>
                      <a:pt x="232" y="1"/>
                    </a:cubicBezTo>
                    <a:cubicBezTo>
                      <a:pt x="187" y="8"/>
                      <a:pt x="187" y="8"/>
                      <a:pt x="187" y="8"/>
                    </a:cubicBezTo>
                    <a:cubicBezTo>
                      <a:pt x="182" y="9"/>
                      <a:pt x="178" y="14"/>
                      <a:pt x="178" y="19"/>
                    </a:cubicBezTo>
                    <a:cubicBezTo>
                      <a:pt x="181" y="45"/>
                      <a:pt x="181" y="45"/>
                      <a:pt x="181" y="45"/>
                    </a:cubicBezTo>
                    <a:cubicBezTo>
                      <a:pt x="182" y="50"/>
                      <a:pt x="179" y="55"/>
                      <a:pt x="175" y="56"/>
                    </a:cubicBezTo>
                    <a:cubicBezTo>
                      <a:pt x="170" y="58"/>
                      <a:pt x="166" y="59"/>
                      <a:pt x="162" y="61"/>
                    </a:cubicBezTo>
                    <a:cubicBezTo>
                      <a:pt x="158" y="63"/>
                      <a:pt x="153" y="62"/>
                      <a:pt x="150" y="58"/>
                    </a:cubicBezTo>
                    <a:cubicBezTo>
                      <a:pt x="133" y="38"/>
                      <a:pt x="133" y="38"/>
                      <a:pt x="133" y="38"/>
                    </a:cubicBezTo>
                    <a:cubicBezTo>
                      <a:pt x="130" y="33"/>
                      <a:pt x="124" y="32"/>
                      <a:pt x="119" y="36"/>
                    </a:cubicBezTo>
                    <a:cubicBezTo>
                      <a:pt x="83" y="62"/>
                      <a:pt x="83" y="62"/>
                      <a:pt x="83" y="62"/>
                    </a:cubicBezTo>
                    <a:cubicBezTo>
                      <a:pt x="78" y="66"/>
                      <a:pt x="77" y="72"/>
                      <a:pt x="80" y="76"/>
                    </a:cubicBezTo>
                    <a:cubicBezTo>
                      <a:pt x="95" y="98"/>
                      <a:pt x="95" y="98"/>
                      <a:pt x="95" y="98"/>
                    </a:cubicBezTo>
                    <a:cubicBezTo>
                      <a:pt x="98" y="102"/>
                      <a:pt x="98" y="107"/>
                      <a:pt x="94" y="111"/>
                    </a:cubicBezTo>
                    <a:cubicBezTo>
                      <a:pt x="90" y="116"/>
                      <a:pt x="85" y="122"/>
                      <a:pt x="81" y="128"/>
                    </a:cubicBezTo>
                    <a:cubicBezTo>
                      <a:pt x="78" y="132"/>
                      <a:pt x="73" y="133"/>
                      <a:pt x="69" y="131"/>
                    </a:cubicBezTo>
                    <a:cubicBezTo>
                      <a:pt x="44" y="122"/>
                      <a:pt x="44" y="122"/>
                      <a:pt x="44" y="122"/>
                    </a:cubicBezTo>
                    <a:cubicBezTo>
                      <a:pt x="39" y="120"/>
                      <a:pt x="33" y="122"/>
                      <a:pt x="31" y="127"/>
                    </a:cubicBezTo>
                    <a:cubicBezTo>
                      <a:pt x="13" y="169"/>
                      <a:pt x="13" y="169"/>
                      <a:pt x="13" y="169"/>
                    </a:cubicBezTo>
                    <a:cubicBezTo>
                      <a:pt x="11" y="174"/>
                      <a:pt x="13" y="179"/>
                      <a:pt x="18" y="182"/>
                    </a:cubicBezTo>
                    <a:cubicBezTo>
                      <a:pt x="42" y="194"/>
                      <a:pt x="42" y="194"/>
                      <a:pt x="42" y="194"/>
                    </a:cubicBezTo>
                    <a:cubicBezTo>
                      <a:pt x="47" y="196"/>
                      <a:pt x="49" y="201"/>
                      <a:pt x="48" y="205"/>
                    </a:cubicBezTo>
                    <a:cubicBezTo>
                      <a:pt x="46" y="214"/>
                      <a:pt x="45" y="223"/>
                      <a:pt x="45" y="232"/>
                    </a:cubicBezTo>
                    <a:cubicBezTo>
                      <a:pt x="44" y="237"/>
                      <a:pt x="41" y="241"/>
                      <a:pt x="36" y="242"/>
                    </a:cubicBezTo>
                    <a:cubicBezTo>
                      <a:pt x="9" y="247"/>
                      <a:pt x="9" y="247"/>
                      <a:pt x="9" y="247"/>
                    </a:cubicBezTo>
                    <a:cubicBezTo>
                      <a:pt x="4" y="248"/>
                      <a:pt x="0" y="253"/>
                      <a:pt x="1" y="259"/>
                    </a:cubicBezTo>
                    <a:cubicBezTo>
                      <a:pt x="7" y="303"/>
                      <a:pt x="7" y="303"/>
                      <a:pt x="7" y="303"/>
                    </a:cubicBezTo>
                    <a:cubicBezTo>
                      <a:pt x="8" y="309"/>
                      <a:pt x="13" y="313"/>
                      <a:pt x="19" y="312"/>
                    </a:cubicBezTo>
                    <a:cubicBezTo>
                      <a:pt x="47" y="309"/>
                      <a:pt x="47" y="309"/>
                      <a:pt x="47" y="309"/>
                    </a:cubicBezTo>
                    <a:cubicBezTo>
                      <a:pt x="52" y="308"/>
                      <a:pt x="56" y="311"/>
                      <a:pt x="58" y="315"/>
                    </a:cubicBezTo>
                    <a:cubicBezTo>
                      <a:pt x="60" y="319"/>
                      <a:pt x="61" y="323"/>
                      <a:pt x="63" y="326"/>
                    </a:cubicBezTo>
                    <a:cubicBezTo>
                      <a:pt x="65" y="331"/>
                      <a:pt x="64" y="336"/>
                      <a:pt x="60" y="339"/>
                    </a:cubicBezTo>
                    <a:cubicBezTo>
                      <a:pt x="37" y="357"/>
                      <a:pt x="37" y="357"/>
                      <a:pt x="37" y="357"/>
                    </a:cubicBezTo>
                    <a:cubicBezTo>
                      <a:pt x="33" y="360"/>
                      <a:pt x="32" y="367"/>
                      <a:pt x="36" y="371"/>
                    </a:cubicBezTo>
                    <a:cubicBezTo>
                      <a:pt x="62" y="407"/>
                      <a:pt x="62" y="407"/>
                      <a:pt x="62" y="407"/>
                    </a:cubicBezTo>
                    <a:cubicBezTo>
                      <a:pt x="65" y="412"/>
                      <a:pt x="72" y="413"/>
                      <a:pt x="76" y="410"/>
                    </a:cubicBezTo>
                    <a:cubicBezTo>
                      <a:pt x="101" y="393"/>
                      <a:pt x="101" y="393"/>
                      <a:pt x="101" y="393"/>
                    </a:cubicBezTo>
                    <a:cubicBezTo>
                      <a:pt x="105" y="390"/>
                      <a:pt x="110" y="391"/>
                      <a:pt x="114" y="394"/>
                    </a:cubicBezTo>
                    <a:cubicBezTo>
                      <a:pt x="119" y="398"/>
                      <a:pt x="124" y="402"/>
                      <a:pt x="129" y="405"/>
                    </a:cubicBezTo>
                    <a:cubicBezTo>
                      <a:pt x="133" y="408"/>
                      <a:pt x="135" y="413"/>
                      <a:pt x="133" y="418"/>
                    </a:cubicBezTo>
                    <a:cubicBezTo>
                      <a:pt x="122" y="446"/>
                      <a:pt x="122" y="446"/>
                      <a:pt x="122" y="446"/>
                    </a:cubicBezTo>
                    <a:cubicBezTo>
                      <a:pt x="120" y="451"/>
                      <a:pt x="122" y="457"/>
                      <a:pt x="127" y="459"/>
                    </a:cubicBezTo>
                    <a:cubicBezTo>
                      <a:pt x="168" y="477"/>
                      <a:pt x="168" y="477"/>
                      <a:pt x="168" y="477"/>
                    </a:cubicBezTo>
                    <a:cubicBezTo>
                      <a:pt x="173" y="480"/>
                      <a:pt x="179" y="477"/>
                      <a:pt x="182" y="472"/>
                    </a:cubicBezTo>
                    <a:cubicBezTo>
                      <a:pt x="196" y="444"/>
                      <a:pt x="196" y="444"/>
                      <a:pt x="196" y="444"/>
                    </a:cubicBezTo>
                    <a:cubicBezTo>
                      <a:pt x="198" y="440"/>
                      <a:pt x="202" y="437"/>
                      <a:pt x="207" y="438"/>
                    </a:cubicBezTo>
                    <a:cubicBezTo>
                      <a:pt x="215" y="440"/>
                      <a:pt x="223" y="441"/>
                      <a:pt x="231" y="441"/>
                    </a:cubicBezTo>
                    <a:cubicBezTo>
                      <a:pt x="236" y="441"/>
                      <a:pt x="240" y="445"/>
                      <a:pt x="241" y="449"/>
                    </a:cubicBezTo>
                    <a:cubicBezTo>
                      <a:pt x="247" y="481"/>
                      <a:pt x="247" y="481"/>
                      <a:pt x="247" y="481"/>
                    </a:cubicBezTo>
                    <a:cubicBezTo>
                      <a:pt x="248" y="487"/>
                      <a:pt x="253" y="490"/>
                      <a:pt x="259" y="489"/>
                    </a:cubicBezTo>
                    <a:cubicBezTo>
                      <a:pt x="303" y="483"/>
                      <a:pt x="303" y="483"/>
                      <a:pt x="303" y="483"/>
                    </a:cubicBezTo>
                    <a:cubicBezTo>
                      <a:pt x="308" y="482"/>
                      <a:pt x="312" y="477"/>
                      <a:pt x="312" y="472"/>
                    </a:cubicBezTo>
                    <a:cubicBezTo>
                      <a:pt x="308" y="439"/>
                      <a:pt x="308" y="439"/>
                      <a:pt x="308" y="439"/>
                    </a:cubicBezTo>
                    <a:cubicBezTo>
                      <a:pt x="308" y="434"/>
                      <a:pt x="311" y="430"/>
                      <a:pt x="315" y="428"/>
                    </a:cubicBezTo>
                    <a:cubicBezTo>
                      <a:pt x="318" y="427"/>
                      <a:pt x="321" y="426"/>
                      <a:pt x="324" y="424"/>
                    </a:cubicBezTo>
                    <a:cubicBezTo>
                      <a:pt x="329" y="423"/>
                      <a:pt x="334" y="424"/>
                      <a:pt x="336" y="427"/>
                    </a:cubicBezTo>
                    <a:cubicBezTo>
                      <a:pt x="357" y="453"/>
                      <a:pt x="357" y="453"/>
                      <a:pt x="357" y="453"/>
                    </a:cubicBezTo>
                    <a:cubicBezTo>
                      <a:pt x="361" y="458"/>
                      <a:pt x="367" y="459"/>
                      <a:pt x="371" y="455"/>
                    </a:cubicBezTo>
                    <a:cubicBezTo>
                      <a:pt x="408" y="429"/>
                      <a:pt x="408" y="429"/>
                      <a:pt x="408" y="429"/>
                    </a:cubicBezTo>
                    <a:cubicBezTo>
                      <a:pt x="412" y="426"/>
                      <a:pt x="413" y="419"/>
                      <a:pt x="410" y="415"/>
                    </a:cubicBezTo>
                    <a:cubicBezTo>
                      <a:pt x="391" y="387"/>
                      <a:pt x="391" y="387"/>
                      <a:pt x="391" y="387"/>
                    </a:cubicBezTo>
                    <a:cubicBezTo>
                      <a:pt x="389" y="383"/>
                      <a:pt x="389" y="378"/>
                      <a:pt x="392" y="375"/>
                    </a:cubicBezTo>
                    <a:cubicBezTo>
                      <a:pt x="396" y="370"/>
                      <a:pt x="400" y="365"/>
                      <a:pt x="404" y="361"/>
                    </a:cubicBezTo>
                    <a:cubicBezTo>
                      <a:pt x="406" y="357"/>
                      <a:pt x="411" y="355"/>
                      <a:pt x="416" y="357"/>
                    </a:cubicBezTo>
                    <a:cubicBezTo>
                      <a:pt x="446" y="369"/>
                      <a:pt x="446" y="369"/>
                      <a:pt x="446" y="369"/>
                    </a:cubicBezTo>
                    <a:cubicBezTo>
                      <a:pt x="451" y="371"/>
                      <a:pt x="457" y="368"/>
                      <a:pt x="459" y="363"/>
                    </a:cubicBezTo>
                    <a:lnTo>
                      <a:pt x="477" y="322"/>
                    </a:lnTo>
                    <a:close/>
                    <a:moveTo>
                      <a:pt x="352" y="386"/>
                    </a:moveTo>
                    <a:cubicBezTo>
                      <a:pt x="273" y="444"/>
                      <a:pt x="162" y="427"/>
                      <a:pt x="104" y="348"/>
                    </a:cubicBezTo>
                    <a:cubicBezTo>
                      <a:pt x="46" y="269"/>
                      <a:pt x="63" y="158"/>
                      <a:pt x="142" y="100"/>
                    </a:cubicBezTo>
                    <a:cubicBezTo>
                      <a:pt x="221" y="42"/>
                      <a:pt x="332" y="59"/>
                      <a:pt x="390" y="138"/>
                    </a:cubicBezTo>
                    <a:cubicBezTo>
                      <a:pt x="447" y="217"/>
                      <a:pt x="430" y="328"/>
                      <a:pt x="352" y="386"/>
                    </a:cubicBezTo>
                    <a:close/>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112" name="Freeform 76"/>
              <p:cNvSpPr>
                <a:spLocks noEditPoints="1"/>
              </p:cNvSpPr>
              <p:nvPr/>
            </p:nvSpPr>
            <p:spPr bwMode="auto">
              <a:xfrm>
                <a:off x="4088730" y="5721433"/>
                <a:ext cx="773092" cy="774721"/>
              </a:xfrm>
              <a:custGeom>
                <a:avLst/>
                <a:gdLst>
                  <a:gd name="T0" fmla="*/ 344 w 401"/>
                  <a:gd name="T1" fmla="*/ 96 h 402"/>
                  <a:gd name="T2" fmla="*/ 96 w 401"/>
                  <a:gd name="T3" fmla="*/ 58 h 402"/>
                  <a:gd name="T4" fmla="*/ 58 w 401"/>
                  <a:gd name="T5" fmla="*/ 306 h 402"/>
                  <a:gd name="T6" fmla="*/ 306 w 401"/>
                  <a:gd name="T7" fmla="*/ 344 h 402"/>
                  <a:gd name="T8" fmla="*/ 344 w 401"/>
                  <a:gd name="T9" fmla="*/ 96 h 402"/>
                  <a:gd name="T10" fmla="*/ 297 w 401"/>
                  <a:gd name="T11" fmla="*/ 332 h 402"/>
                  <a:gd name="T12" fmla="*/ 69 w 401"/>
                  <a:gd name="T13" fmla="*/ 297 h 402"/>
                  <a:gd name="T14" fmla="*/ 104 w 401"/>
                  <a:gd name="T15" fmla="*/ 69 h 402"/>
                  <a:gd name="T16" fmla="*/ 332 w 401"/>
                  <a:gd name="T17" fmla="*/ 104 h 402"/>
                  <a:gd name="T18" fmla="*/ 297 w 401"/>
                  <a:gd name="T19" fmla="*/ 332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1" h="402">
                    <a:moveTo>
                      <a:pt x="344" y="96"/>
                    </a:moveTo>
                    <a:cubicBezTo>
                      <a:pt x="286" y="17"/>
                      <a:pt x="175" y="0"/>
                      <a:pt x="96" y="58"/>
                    </a:cubicBezTo>
                    <a:cubicBezTo>
                      <a:pt x="17" y="116"/>
                      <a:pt x="0" y="227"/>
                      <a:pt x="58" y="306"/>
                    </a:cubicBezTo>
                    <a:cubicBezTo>
                      <a:pt x="116" y="385"/>
                      <a:pt x="227" y="402"/>
                      <a:pt x="306" y="344"/>
                    </a:cubicBezTo>
                    <a:cubicBezTo>
                      <a:pt x="384" y="286"/>
                      <a:pt x="401" y="175"/>
                      <a:pt x="344" y="96"/>
                    </a:cubicBezTo>
                    <a:close/>
                    <a:moveTo>
                      <a:pt x="297" y="332"/>
                    </a:moveTo>
                    <a:cubicBezTo>
                      <a:pt x="224" y="386"/>
                      <a:pt x="122" y="370"/>
                      <a:pt x="69" y="297"/>
                    </a:cubicBezTo>
                    <a:cubicBezTo>
                      <a:pt x="16" y="225"/>
                      <a:pt x="32" y="123"/>
                      <a:pt x="104" y="69"/>
                    </a:cubicBezTo>
                    <a:cubicBezTo>
                      <a:pt x="177" y="16"/>
                      <a:pt x="279" y="32"/>
                      <a:pt x="332" y="104"/>
                    </a:cubicBezTo>
                    <a:cubicBezTo>
                      <a:pt x="385" y="177"/>
                      <a:pt x="370" y="279"/>
                      <a:pt x="297" y="332"/>
                    </a:cubicBezTo>
                    <a:close/>
                  </a:path>
                </a:pathLst>
              </a:custGeom>
              <a:solidFill>
                <a:schemeClr val="accent2">
                  <a:lumMod val="75000"/>
                </a:schemeClr>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113" name="Freeform 79"/>
              <p:cNvSpPr>
                <a:spLocks noEditPoints="1"/>
              </p:cNvSpPr>
              <p:nvPr/>
            </p:nvSpPr>
            <p:spPr bwMode="auto">
              <a:xfrm>
                <a:off x="4119686" y="5752391"/>
                <a:ext cx="711179" cy="712808"/>
              </a:xfrm>
              <a:custGeom>
                <a:avLst/>
                <a:gdLst>
                  <a:gd name="T0" fmla="*/ 316 w 369"/>
                  <a:gd name="T1" fmla="*/ 88 h 370"/>
                  <a:gd name="T2" fmla="*/ 88 w 369"/>
                  <a:gd name="T3" fmla="*/ 53 h 370"/>
                  <a:gd name="T4" fmla="*/ 53 w 369"/>
                  <a:gd name="T5" fmla="*/ 281 h 370"/>
                  <a:gd name="T6" fmla="*/ 281 w 369"/>
                  <a:gd name="T7" fmla="*/ 316 h 370"/>
                  <a:gd name="T8" fmla="*/ 316 w 369"/>
                  <a:gd name="T9" fmla="*/ 88 h 370"/>
                  <a:gd name="T10" fmla="*/ 264 w 369"/>
                  <a:gd name="T11" fmla="*/ 293 h 370"/>
                  <a:gd name="T12" fmla="*/ 76 w 369"/>
                  <a:gd name="T13" fmla="*/ 264 h 370"/>
                  <a:gd name="T14" fmla="*/ 105 w 369"/>
                  <a:gd name="T15" fmla="*/ 76 h 370"/>
                  <a:gd name="T16" fmla="*/ 293 w 369"/>
                  <a:gd name="T17" fmla="*/ 105 h 370"/>
                  <a:gd name="T18" fmla="*/ 264 w 369"/>
                  <a:gd name="T19" fmla="*/ 293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9" h="370">
                    <a:moveTo>
                      <a:pt x="316" y="88"/>
                    </a:moveTo>
                    <a:cubicBezTo>
                      <a:pt x="263" y="16"/>
                      <a:pt x="161" y="0"/>
                      <a:pt x="88" y="53"/>
                    </a:cubicBezTo>
                    <a:cubicBezTo>
                      <a:pt x="16" y="107"/>
                      <a:pt x="0" y="209"/>
                      <a:pt x="53" y="281"/>
                    </a:cubicBezTo>
                    <a:cubicBezTo>
                      <a:pt x="106" y="354"/>
                      <a:pt x="208" y="370"/>
                      <a:pt x="281" y="316"/>
                    </a:cubicBezTo>
                    <a:cubicBezTo>
                      <a:pt x="354" y="263"/>
                      <a:pt x="369" y="161"/>
                      <a:pt x="316" y="88"/>
                    </a:cubicBezTo>
                    <a:close/>
                    <a:moveTo>
                      <a:pt x="264" y="293"/>
                    </a:moveTo>
                    <a:cubicBezTo>
                      <a:pt x="204" y="337"/>
                      <a:pt x="120" y="324"/>
                      <a:pt x="76" y="264"/>
                    </a:cubicBezTo>
                    <a:cubicBezTo>
                      <a:pt x="32" y="205"/>
                      <a:pt x="45" y="120"/>
                      <a:pt x="105" y="76"/>
                    </a:cubicBezTo>
                    <a:cubicBezTo>
                      <a:pt x="165" y="32"/>
                      <a:pt x="249" y="45"/>
                      <a:pt x="293" y="105"/>
                    </a:cubicBezTo>
                    <a:cubicBezTo>
                      <a:pt x="337" y="165"/>
                      <a:pt x="324" y="249"/>
                      <a:pt x="264" y="293"/>
                    </a:cubicBezTo>
                    <a:close/>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114" name="Freeform 80"/>
              <p:cNvSpPr>
                <a:spLocks noEditPoints="1"/>
              </p:cNvSpPr>
              <p:nvPr/>
            </p:nvSpPr>
            <p:spPr bwMode="auto">
              <a:xfrm>
                <a:off x="4840641" y="5128376"/>
                <a:ext cx="988156" cy="985712"/>
              </a:xfrm>
              <a:custGeom>
                <a:avLst/>
                <a:gdLst>
                  <a:gd name="T0" fmla="*/ 136 w 513"/>
                  <a:gd name="T1" fmla="*/ 29 h 512"/>
                  <a:gd name="T2" fmla="*/ 119 w 513"/>
                  <a:gd name="T3" fmla="*/ 66 h 512"/>
                  <a:gd name="T4" fmla="*/ 102 w 513"/>
                  <a:gd name="T5" fmla="*/ 80 h 512"/>
                  <a:gd name="T6" fmla="*/ 62 w 513"/>
                  <a:gd name="T7" fmla="*/ 88 h 512"/>
                  <a:gd name="T8" fmla="*/ 60 w 513"/>
                  <a:gd name="T9" fmla="*/ 129 h 512"/>
                  <a:gd name="T10" fmla="*/ 49 w 513"/>
                  <a:gd name="T11" fmla="*/ 148 h 512"/>
                  <a:gd name="T12" fmla="*/ 15 w 513"/>
                  <a:gd name="T13" fmla="*/ 170 h 512"/>
                  <a:gd name="T14" fmla="*/ 27 w 513"/>
                  <a:gd name="T15" fmla="*/ 208 h 512"/>
                  <a:gd name="T16" fmla="*/ 24 w 513"/>
                  <a:gd name="T17" fmla="*/ 230 h 512"/>
                  <a:gd name="T18" fmla="*/ 0 w 513"/>
                  <a:gd name="T19" fmla="*/ 263 h 512"/>
                  <a:gd name="T20" fmla="*/ 26 w 513"/>
                  <a:gd name="T21" fmla="*/ 294 h 512"/>
                  <a:gd name="T22" fmla="*/ 30 w 513"/>
                  <a:gd name="T23" fmla="*/ 316 h 512"/>
                  <a:gd name="T24" fmla="*/ 20 w 513"/>
                  <a:gd name="T25" fmla="*/ 355 h 512"/>
                  <a:gd name="T26" fmla="*/ 55 w 513"/>
                  <a:gd name="T27" fmla="*/ 375 h 512"/>
                  <a:gd name="T28" fmla="*/ 67 w 513"/>
                  <a:gd name="T29" fmla="*/ 393 h 512"/>
                  <a:gd name="T30" fmla="*/ 72 w 513"/>
                  <a:gd name="T31" fmla="*/ 434 h 512"/>
                  <a:gd name="T32" fmla="*/ 112 w 513"/>
                  <a:gd name="T33" fmla="*/ 440 h 512"/>
                  <a:gd name="T34" fmla="*/ 130 w 513"/>
                  <a:gd name="T35" fmla="*/ 452 h 512"/>
                  <a:gd name="T36" fmla="*/ 148 w 513"/>
                  <a:gd name="T37" fmla="*/ 488 h 512"/>
                  <a:gd name="T38" fmla="*/ 188 w 513"/>
                  <a:gd name="T39" fmla="*/ 479 h 512"/>
                  <a:gd name="T40" fmla="*/ 209 w 513"/>
                  <a:gd name="T41" fmla="*/ 485 h 512"/>
                  <a:gd name="T42" fmla="*/ 240 w 513"/>
                  <a:gd name="T43" fmla="*/ 512 h 512"/>
                  <a:gd name="T44" fmla="*/ 273 w 513"/>
                  <a:gd name="T45" fmla="*/ 489 h 512"/>
                  <a:gd name="T46" fmla="*/ 295 w 513"/>
                  <a:gd name="T47" fmla="*/ 486 h 512"/>
                  <a:gd name="T48" fmla="*/ 333 w 513"/>
                  <a:gd name="T49" fmla="*/ 500 h 512"/>
                  <a:gd name="T50" fmla="*/ 357 w 513"/>
                  <a:gd name="T51" fmla="*/ 467 h 512"/>
                  <a:gd name="T52" fmla="*/ 376 w 513"/>
                  <a:gd name="T53" fmla="*/ 457 h 512"/>
                  <a:gd name="T54" fmla="*/ 417 w 513"/>
                  <a:gd name="T55" fmla="*/ 456 h 512"/>
                  <a:gd name="T56" fmla="*/ 426 w 513"/>
                  <a:gd name="T57" fmla="*/ 417 h 512"/>
                  <a:gd name="T58" fmla="*/ 441 w 513"/>
                  <a:gd name="T59" fmla="*/ 400 h 512"/>
                  <a:gd name="T60" fmla="*/ 478 w 513"/>
                  <a:gd name="T61" fmla="*/ 385 h 512"/>
                  <a:gd name="T62" fmla="*/ 473 w 513"/>
                  <a:gd name="T63" fmla="*/ 344 h 512"/>
                  <a:gd name="T64" fmla="*/ 480 w 513"/>
                  <a:gd name="T65" fmla="*/ 324 h 512"/>
                  <a:gd name="T66" fmla="*/ 510 w 513"/>
                  <a:gd name="T67" fmla="*/ 296 h 512"/>
                  <a:gd name="T68" fmla="*/ 490 w 513"/>
                  <a:gd name="T69" fmla="*/ 260 h 512"/>
                  <a:gd name="T70" fmla="*/ 490 w 513"/>
                  <a:gd name="T71" fmla="*/ 238 h 512"/>
                  <a:gd name="T72" fmla="*/ 507 w 513"/>
                  <a:gd name="T73" fmla="*/ 202 h 512"/>
                  <a:gd name="T74" fmla="*/ 476 w 513"/>
                  <a:gd name="T75" fmla="*/ 175 h 512"/>
                  <a:gd name="T76" fmla="*/ 468 w 513"/>
                  <a:gd name="T77" fmla="*/ 155 h 512"/>
                  <a:gd name="T78" fmla="*/ 471 w 513"/>
                  <a:gd name="T79" fmla="*/ 115 h 512"/>
                  <a:gd name="T80" fmla="*/ 432 w 513"/>
                  <a:gd name="T81" fmla="*/ 101 h 512"/>
                  <a:gd name="T82" fmla="*/ 417 w 513"/>
                  <a:gd name="T83" fmla="*/ 86 h 512"/>
                  <a:gd name="T84" fmla="*/ 405 w 513"/>
                  <a:gd name="T85" fmla="*/ 47 h 512"/>
                  <a:gd name="T86" fmla="*/ 365 w 513"/>
                  <a:gd name="T87" fmla="*/ 48 h 512"/>
                  <a:gd name="T88" fmla="*/ 345 w 513"/>
                  <a:gd name="T89" fmla="*/ 39 h 512"/>
                  <a:gd name="T90" fmla="*/ 320 w 513"/>
                  <a:gd name="T91" fmla="*/ 7 h 512"/>
                  <a:gd name="T92" fmla="*/ 282 w 513"/>
                  <a:gd name="T93" fmla="*/ 23 h 512"/>
                  <a:gd name="T94" fmla="*/ 260 w 513"/>
                  <a:gd name="T95" fmla="*/ 22 h 512"/>
                  <a:gd name="T96" fmla="*/ 226 w 513"/>
                  <a:gd name="T97" fmla="*/ 1 h 512"/>
                  <a:gd name="T98" fmla="*/ 197 w 513"/>
                  <a:gd name="T99" fmla="*/ 30 h 512"/>
                  <a:gd name="T100" fmla="*/ 176 w 513"/>
                  <a:gd name="T101" fmla="*/ 36 h 512"/>
                  <a:gd name="T102" fmla="*/ 407 w 513"/>
                  <a:gd name="T103" fmla="*/ 207 h 512"/>
                  <a:gd name="T104" fmla="*/ 106 w 513"/>
                  <a:gd name="T105" fmla="*/ 304 h 512"/>
                  <a:gd name="T106" fmla="*/ 407 w 513"/>
                  <a:gd name="T107" fmla="*/ 207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13" h="512">
                    <a:moveTo>
                      <a:pt x="156" y="44"/>
                    </a:moveTo>
                    <a:cubicBezTo>
                      <a:pt x="136" y="29"/>
                      <a:pt x="136" y="29"/>
                      <a:pt x="136" y="29"/>
                    </a:cubicBezTo>
                    <a:cubicBezTo>
                      <a:pt x="137" y="55"/>
                      <a:pt x="137" y="55"/>
                      <a:pt x="137" y="55"/>
                    </a:cubicBezTo>
                    <a:cubicBezTo>
                      <a:pt x="137" y="64"/>
                      <a:pt x="127" y="70"/>
                      <a:pt x="119" y="66"/>
                    </a:cubicBezTo>
                    <a:cubicBezTo>
                      <a:pt x="96" y="55"/>
                      <a:pt x="96" y="55"/>
                      <a:pt x="96" y="55"/>
                    </a:cubicBezTo>
                    <a:cubicBezTo>
                      <a:pt x="102" y="80"/>
                      <a:pt x="102" y="80"/>
                      <a:pt x="102" y="80"/>
                    </a:cubicBezTo>
                    <a:cubicBezTo>
                      <a:pt x="104" y="89"/>
                      <a:pt x="96" y="97"/>
                      <a:pt x="87" y="95"/>
                    </a:cubicBezTo>
                    <a:cubicBezTo>
                      <a:pt x="62" y="88"/>
                      <a:pt x="62" y="88"/>
                      <a:pt x="62" y="88"/>
                    </a:cubicBezTo>
                    <a:cubicBezTo>
                      <a:pt x="72" y="111"/>
                      <a:pt x="72" y="111"/>
                      <a:pt x="72" y="111"/>
                    </a:cubicBezTo>
                    <a:cubicBezTo>
                      <a:pt x="76" y="120"/>
                      <a:pt x="69" y="129"/>
                      <a:pt x="60" y="129"/>
                    </a:cubicBezTo>
                    <a:cubicBezTo>
                      <a:pt x="35" y="127"/>
                      <a:pt x="35" y="127"/>
                      <a:pt x="35" y="127"/>
                    </a:cubicBezTo>
                    <a:cubicBezTo>
                      <a:pt x="49" y="148"/>
                      <a:pt x="49" y="148"/>
                      <a:pt x="49" y="148"/>
                    </a:cubicBezTo>
                    <a:cubicBezTo>
                      <a:pt x="54" y="156"/>
                      <a:pt x="49" y="166"/>
                      <a:pt x="40" y="167"/>
                    </a:cubicBezTo>
                    <a:cubicBezTo>
                      <a:pt x="15" y="170"/>
                      <a:pt x="15" y="170"/>
                      <a:pt x="15" y="170"/>
                    </a:cubicBezTo>
                    <a:cubicBezTo>
                      <a:pt x="32" y="188"/>
                      <a:pt x="32" y="188"/>
                      <a:pt x="32" y="188"/>
                    </a:cubicBezTo>
                    <a:cubicBezTo>
                      <a:pt x="39" y="194"/>
                      <a:pt x="36" y="206"/>
                      <a:pt x="27" y="208"/>
                    </a:cubicBezTo>
                    <a:cubicBezTo>
                      <a:pt x="3" y="216"/>
                      <a:pt x="3" y="216"/>
                      <a:pt x="3" y="216"/>
                    </a:cubicBezTo>
                    <a:cubicBezTo>
                      <a:pt x="24" y="230"/>
                      <a:pt x="24" y="230"/>
                      <a:pt x="24" y="230"/>
                    </a:cubicBezTo>
                    <a:cubicBezTo>
                      <a:pt x="32" y="235"/>
                      <a:pt x="31" y="247"/>
                      <a:pt x="22" y="251"/>
                    </a:cubicBezTo>
                    <a:cubicBezTo>
                      <a:pt x="0" y="263"/>
                      <a:pt x="0" y="263"/>
                      <a:pt x="0" y="263"/>
                    </a:cubicBezTo>
                    <a:cubicBezTo>
                      <a:pt x="23" y="273"/>
                      <a:pt x="23" y="273"/>
                      <a:pt x="23" y="273"/>
                    </a:cubicBezTo>
                    <a:cubicBezTo>
                      <a:pt x="32" y="277"/>
                      <a:pt x="33" y="289"/>
                      <a:pt x="26" y="294"/>
                    </a:cubicBezTo>
                    <a:cubicBezTo>
                      <a:pt x="6" y="310"/>
                      <a:pt x="6" y="310"/>
                      <a:pt x="6" y="310"/>
                    </a:cubicBezTo>
                    <a:cubicBezTo>
                      <a:pt x="30" y="316"/>
                      <a:pt x="30" y="316"/>
                      <a:pt x="30" y="316"/>
                    </a:cubicBezTo>
                    <a:cubicBezTo>
                      <a:pt x="39" y="318"/>
                      <a:pt x="43" y="329"/>
                      <a:pt x="37" y="336"/>
                    </a:cubicBezTo>
                    <a:cubicBezTo>
                      <a:pt x="20" y="355"/>
                      <a:pt x="20" y="355"/>
                      <a:pt x="20" y="355"/>
                    </a:cubicBezTo>
                    <a:cubicBezTo>
                      <a:pt x="45" y="356"/>
                      <a:pt x="45" y="356"/>
                      <a:pt x="45" y="356"/>
                    </a:cubicBezTo>
                    <a:cubicBezTo>
                      <a:pt x="54" y="357"/>
                      <a:pt x="60" y="367"/>
                      <a:pt x="55" y="375"/>
                    </a:cubicBezTo>
                    <a:cubicBezTo>
                      <a:pt x="42" y="397"/>
                      <a:pt x="42" y="397"/>
                      <a:pt x="42" y="397"/>
                    </a:cubicBezTo>
                    <a:cubicBezTo>
                      <a:pt x="67" y="393"/>
                      <a:pt x="67" y="393"/>
                      <a:pt x="67" y="393"/>
                    </a:cubicBezTo>
                    <a:cubicBezTo>
                      <a:pt x="76" y="392"/>
                      <a:pt x="84" y="401"/>
                      <a:pt x="80" y="410"/>
                    </a:cubicBezTo>
                    <a:cubicBezTo>
                      <a:pt x="72" y="434"/>
                      <a:pt x="72" y="434"/>
                      <a:pt x="72" y="434"/>
                    </a:cubicBezTo>
                    <a:cubicBezTo>
                      <a:pt x="96" y="426"/>
                      <a:pt x="96" y="426"/>
                      <a:pt x="96" y="426"/>
                    </a:cubicBezTo>
                    <a:cubicBezTo>
                      <a:pt x="105" y="423"/>
                      <a:pt x="113" y="430"/>
                      <a:pt x="112" y="440"/>
                    </a:cubicBezTo>
                    <a:cubicBezTo>
                      <a:pt x="108" y="465"/>
                      <a:pt x="108" y="465"/>
                      <a:pt x="108" y="465"/>
                    </a:cubicBezTo>
                    <a:cubicBezTo>
                      <a:pt x="130" y="452"/>
                      <a:pt x="130" y="452"/>
                      <a:pt x="130" y="452"/>
                    </a:cubicBezTo>
                    <a:cubicBezTo>
                      <a:pt x="138" y="448"/>
                      <a:pt x="148" y="454"/>
                      <a:pt x="148" y="463"/>
                    </a:cubicBezTo>
                    <a:cubicBezTo>
                      <a:pt x="148" y="488"/>
                      <a:pt x="148" y="488"/>
                      <a:pt x="148" y="488"/>
                    </a:cubicBezTo>
                    <a:cubicBezTo>
                      <a:pt x="168" y="472"/>
                      <a:pt x="168" y="472"/>
                      <a:pt x="168" y="472"/>
                    </a:cubicBezTo>
                    <a:cubicBezTo>
                      <a:pt x="175" y="466"/>
                      <a:pt x="186" y="470"/>
                      <a:pt x="188" y="479"/>
                    </a:cubicBezTo>
                    <a:cubicBezTo>
                      <a:pt x="193" y="504"/>
                      <a:pt x="193" y="504"/>
                      <a:pt x="193" y="504"/>
                    </a:cubicBezTo>
                    <a:cubicBezTo>
                      <a:pt x="209" y="485"/>
                      <a:pt x="209" y="485"/>
                      <a:pt x="209" y="485"/>
                    </a:cubicBezTo>
                    <a:cubicBezTo>
                      <a:pt x="215" y="478"/>
                      <a:pt x="227" y="479"/>
                      <a:pt x="230" y="488"/>
                    </a:cubicBezTo>
                    <a:cubicBezTo>
                      <a:pt x="240" y="512"/>
                      <a:pt x="240" y="512"/>
                      <a:pt x="240" y="512"/>
                    </a:cubicBezTo>
                    <a:cubicBezTo>
                      <a:pt x="252" y="490"/>
                      <a:pt x="252" y="490"/>
                      <a:pt x="252" y="490"/>
                    </a:cubicBezTo>
                    <a:cubicBezTo>
                      <a:pt x="257" y="481"/>
                      <a:pt x="268" y="481"/>
                      <a:pt x="273" y="489"/>
                    </a:cubicBezTo>
                    <a:cubicBezTo>
                      <a:pt x="287" y="510"/>
                      <a:pt x="287" y="510"/>
                      <a:pt x="287" y="510"/>
                    </a:cubicBezTo>
                    <a:cubicBezTo>
                      <a:pt x="295" y="486"/>
                      <a:pt x="295" y="486"/>
                      <a:pt x="295" y="486"/>
                    </a:cubicBezTo>
                    <a:cubicBezTo>
                      <a:pt x="298" y="477"/>
                      <a:pt x="310" y="475"/>
                      <a:pt x="316" y="482"/>
                    </a:cubicBezTo>
                    <a:cubicBezTo>
                      <a:pt x="333" y="500"/>
                      <a:pt x="333" y="500"/>
                      <a:pt x="333" y="500"/>
                    </a:cubicBezTo>
                    <a:cubicBezTo>
                      <a:pt x="337" y="475"/>
                      <a:pt x="337" y="475"/>
                      <a:pt x="337" y="475"/>
                    </a:cubicBezTo>
                    <a:cubicBezTo>
                      <a:pt x="338" y="466"/>
                      <a:pt x="349" y="462"/>
                      <a:pt x="357" y="467"/>
                    </a:cubicBezTo>
                    <a:cubicBezTo>
                      <a:pt x="377" y="482"/>
                      <a:pt x="377" y="482"/>
                      <a:pt x="377" y="482"/>
                    </a:cubicBezTo>
                    <a:cubicBezTo>
                      <a:pt x="376" y="457"/>
                      <a:pt x="376" y="457"/>
                      <a:pt x="376" y="457"/>
                    </a:cubicBezTo>
                    <a:cubicBezTo>
                      <a:pt x="376" y="447"/>
                      <a:pt x="385" y="441"/>
                      <a:pt x="394" y="445"/>
                    </a:cubicBezTo>
                    <a:cubicBezTo>
                      <a:pt x="417" y="456"/>
                      <a:pt x="417" y="456"/>
                      <a:pt x="417" y="456"/>
                    </a:cubicBezTo>
                    <a:cubicBezTo>
                      <a:pt x="411" y="431"/>
                      <a:pt x="411" y="431"/>
                      <a:pt x="411" y="431"/>
                    </a:cubicBezTo>
                    <a:cubicBezTo>
                      <a:pt x="409" y="422"/>
                      <a:pt x="417" y="414"/>
                      <a:pt x="426" y="417"/>
                    </a:cubicBezTo>
                    <a:cubicBezTo>
                      <a:pt x="451" y="423"/>
                      <a:pt x="451" y="423"/>
                      <a:pt x="451" y="423"/>
                    </a:cubicBezTo>
                    <a:cubicBezTo>
                      <a:pt x="441" y="400"/>
                      <a:pt x="441" y="400"/>
                      <a:pt x="441" y="400"/>
                    </a:cubicBezTo>
                    <a:cubicBezTo>
                      <a:pt x="437" y="391"/>
                      <a:pt x="444" y="382"/>
                      <a:pt x="453" y="383"/>
                    </a:cubicBezTo>
                    <a:cubicBezTo>
                      <a:pt x="478" y="385"/>
                      <a:pt x="478" y="385"/>
                      <a:pt x="478" y="385"/>
                    </a:cubicBezTo>
                    <a:cubicBezTo>
                      <a:pt x="464" y="364"/>
                      <a:pt x="464" y="364"/>
                      <a:pt x="464" y="364"/>
                    </a:cubicBezTo>
                    <a:cubicBezTo>
                      <a:pt x="459" y="356"/>
                      <a:pt x="464" y="345"/>
                      <a:pt x="473" y="344"/>
                    </a:cubicBezTo>
                    <a:cubicBezTo>
                      <a:pt x="498" y="342"/>
                      <a:pt x="498" y="342"/>
                      <a:pt x="498" y="342"/>
                    </a:cubicBezTo>
                    <a:cubicBezTo>
                      <a:pt x="480" y="324"/>
                      <a:pt x="480" y="324"/>
                      <a:pt x="480" y="324"/>
                    </a:cubicBezTo>
                    <a:cubicBezTo>
                      <a:pt x="474" y="317"/>
                      <a:pt x="476" y="306"/>
                      <a:pt x="485" y="303"/>
                    </a:cubicBezTo>
                    <a:cubicBezTo>
                      <a:pt x="510" y="296"/>
                      <a:pt x="510" y="296"/>
                      <a:pt x="510" y="296"/>
                    </a:cubicBezTo>
                    <a:cubicBezTo>
                      <a:pt x="489" y="281"/>
                      <a:pt x="489" y="281"/>
                      <a:pt x="489" y="281"/>
                    </a:cubicBezTo>
                    <a:cubicBezTo>
                      <a:pt x="481" y="276"/>
                      <a:pt x="482" y="264"/>
                      <a:pt x="490" y="260"/>
                    </a:cubicBezTo>
                    <a:cubicBezTo>
                      <a:pt x="513" y="249"/>
                      <a:pt x="513" y="249"/>
                      <a:pt x="513" y="249"/>
                    </a:cubicBezTo>
                    <a:cubicBezTo>
                      <a:pt x="490" y="238"/>
                      <a:pt x="490" y="238"/>
                      <a:pt x="490" y="238"/>
                    </a:cubicBezTo>
                    <a:cubicBezTo>
                      <a:pt x="481" y="234"/>
                      <a:pt x="480" y="223"/>
                      <a:pt x="487" y="217"/>
                    </a:cubicBezTo>
                    <a:cubicBezTo>
                      <a:pt x="507" y="202"/>
                      <a:pt x="507" y="202"/>
                      <a:pt x="507" y="202"/>
                    </a:cubicBezTo>
                    <a:cubicBezTo>
                      <a:pt x="482" y="196"/>
                      <a:pt x="482" y="196"/>
                      <a:pt x="482" y="196"/>
                    </a:cubicBezTo>
                    <a:cubicBezTo>
                      <a:pt x="473" y="193"/>
                      <a:pt x="470" y="182"/>
                      <a:pt x="476" y="175"/>
                    </a:cubicBezTo>
                    <a:cubicBezTo>
                      <a:pt x="493" y="156"/>
                      <a:pt x="493" y="156"/>
                      <a:pt x="493" y="156"/>
                    </a:cubicBezTo>
                    <a:cubicBezTo>
                      <a:pt x="468" y="155"/>
                      <a:pt x="468" y="155"/>
                      <a:pt x="468" y="155"/>
                    </a:cubicBezTo>
                    <a:cubicBezTo>
                      <a:pt x="458" y="155"/>
                      <a:pt x="453" y="144"/>
                      <a:pt x="458" y="136"/>
                    </a:cubicBezTo>
                    <a:cubicBezTo>
                      <a:pt x="471" y="115"/>
                      <a:pt x="471" y="115"/>
                      <a:pt x="471" y="115"/>
                    </a:cubicBezTo>
                    <a:cubicBezTo>
                      <a:pt x="445" y="118"/>
                      <a:pt x="445" y="118"/>
                      <a:pt x="445" y="118"/>
                    </a:cubicBezTo>
                    <a:cubicBezTo>
                      <a:pt x="436" y="119"/>
                      <a:pt x="429" y="110"/>
                      <a:pt x="432" y="101"/>
                    </a:cubicBezTo>
                    <a:cubicBezTo>
                      <a:pt x="441" y="78"/>
                      <a:pt x="441" y="78"/>
                      <a:pt x="441" y="78"/>
                    </a:cubicBezTo>
                    <a:cubicBezTo>
                      <a:pt x="417" y="86"/>
                      <a:pt x="417" y="86"/>
                      <a:pt x="417" y="86"/>
                    </a:cubicBezTo>
                    <a:cubicBezTo>
                      <a:pt x="408" y="89"/>
                      <a:pt x="399" y="81"/>
                      <a:pt x="401" y="72"/>
                    </a:cubicBezTo>
                    <a:cubicBezTo>
                      <a:pt x="405" y="47"/>
                      <a:pt x="405" y="47"/>
                      <a:pt x="405" y="47"/>
                    </a:cubicBezTo>
                    <a:cubicBezTo>
                      <a:pt x="383" y="59"/>
                      <a:pt x="383" y="59"/>
                      <a:pt x="383" y="59"/>
                    </a:cubicBezTo>
                    <a:cubicBezTo>
                      <a:pt x="375" y="63"/>
                      <a:pt x="365" y="58"/>
                      <a:pt x="365" y="48"/>
                    </a:cubicBezTo>
                    <a:cubicBezTo>
                      <a:pt x="364" y="23"/>
                      <a:pt x="364" y="23"/>
                      <a:pt x="364" y="23"/>
                    </a:cubicBezTo>
                    <a:cubicBezTo>
                      <a:pt x="345" y="39"/>
                      <a:pt x="345" y="39"/>
                      <a:pt x="345" y="39"/>
                    </a:cubicBezTo>
                    <a:cubicBezTo>
                      <a:pt x="337" y="45"/>
                      <a:pt x="326" y="41"/>
                      <a:pt x="325" y="32"/>
                    </a:cubicBezTo>
                    <a:cubicBezTo>
                      <a:pt x="320" y="7"/>
                      <a:pt x="320" y="7"/>
                      <a:pt x="320" y="7"/>
                    </a:cubicBezTo>
                    <a:cubicBezTo>
                      <a:pt x="303" y="27"/>
                      <a:pt x="303" y="27"/>
                      <a:pt x="303" y="27"/>
                    </a:cubicBezTo>
                    <a:cubicBezTo>
                      <a:pt x="297" y="34"/>
                      <a:pt x="286" y="32"/>
                      <a:pt x="282" y="23"/>
                    </a:cubicBezTo>
                    <a:cubicBezTo>
                      <a:pt x="273" y="0"/>
                      <a:pt x="273" y="0"/>
                      <a:pt x="273" y="0"/>
                    </a:cubicBezTo>
                    <a:cubicBezTo>
                      <a:pt x="260" y="22"/>
                      <a:pt x="260" y="22"/>
                      <a:pt x="260" y="22"/>
                    </a:cubicBezTo>
                    <a:cubicBezTo>
                      <a:pt x="256" y="30"/>
                      <a:pt x="244" y="30"/>
                      <a:pt x="239" y="22"/>
                    </a:cubicBezTo>
                    <a:cubicBezTo>
                      <a:pt x="226" y="1"/>
                      <a:pt x="226" y="1"/>
                      <a:pt x="226" y="1"/>
                    </a:cubicBezTo>
                    <a:cubicBezTo>
                      <a:pt x="217" y="25"/>
                      <a:pt x="217" y="25"/>
                      <a:pt x="217" y="25"/>
                    </a:cubicBezTo>
                    <a:cubicBezTo>
                      <a:pt x="214" y="34"/>
                      <a:pt x="203" y="36"/>
                      <a:pt x="197" y="30"/>
                    </a:cubicBezTo>
                    <a:cubicBezTo>
                      <a:pt x="179" y="11"/>
                      <a:pt x="179" y="11"/>
                      <a:pt x="179" y="11"/>
                    </a:cubicBezTo>
                    <a:cubicBezTo>
                      <a:pt x="176" y="36"/>
                      <a:pt x="176" y="36"/>
                      <a:pt x="176" y="36"/>
                    </a:cubicBezTo>
                    <a:cubicBezTo>
                      <a:pt x="174" y="45"/>
                      <a:pt x="164" y="50"/>
                      <a:pt x="156" y="44"/>
                    </a:cubicBezTo>
                    <a:close/>
                    <a:moveTo>
                      <a:pt x="407" y="207"/>
                    </a:moveTo>
                    <a:cubicBezTo>
                      <a:pt x="434" y="290"/>
                      <a:pt x="388" y="379"/>
                      <a:pt x="305" y="406"/>
                    </a:cubicBezTo>
                    <a:cubicBezTo>
                      <a:pt x="222" y="433"/>
                      <a:pt x="133" y="387"/>
                      <a:pt x="106" y="304"/>
                    </a:cubicBezTo>
                    <a:cubicBezTo>
                      <a:pt x="79" y="221"/>
                      <a:pt x="125" y="132"/>
                      <a:pt x="208" y="105"/>
                    </a:cubicBezTo>
                    <a:cubicBezTo>
                      <a:pt x="291" y="78"/>
                      <a:pt x="380" y="124"/>
                      <a:pt x="407" y="207"/>
                    </a:cubicBezTo>
                    <a:close/>
                  </a:path>
                </a:pathLst>
              </a:custGeom>
              <a:solidFill>
                <a:schemeClr val="accent4"/>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115" name="Freeform 53"/>
              <p:cNvSpPr>
                <a:spLocks noEditPoints="1"/>
              </p:cNvSpPr>
              <p:nvPr/>
            </p:nvSpPr>
            <p:spPr bwMode="auto">
              <a:xfrm>
                <a:off x="5932150" y="2976348"/>
                <a:ext cx="426710" cy="482589"/>
              </a:xfrm>
              <a:custGeom>
                <a:avLst/>
                <a:gdLst>
                  <a:gd name="T0" fmla="*/ 20 w 78"/>
                  <a:gd name="T1" fmla="*/ 7 h 88"/>
                  <a:gd name="T2" fmla="*/ 20 w 78"/>
                  <a:gd name="T3" fmla="*/ 11 h 88"/>
                  <a:gd name="T4" fmla="*/ 5 w 78"/>
                  <a:gd name="T5" fmla="*/ 6 h 88"/>
                  <a:gd name="T6" fmla="*/ 1 w 78"/>
                  <a:gd name="T7" fmla="*/ 8 h 88"/>
                  <a:gd name="T8" fmla="*/ 0 w 78"/>
                  <a:gd name="T9" fmla="*/ 20 h 88"/>
                  <a:gd name="T10" fmla="*/ 3 w 78"/>
                  <a:gd name="T11" fmla="*/ 38 h 88"/>
                  <a:gd name="T12" fmla="*/ 17 w 78"/>
                  <a:gd name="T13" fmla="*/ 49 h 88"/>
                  <a:gd name="T14" fmla="*/ 20 w 78"/>
                  <a:gd name="T15" fmla="*/ 50 h 88"/>
                  <a:gd name="T16" fmla="*/ 20 w 78"/>
                  <a:gd name="T17" fmla="*/ 49 h 88"/>
                  <a:gd name="T18" fmla="*/ 31 w 78"/>
                  <a:gd name="T19" fmla="*/ 52 h 88"/>
                  <a:gd name="T20" fmla="*/ 31 w 78"/>
                  <a:gd name="T21" fmla="*/ 64 h 88"/>
                  <a:gd name="T22" fmla="*/ 27 w 78"/>
                  <a:gd name="T23" fmla="*/ 64 h 88"/>
                  <a:gd name="T24" fmla="*/ 27 w 78"/>
                  <a:gd name="T25" fmla="*/ 68 h 88"/>
                  <a:gd name="T26" fmla="*/ 15 w 78"/>
                  <a:gd name="T27" fmla="*/ 68 h 88"/>
                  <a:gd name="T28" fmla="*/ 15 w 78"/>
                  <a:gd name="T29" fmla="*/ 88 h 88"/>
                  <a:gd name="T30" fmla="*/ 64 w 78"/>
                  <a:gd name="T31" fmla="*/ 88 h 88"/>
                  <a:gd name="T32" fmla="*/ 64 w 78"/>
                  <a:gd name="T33" fmla="*/ 68 h 88"/>
                  <a:gd name="T34" fmla="*/ 52 w 78"/>
                  <a:gd name="T35" fmla="*/ 68 h 88"/>
                  <a:gd name="T36" fmla="*/ 52 w 78"/>
                  <a:gd name="T37" fmla="*/ 64 h 88"/>
                  <a:gd name="T38" fmla="*/ 47 w 78"/>
                  <a:gd name="T39" fmla="*/ 64 h 88"/>
                  <a:gd name="T40" fmla="*/ 47 w 78"/>
                  <a:gd name="T41" fmla="*/ 52 h 88"/>
                  <a:gd name="T42" fmla="*/ 58 w 78"/>
                  <a:gd name="T43" fmla="*/ 49 h 88"/>
                  <a:gd name="T44" fmla="*/ 58 w 78"/>
                  <a:gd name="T45" fmla="*/ 50 h 88"/>
                  <a:gd name="T46" fmla="*/ 61 w 78"/>
                  <a:gd name="T47" fmla="*/ 49 h 88"/>
                  <a:gd name="T48" fmla="*/ 75 w 78"/>
                  <a:gd name="T49" fmla="*/ 38 h 88"/>
                  <a:gd name="T50" fmla="*/ 78 w 78"/>
                  <a:gd name="T51" fmla="*/ 20 h 88"/>
                  <a:gd name="T52" fmla="*/ 77 w 78"/>
                  <a:gd name="T53" fmla="*/ 8 h 88"/>
                  <a:gd name="T54" fmla="*/ 73 w 78"/>
                  <a:gd name="T55" fmla="*/ 6 h 88"/>
                  <a:gd name="T56" fmla="*/ 58 w 78"/>
                  <a:gd name="T57" fmla="*/ 11 h 88"/>
                  <a:gd name="T58" fmla="*/ 58 w 78"/>
                  <a:gd name="T59" fmla="*/ 7 h 88"/>
                  <a:gd name="T60" fmla="*/ 60 w 78"/>
                  <a:gd name="T61" fmla="*/ 7 h 88"/>
                  <a:gd name="T62" fmla="*/ 60 w 78"/>
                  <a:gd name="T63" fmla="*/ 0 h 88"/>
                  <a:gd name="T64" fmla="*/ 17 w 78"/>
                  <a:gd name="T65" fmla="*/ 0 h 88"/>
                  <a:gd name="T66" fmla="*/ 17 w 78"/>
                  <a:gd name="T67" fmla="*/ 7 h 88"/>
                  <a:gd name="T68" fmla="*/ 20 w 78"/>
                  <a:gd name="T69" fmla="*/ 7 h 88"/>
                  <a:gd name="T70" fmla="*/ 63 w 78"/>
                  <a:gd name="T71" fmla="*/ 42 h 88"/>
                  <a:gd name="T72" fmla="*/ 59 w 78"/>
                  <a:gd name="T73" fmla="*/ 20 h 88"/>
                  <a:gd name="T74" fmla="*/ 61 w 78"/>
                  <a:gd name="T75" fmla="*/ 22 h 88"/>
                  <a:gd name="T76" fmla="*/ 66 w 78"/>
                  <a:gd name="T77" fmla="*/ 18 h 88"/>
                  <a:gd name="T78" fmla="*/ 64 w 78"/>
                  <a:gd name="T79" fmla="*/ 16 h 88"/>
                  <a:gd name="T80" fmla="*/ 71 w 78"/>
                  <a:gd name="T81" fmla="*/ 13 h 88"/>
                  <a:gd name="T82" fmla="*/ 72 w 78"/>
                  <a:gd name="T83" fmla="*/ 20 h 88"/>
                  <a:gd name="T84" fmla="*/ 69 w 78"/>
                  <a:gd name="T85" fmla="*/ 36 h 88"/>
                  <a:gd name="T86" fmla="*/ 63 w 78"/>
                  <a:gd name="T87" fmla="*/ 42 h 88"/>
                  <a:gd name="T88" fmla="*/ 19 w 78"/>
                  <a:gd name="T89" fmla="*/ 20 h 88"/>
                  <a:gd name="T90" fmla="*/ 15 w 78"/>
                  <a:gd name="T91" fmla="*/ 42 h 88"/>
                  <a:gd name="T92" fmla="*/ 9 w 78"/>
                  <a:gd name="T93" fmla="*/ 36 h 88"/>
                  <a:gd name="T94" fmla="*/ 6 w 78"/>
                  <a:gd name="T95" fmla="*/ 20 h 88"/>
                  <a:gd name="T96" fmla="*/ 7 w 78"/>
                  <a:gd name="T97" fmla="*/ 13 h 88"/>
                  <a:gd name="T98" fmla="*/ 14 w 78"/>
                  <a:gd name="T99" fmla="*/ 16 h 88"/>
                  <a:gd name="T100" fmla="*/ 12 w 78"/>
                  <a:gd name="T101" fmla="*/ 18 h 88"/>
                  <a:gd name="T102" fmla="*/ 17 w 78"/>
                  <a:gd name="T103" fmla="*/ 22 h 88"/>
                  <a:gd name="T104" fmla="*/ 19 w 78"/>
                  <a:gd name="T105" fmla="*/ 20 h 88"/>
                  <a:gd name="T106" fmla="*/ 32 w 78"/>
                  <a:gd name="T107" fmla="*/ 10 h 88"/>
                  <a:gd name="T108" fmla="*/ 32 w 78"/>
                  <a:gd name="T109" fmla="*/ 45 h 88"/>
                  <a:gd name="T110" fmla="*/ 25 w 78"/>
                  <a:gd name="T111" fmla="*/ 41 h 88"/>
                  <a:gd name="T112" fmla="*/ 28 w 78"/>
                  <a:gd name="T113" fmla="*/ 14 h 88"/>
                  <a:gd name="T114" fmla="*/ 28 w 78"/>
                  <a:gd name="T115" fmla="*/ 10 h 88"/>
                  <a:gd name="T116" fmla="*/ 32 w 78"/>
                  <a:gd name="T117" fmla="*/ 1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8" h="88">
                    <a:moveTo>
                      <a:pt x="20" y="7"/>
                    </a:moveTo>
                    <a:cubicBezTo>
                      <a:pt x="20" y="8"/>
                      <a:pt x="21" y="10"/>
                      <a:pt x="20" y="11"/>
                    </a:cubicBezTo>
                    <a:cubicBezTo>
                      <a:pt x="5" y="6"/>
                      <a:pt x="5" y="6"/>
                      <a:pt x="5" y="6"/>
                    </a:cubicBezTo>
                    <a:cubicBezTo>
                      <a:pt x="1" y="8"/>
                      <a:pt x="1" y="8"/>
                      <a:pt x="1" y="8"/>
                    </a:cubicBezTo>
                    <a:cubicBezTo>
                      <a:pt x="0" y="11"/>
                      <a:pt x="0" y="16"/>
                      <a:pt x="0" y="20"/>
                    </a:cubicBezTo>
                    <a:cubicBezTo>
                      <a:pt x="0" y="26"/>
                      <a:pt x="1" y="33"/>
                      <a:pt x="3" y="38"/>
                    </a:cubicBezTo>
                    <a:cubicBezTo>
                      <a:pt x="6" y="44"/>
                      <a:pt x="10" y="48"/>
                      <a:pt x="17" y="49"/>
                    </a:cubicBezTo>
                    <a:cubicBezTo>
                      <a:pt x="18" y="50"/>
                      <a:pt x="19" y="50"/>
                      <a:pt x="20" y="50"/>
                    </a:cubicBezTo>
                    <a:cubicBezTo>
                      <a:pt x="20" y="49"/>
                      <a:pt x="20" y="49"/>
                      <a:pt x="20" y="49"/>
                    </a:cubicBezTo>
                    <a:cubicBezTo>
                      <a:pt x="22" y="51"/>
                      <a:pt x="26" y="52"/>
                      <a:pt x="31" y="52"/>
                    </a:cubicBezTo>
                    <a:cubicBezTo>
                      <a:pt x="31" y="64"/>
                      <a:pt x="31" y="64"/>
                      <a:pt x="31" y="64"/>
                    </a:cubicBezTo>
                    <a:cubicBezTo>
                      <a:pt x="27" y="64"/>
                      <a:pt x="27" y="64"/>
                      <a:pt x="27" y="64"/>
                    </a:cubicBezTo>
                    <a:cubicBezTo>
                      <a:pt x="27" y="68"/>
                      <a:pt x="27" y="68"/>
                      <a:pt x="27" y="68"/>
                    </a:cubicBezTo>
                    <a:cubicBezTo>
                      <a:pt x="15" y="68"/>
                      <a:pt x="15" y="68"/>
                      <a:pt x="15" y="68"/>
                    </a:cubicBezTo>
                    <a:cubicBezTo>
                      <a:pt x="15" y="88"/>
                      <a:pt x="15" y="88"/>
                      <a:pt x="15" y="88"/>
                    </a:cubicBezTo>
                    <a:cubicBezTo>
                      <a:pt x="64" y="88"/>
                      <a:pt x="64" y="88"/>
                      <a:pt x="64" y="88"/>
                    </a:cubicBezTo>
                    <a:cubicBezTo>
                      <a:pt x="64" y="68"/>
                      <a:pt x="64" y="68"/>
                      <a:pt x="64" y="68"/>
                    </a:cubicBezTo>
                    <a:cubicBezTo>
                      <a:pt x="52" y="68"/>
                      <a:pt x="52" y="68"/>
                      <a:pt x="52" y="68"/>
                    </a:cubicBezTo>
                    <a:cubicBezTo>
                      <a:pt x="52" y="64"/>
                      <a:pt x="52" y="64"/>
                      <a:pt x="52" y="64"/>
                    </a:cubicBezTo>
                    <a:cubicBezTo>
                      <a:pt x="47" y="64"/>
                      <a:pt x="47" y="64"/>
                      <a:pt x="47" y="64"/>
                    </a:cubicBezTo>
                    <a:cubicBezTo>
                      <a:pt x="47" y="52"/>
                      <a:pt x="47" y="52"/>
                      <a:pt x="47" y="52"/>
                    </a:cubicBezTo>
                    <a:cubicBezTo>
                      <a:pt x="52" y="52"/>
                      <a:pt x="56" y="51"/>
                      <a:pt x="58" y="49"/>
                    </a:cubicBezTo>
                    <a:cubicBezTo>
                      <a:pt x="58" y="50"/>
                      <a:pt x="58" y="50"/>
                      <a:pt x="58" y="50"/>
                    </a:cubicBezTo>
                    <a:cubicBezTo>
                      <a:pt x="59" y="50"/>
                      <a:pt x="60" y="50"/>
                      <a:pt x="61" y="49"/>
                    </a:cubicBezTo>
                    <a:cubicBezTo>
                      <a:pt x="68" y="48"/>
                      <a:pt x="72" y="44"/>
                      <a:pt x="75" y="38"/>
                    </a:cubicBezTo>
                    <a:cubicBezTo>
                      <a:pt x="77" y="33"/>
                      <a:pt x="78" y="26"/>
                      <a:pt x="78" y="20"/>
                    </a:cubicBezTo>
                    <a:cubicBezTo>
                      <a:pt x="78" y="16"/>
                      <a:pt x="78" y="11"/>
                      <a:pt x="77" y="8"/>
                    </a:cubicBezTo>
                    <a:cubicBezTo>
                      <a:pt x="73" y="6"/>
                      <a:pt x="73" y="6"/>
                      <a:pt x="73" y="6"/>
                    </a:cubicBezTo>
                    <a:cubicBezTo>
                      <a:pt x="58" y="11"/>
                      <a:pt x="58" y="11"/>
                      <a:pt x="58" y="11"/>
                    </a:cubicBezTo>
                    <a:cubicBezTo>
                      <a:pt x="57" y="10"/>
                      <a:pt x="58" y="8"/>
                      <a:pt x="58" y="7"/>
                    </a:cubicBezTo>
                    <a:cubicBezTo>
                      <a:pt x="60" y="7"/>
                      <a:pt x="60" y="7"/>
                      <a:pt x="60" y="7"/>
                    </a:cubicBezTo>
                    <a:cubicBezTo>
                      <a:pt x="60" y="0"/>
                      <a:pt x="60" y="0"/>
                      <a:pt x="60" y="0"/>
                    </a:cubicBezTo>
                    <a:cubicBezTo>
                      <a:pt x="17" y="0"/>
                      <a:pt x="17" y="0"/>
                      <a:pt x="17" y="0"/>
                    </a:cubicBezTo>
                    <a:cubicBezTo>
                      <a:pt x="17" y="7"/>
                      <a:pt x="17" y="7"/>
                      <a:pt x="17" y="7"/>
                    </a:cubicBezTo>
                    <a:cubicBezTo>
                      <a:pt x="20" y="7"/>
                      <a:pt x="20" y="7"/>
                      <a:pt x="20" y="7"/>
                    </a:cubicBezTo>
                    <a:close/>
                    <a:moveTo>
                      <a:pt x="63" y="42"/>
                    </a:moveTo>
                    <a:cubicBezTo>
                      <a:pt x="64" y="36"/>
                      <a:pt x="60" y="28"/>
                      <a:pt x="59" y="20"/>
                    </a:cubicBezTo>
                    <a:cubicBezTo>
                      <a:pt x="61" y="22"/>
                      <a:pt x="61" y="22"/>
                      <a:pt x="61" y="22"/>
                    </a:cubicBezTo>
                    <a:cubicBezTo>
                      <a:pt x="66" y="18"/>
                      <a:pt x="66" y="18"/>
                      <a:pt x="66" y="18"/>
                    </a:cubicBezTo>
                    <a:cubicBezTo>
                      <a:pt x="64" y="16"/>
                      <a:pt x="64" y="16"/>
                      <a:pt x="64" y="16"/>
                    </a:cubicBezTo>
                    <a:cubicBezTo>
                      <a:pt x="71" y="13"/>
                      <a:pt x="71" y="13"/>
                      <a:pt x="71" y="13"/>
                    </a:cubicBezTo>
                    <a:cubicBezTo>
                      <a:pt x="72" y="15"/>
                      <a:pt x="72" y="18"/>
                      <a:pt x="72" y="20"/>
                    </a:cubicBezTo>
                    <a:cubicBezTo>
                      <a:pt x="71" y="26"/>
                      <a:pt x="71" y="31"/>
                      <a:pt x="69" y="36"/>
                    </a:cubicBezTo>
                    <a:cubicBezTo>
                      <a:pt x="67" y="39"/>
                      <a:pt x="65" y="41"/>
                      <a:pt x="63" y="42"/>
                    </a:cubicBezTo>
                    <a:close/>
                    <a:moveTo>
                      <a:pt x="19" y="20"/>
                    </a:moveTo>
                    <a:cubicBezTo>
                      <a:pt x="17" y="28"/>
                      <a:pt x="14" y="36"/>
                      <a:pt x="15" y="42"/>
                    </a:cubicBezTo>
                    <a:cubicBezTo>
                      <a:pt x="13" y="41"/>
                      <a:pt x="11" y="39"/>
                      <a:pt x="9" y="36"/>
                    </a:cubicBezTo>
                    <a:cubicBezTo>
                      <a:pt x="7" y="31"/>
                      <a:pt x="6" y="26"/>
                      <a:pt x="6" y="20"/>
                    </a:cubicBezTo>
                    <a:cubicBezTo>
                      <a:pt x="6" y="18"/>
                      <a:pt x="6" y="15"/>
                      <a:pt x="7" y="13"/>
                    </a:cubicBezTo>
                    <a:cubicBezTo>
                      <a:pt x="14" y="16"/>
                      <a:pt x="14" y="16"/>
                      <a:pt x="14" y="16"/>
                    </a:cubicBezTo>
                    <a:cubicBezTo>
                      <a:pt x="12" y="18"/>
                      <a:pt x="12" y="18"/>
                      <a:pt x="12" y="18"/>
                    </a:cubicBezTo>
                    <a:cubicBezTo>
                      <a:pt x="17" y="22"/>
                      <a:pt x="17" y="22"/>
                      <a:pt x="17" y="22"/>
                    </a:cubicBezTo>
                    <a:cubicBezTo>
                      <a:pt x="19" y="20"/>
                      <a:pt x="19" y="20"/>
                      <a:pt x="19" y="20"/>
                    </a:cubicBezTo>
                    <a:close/>
                    <a:moveTo>
                      <a:pt x="32" y="10"/>
                    </a:moveTo>
                    <a:cubicBezTo>
                      <a:pt x="32" y="45"/>
                      <a:pt x="32" y="45"/>
                      <a:pt x="32" y="45"/>
                    </a:cubicBezTo>
                    <a:cubicBezTo>
                      <a:pt x="32" y="45"/>
                      <a:pt x="27" y="45"/>
                      <a:pt x="25" y="41"/>
                    </a:cubicBezTo>
                    <a:cubicBezTo>
                      <a:pt x="24" y="37"/>
                      <a:pt x="28" y="16"/>
                      <a:pt x="28" y="14"/>
                    </a:cubicBezTo>
                    <a:cubicBezTo>
                      <a:pt x="28" y="13"/>
                      <a:pt x="28" y="10"/>
                      <a:pt x="28" y="10"/>
                    </a:cubicBezTo>
                    <a:lnTo>
                      <a:pt x="32" y="1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latin typeface="Arial" panose="020B0604020202020204" pitchFamily="34" charset="0"/>
                  <a:cs typeface="Arial" panose="020B0604020202020204" pitchFamily="34" charset="0"/>
                </a:endParaRPr>
              </a:p>
            </p:txBody>
          </p:sp>
        </p:grpSp>
        <p:grpSp>
          <p:nvGrpSpPr>
            <p:cNvPr id="24" name="Group 40"/>
            <p:cNvGrpSpPr/>
            <p:nvPr/>
          </p:nvGrpSpPr>
          <p:grpSpPr>
            <a:xfrm>
              <a:off x="897773" y="2284673"/>
              <a:ext cx="3102977" cy="902063"/>
              <a:chOff x="897773" y="2284673"/>
              <a:chExt cx="3102977" cy="902063"/>
            </a:xfrm>
          </p:grpSpPr>
          <p:sp>
            <p:nvSpPr>
              <p:cNvPr id="69" name="TextBox 58"/>
              <p:cNvSpPr txBox="1"/>
              <p:nvPr/>
            </p:nvSpPr>
            <p:spPr>
              <a:xfrm>
                <a:off x="1655747" y="2284673"/>
                <a:ext cx="1626263" cy="6463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b="1" dirty="0" smtClean="0">
                    <a:latin typeface="微软雅黑" pitchFamily="34" charset="-122"/>
                    <a:ea typeface="微软雅黑" pitchFamily="34" charset="-122"/>
                  </a:rPr>
                  <a:t>1</a:t>
                </a:r>
                <a:r>
                  <a:rPr lang="zh-CN" altLang="en-US" b="1" dirty="0" smtClean="0">
                    <a:latin typeface="微软雅黑" pitchFamily="34" charset="-122"/>
                    <a:ea typeface="微软雅黑" pitchFamily="34" charset="-122"/>
                  </a:rPr>
                  <a:t>、顶层</a:t>
                </a:r>
                <a:r>
                  <a:rPr lang="zh-CN" altLang="en-US" b="1" dirty="0">
                    <a:latin typeface="微软雅黑" pitchFamily="34" charset="-122"/>
                    <a:ea typeface="微软雅黑" pitchFamily="34" charset="-122"/>
                  </a:rPr>
                  <a:t>设计</a:t>
                </a:r>
              </a:p>
              <a:p>
                <a:pPr algn="ctr"/>
                <a:endParaRPr lang="en-GB" b="1" dirty="0">
                  <a:latin typeface="Arial" panose="020B0604020202020204" pitchFamily="34" charset="0"/>
                  <a:cs typeface="Arial" panose="020B0604020202020204" pitchFamily="34" charset="0"/>
                </a:endParaRPr>
              </a:p>
            </p:txBody>
          </p:sp>
          <p:sp>
            <p:nvSpPr>
              <p:cNvPr id="70" name="Rectangle 59"/>
              <p:cNvSpPr/>
              <p:nvPr/>
            </p:nvSpPr>
            <p:spPr>
              <a:xfrm>
                <a:off x="897773" y="2637675"/>
                <a:ext cx="3102977" cy="54906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30000"/>
                  </a:lnSpc>
                </a:pPr>
                <a:r>
                  <a:rPr lang="zh-CN" altLang="en-US" sz="1200" dirty="0" smtClean="0">
                    <a:solidFill>
                      <a:srgbClr val="FF0000"/>
                    </a:solidFill>
                    <a:latin typeface="微软雅黑" pitchFamily="34" charset="-122"/>
                    <a:ea typeface="微软雅黑" pitchFamily="34" charset="-122"/>
                  </a:rPr>
                  <a:t>立项申报制订</a:t>
                </a:r>
                <a:r>
                  <a:rPr lang="zh-CN" altLang="en-US" sz="1200" dirty="0">
                    <a:solidFill>
                      <a:srgbClr val="FF0000"/>
                    </a:solidFill>
                    <a:latin typeface="微软雅黑" panose="020B0503020204020204" pitchFamily="34" charset="-122"/>
                    <a:ea typeface="微软雅黑" panose="020B0503020204020204" pitchFamily="34" charset="-122"/>
                  </a:rPr>
                  <a:t>、修订规划方案、立项申报书</a:t>
                </a:r>
                <a:endParaRPr lang="en-US" altLang="zh-CN" sz="1200" dirty="0">
                  <a:solidFill>
                    <a:srgbClr val="FF0000"/>
                  </a:solidFill>
                  <a:latin typeface="微软雅黑" panose="020B0503020204020204" pitchFamily="34" charset="-122"/>
                  <a:ea typeface="微软雅黑" panose="020B0503020204020204" pitchFamily="34" charset="-122"/>
                </a:endParaRPr>
              </a:p>
              <a:p>
                <a:pPr algn="ctr">
                  <a:lnSpc>
                    <a:spcPct val="130000"/>
                  </a:lnSpc>
                </a:pPr>
                <a:endParaRPr lang="en-US" altLang="zh-CN" sz="1200" dirty="0">
                  <a:latin typeface="微软雅黑" panose="020B0503020204020204" pitchFamily="34" charset="-122"/>
                  <a:ea typeface="微软雅黑" panose="020B0503020204020204" pitchFamily="34" charset="-122"/>
                </a:endParaRPr>
              </a:p>
            </p:txBody>
          </p:sp>
        </p:grpSp>
        <p:grpSp>
          <p:nvGrpSpPr>
            <p:cNvPr id="25" name="Group 60"/>
            <p:cNvGrpSpPr/>
            <p:nvPr/>
          </p:nvGrpSpPr>
          <p:grpSpPr>
            <a:xfrm>
              <a:off x="1951067" y="1909742"/>
              <a:ext cx="277647" cy="276818"/>
              <a:chOff x="2138511" y="2464802"/>
              <a:chExt cx="354012" cy="352956"/>
            </a:xfrm>
            <a:solidFill>
              <a:schemeClr val="accent1"/>
            </a:solidFill>
          </p:grpSpPr>
          <p:sp>
            <p:nvSpPr>
              <p:cNvPr id="67" name="Oval 61"/>
              <p:cNvSpPr>
                <a:spLocks noChangeArrowheads="1"/>
              </p:cNvSpPr>
              <p:nvPr/>
            </p:nvSpPr>
            <p:spPr bwMode="auto">
              <a:xfrm>
                <a:off x="2229830" y="2555417"/>
                <a:ext cx="171376" cy="1717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latin typeface="Arial" panose="020B0604020202020204" pitchFamily="34" charset="0"/>
                  <a:cs typeface="Arial" panose="020B0604020202020204" pitchFamily="34" charset="0"/>
                </a:endParaRPr>
              </a:p>
            </p:txBody>
          </p:sp>
          <p:sp>
            <p:nvSpPr>
              <p:cNvPr id="68" name="Freeform 62"/>
              <p:cNvSpPr>
                <a:spLocks noEditPoints="1"/>
              </p:cNvSpPr>
              <p:nvPr/>
            </p:nvSpPr>
            <p:spPr bwMode="auto">
              <a:xfrm>
                <a:off x="2138511" y="2464802"/>
                <a:ext cx="354012" cy="352956"/>
              </a:xfrm>
              <a:custGeom>
                <a:avLst/>
                <a:gdLst>
                  <a:gd name="T0" fmla="*/ 212 w 423"/>
                  <a:gd name="T1" fmla="*/ 0 h 424"/>
                  <a:gd name="T2" fmla="*/ 0 w 423"/>
                  <a:gd name="T3" fmla="*/ 212 h 424"/>
                  <a:gd name="T4" fmla="*/ 212 w 423"/>
                  <a:gd name="T5" fmla="*/ 424 h 424"/>
                  <a:gd name="T6" fmla="*/ 423 w 423"/>
                  <a:gd name="T7" fmla="*/ 212 h 424"/>
                  <a:gd name="T8" fmla="*/ 212 w 423"/>
                  <a:gd name="T9" fmla="*/ 0 h 424"/>
                  <a:gd name="T10" fmla="*/ 212 w 423"/>
                  <a:gd name="T11" fmla="*/ 386 h 424"/>
                  <a:gd name="T12" fmla="*/ 38 w 423"/>
                  <a:gd name="T13" fmla="*/ 212 h 424"/>
                  <a:gd name="T14" fmla="*/ 212 w 423"/>
                  <a:gd name="T15" fmla="*/ 38 h 424"/>
                  <a:gd name="T16" fmla="*/ 386 w 423"/>
                  <a:gd name="T17" fmla="*/ 212 h 424"/>
                  <a:gd name="T18" fmla="*/ 212 w 423"/>
                  <a:gd name="T19" fmla="*/ 386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3" h="424">
                    <a:moveTo>
                      <a:pt x="212" y="0"/>
                    </a:moveTo>
                    <a:cubicBezTo>
                      <a:pt x="95" y="0"/>
                      <a:pt x="0" y="95"/>
                      <a:pt x="0" y="212"/>
                    </a:cubicBezTo>
                    <a:cubicBezTo>
                      <a:pt x="0" y="329"/>
                      <a:pt x="95" y="424"/>
                      <a:pt x="212" y="424"/>
                    </a:cubicBezTo>
                    <a:cubicBezTo>
                      <a:pt x="329" y="424"/>
                      <a:pt x="423" y="329"/>
                      <a:pt x="423" y="212"/>
                    </a:cubicBezTo>
                    <a:cubicBezTo>
                      <a:pt x="423" y="95"/>
                      <a:pt x="329" y="0"/>
                      <a:pt x="212" y="0"/>
                    </a:cubicBezTo>
                    <a:close/>
                    <a:moveTo>
                      <a:pt x="212" y="386"/>
                    </a:moveTo>
                    <a:cubicBezTo>
                      <a:pt x="116" y="386"/>
                      <a:pt x="38" y="308"/>
                      <a:pt x="38" y="212"/>
                    </a:cubicBezTo>
                    <a:cubicBezTo>
                      <a:pt x="38" y="116"/>
                      <a:pt x="116" y="38"/>
                      <a:pt x="212" y="38"/>
                    </a:cubicBezTo>
                    <a:cubicBezTo>
                      <a:pt x="308" y="38"/>
                      <a:pt x="386" y="116"/>
                      <a:pt x="386" y="212"/>
                    </a:cubicBezTo>
                    <a:cubicBezTo>
                      <a:pt x="386" y="308"/>
                      <a:pt x="308" y="386"/>
                      <a:pt x="212" y="3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latin typeface="Arial" panose="020B0604020202020204" pitchFamily="34" charset="0"/>
                  <a:cs typeface="Arial" panose="020B0604020202020204" pitchFamily="34" charset="0"/>
                </a:endParaRPr>
              </a:p>
            </p:txBody>
          </p:sp>
        </p:grpSp>
        <p:grpSp>
          <p:nvGrpSpPr>
            <p:cNvPr id="29" name="Group 41"/>
            <p:cNvGrpSpPr/>
            <p:nvPr/>
          </p:nvGrpSpPr>
          <p:grpSpPr>
            <a:xfrm>
              <a:off x="897773" y="3828710"/>
              <a:ext cx="2494442" cy="661998"/>
              <a:chOff x="897773" y="3828710"/>
              <a:chExt cx="2494442" cy="661998"/>
            </a:xfrm>
          </p:grpSpPr>
          <p:sp>
            <p:nvSpPr>
              <p:cNvPr id="65" name="TextBox 63"/>
              <p:cNvSpPr txBox="1"/>
              <p:nvPr/>
            </p:nvSpPr>
            <p:spPr>
              <a:xfrm>
                <a:off x="1349147" y="3828710"/>
                <a:ext cx="1481496"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b="1" dirty="0" smtClean="0">
                    <a:latin typeface="微软雅黑" pitchFamily="34" charset="-122"/>
                    <a:ea typeface="微软雅黑" pitchFamily="34" charset="-122"/>
                  </a:rPr>
                  <a:t>2</a:t>
                </a:r>
                <a:r>
                  <a:rPr lang="zh-CN" altLang="en-US" b="1" dirty="0" smtClean="0">
                    <a:latin typeface="微软雅黑" pitchFamily="34" charset="-122"/>
                    <a:ea typeface="微软雅黑" pitchFamily="34" charset="-122"/>
                  </a:rPr>
                  <a:t>、方案设计</a:t>
                </a:r>
                <a:endParaRPr lang="en-GB" b="1" dirty="0">
                  <a:latin typeface="微软雅黑" pitchFamily="34" charset="-122"/>
                  <a:ea typeface="微软雅黑" pitchFamily="34" charset="-122"/>
                </a:endParaRPr>
              </a:p>
            </p:txBody>
          </p:sp>
          <p:sp>
            <p:nvSpPr>
              <p:cNvPr id="66" name="Rectangle 64"/>
              <p:cNvSpPr/>
              <p:nvPr/>
            </p:nvSpPr>
            <p:spPr>
              <a:xfrm>
                <a:off x="897773" y="4181713"/>
                <a:ext cx="2494442" cy="30899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329355">
                  <a:lnSpc>
                    <a:spcPct val="130000"/>
                  </a:lnSpc>
                  <a:defRPr/>
                </a:pPr>
                <a:r>
                  <a:rPr lang="zh-CN" altLang="en-US" sz="1200" dirty="0" smtClean="0">
                    <a:solidFill>
                      <a:srgbClr val="FF0000"/>
                    </a:solidFill>
                    <a:latin typeface="微软雅黑" panose="020B0503020204020204" pitchFamily="34" charset="-122"/>
                    <a:ea typeface="微软雅黑" panose="020B0503020204020204" pitchFamily="34" charset="-122"/>
                  </a:rPr>
                  <a:t>制订</a:t>
                </a:r>
                <a:r>
                  <a:rPr lang="zh-CN" altLang="en-US" sz="1200" dirty="0">
                    <a:solidFill>
                      <a:srgbClr val="FF0000"/>
                    </a:solidFill>
                    <a:latin typeface="微软雅黑" panose="020B0503020204020204" pitchFamily="34" charset="-122"/>
                    <a:ea typeface="微软雅黑" panose="020B0503020204020204" pitchFamily="34" charset="-122"/>
                  </a:rPr>
                  <a:t>、修订建设方案、任务书</a:t>
                </a:r>
                <a:endParaRPr lang="en-US" altLang="zh-CN" sz="1200" dirty="0">
                  <a:solidFill>
                    <a:srgbClr val="FF0000"/>
                  </a:solidFill>
                  <a:latin typeface="微软雅黑" panose="020B0503020204020204" pitchFamily="34" charset="-122"/>
                  <a:ea typeface="微软雅黑" panose="020B0503020204020204" pitchFamily="34" charset="-122"/>
                </a:endParaRPr>
              </a:p>
            </p:txBody>
          </p:sp>
        </p:grpSp>
        <p:grpSp>
          <p:nvGrpSpPr>
            <p:cNvPr id="37" name="Group 65"/>
            <p:cNvGrpSpPr/>
            <p:nvPr/>
          </p:nvGrpSpPr>
          <p:grpSpPr>
            <a:xfrm>
              <a:off x="1951067" y="3453780"/>
              <a:ext cx="277647" cy="276818"/>
              <a:chOff x="2138511" y="2464802"/>
              <a:chExt cx="354012" cy="352956"/>
            </a:xfrm>
            <a:solidFill>
              <a:schemeClr val="accent2"/>
            </a:solidFill>
          </p:grpSpPr>
          <p:sp>
            <p:nvSpPr>
              <p:cNvPr id="63" name="Oval 66"/>
              <p:cNvSpPr>
                <a:spLocks noChangeArrowheads="1"/>
              </p:cNvSpPr>
              <p:nvPr/>
            </p:nvSpPr>
            <p:spPr bwMode="auto">
              <a:xfrm>
                <a:off x="2229830" y="2555417"/>
                <a:ext cx="171376" cy="1717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latin typeface="Arial" panose="020B0604020202020204" pitchFamily="34" charset="0"/>
                  <a:cs typeface="Arial" panose="020B0604020202020204" pitchFamily="34" charset="0"/>
                </a:endParaRPr>
              </a:p>
            </p:txBody>
          </p:sp>
          <p:sp>
            <p:nvSpPr>
              <p:cNvPr id="64" name="Freeform 67"/>
              <p:cNvSpPr>
                <a:spLocks noEditPoints="1"/>
              </p:cNvSpPr>
              <p:nvPr/>
            </p:nvSpPr>
            <p:spPr bwMode="auto">
              <a:xfrm>
                <a:off x="2138511" y="2464802"/>
                <a:ext cx="354012" cy="352956"/>
              </a:xfrm>
              <a:custGeom>
                <a:avLst/>
                <a:gdLst>
                  <a:gd name="T0" fmla="*/ 212 w 423"/>
                  <a:gd name="T1" fmla="*/ 0 h 424"/>
                  <a:gd name="T2" fmla="*/ 0 w 423"/>
                  <a:gd name="T3" fmla="*/ 212 h 424"/>
                  <a:gd name="T4" fmla="*/ 212 w 423"/>
                  <a:gd name="T5" fmla="*/ 424 h 424"/>
                  <a:gd name="T6" fmla="*/ 423 w 423"/>
                  <a:gd name="T7" fmla="*/ 212 h 424"/>
                  <a:gd name="T8" fmla="*/ 212 w 423"/>
                  <a:gd name="T9" fmla="*/ 0 h 424"/>
                  <a:gd name="T10" fmla="*/ 212 w 423"/>
                  <a:gd name="T11" fmla="*/ 386 h 424"/>
                  <a:gd name="T12" fmla="*/ 38 w 423"/>
                  <a:gd name="T13" fmla="*/ 212 h 424"/>
                  <a:gd name="T14" fmla="*/ 212 w 423"/>
                  <a:gd name="T15" fmla="*/ 38 h 424"/>
                  <a:gd name="T16" fmla="*/ 386 w 423"/>
                  <a:gd name="T17" fmla="*/ 212 h 424"/>
                  <a:gd name="T18" fmla="*/ 212 w 423"/>
                  <a:gd name="T19" fmla="*/ 386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3" h="424">
                    <a:moveTo>
                      <a:pt x="212" y="0"/>
                    </a:moveTo>
                    <a:cubicBezTo>
                      <a:pt x="95" y="0"/>
                      <a:pt x="0" y="95"/>
                      <a:pt x="0" y="212"/>
                    </a:cubicBezTo>
                    <a:cubicBezTo>
                      <a:pt x="0" y="329"/>
                      <a:pt x="95" y="424"/>
                      <a:pt x="212" y="424"/>
                    </a:cubicBezTo>
                    <a:cubicBezTo>
                      <a:pt x="329" y="424"/>
                      <a:pt x="423" y="329"/>
                      <a:pt x="423" y="212"/>
                    </a:cubicBezTo>
                    <a:cubicBezTo>
                      <a:pt x="423" y="95"/>
                      <a:pt x="329" y="0"/>
                      <a:pt x="212" y="0"/>
                    </a:cubicBezTo>
                    <a:close/>
                    <a:moveTo>
                      <a:pt x="212" y="386"/>
                    </a:moveTo>
                    <a:cubicBezTo>
                      <a:pt x="116" y="386"/>
                      <a:pt x="38" y="308"/>
                      <a:pt x="38" y="212"/>
                    </a:cubicBezTo>
                    <a:cubicBezTo>
                      <a:pt x="38" y="116"/>
                      <a:pt x="116" y="38"/>
                      <a:pt x="212" y="38"/>
                    </a:cubicBezTo>
                    <a:cubicBezTo>
                      <a:pt x="308" y="38"/>
                      <a:pt x="386" y="116"/>
                      <a:pt x="386" y="212"/>
                    </a:cubicBezTo>
                    <a:cubicBezTo>
                      <a:pt x="386" y="308"/>
                      <a:pt x="308" y="386"/>
                      <a:pt x="212" y="3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latin typeface="Arial" panose="020B0604020202020204" pitchFamily="34" charset="0"/>
                  <a:cs typeface="Arial" panose="020B0604020202020204" pitchFamily="34" charset="0"/>
                </a:endParaRPr>
              </a:p>
            </p:txBody>
          </p:sp>
        </p:grpSp>
        <p:grpSp>
          <p:nvGrpSpPr>
            <p:cNvPr id="38" name="Group 52"/>
            <p:cNvGrpSpPr/>
            <p:nvPr/>
          </p:nvGrpSpPr>
          <p:grpSpPr>
            <a:xfrm>
              <a:off x="897773" y="5332293"/>
              <a:ext cx="2384237" cy="669013"/>
              <a:chOff x="897773" y="5332293"/>
              <a:chExt cx="2384237" cy="669013"/>
            </a:xfrm>
          </p:grpSpPr>
          <p:sp>
            <p:nvSpPr>
              <p:cNvPr id="58" name="TextBox 68"/>
              <p:cNvSpPr txBox="1"/>
              <p:nvPr/>
            </p:nvSpPr>
            <p:spPr>
              <a:xfrm>
                <a:off x="1128703" y="5332293"/>
                <a:ext cx="1943161"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b="1" dirty="0" smtClean="0">
                    <a:latin typeface="微软雅黑" pitchFamily="34" charset="-122"/>
                    <a:ea typeface="微软雅黑" pitchFamily="34" charset="-122"/>
                  </a:rPr>
                  <a:t>3</a:t>
                </a:r>
                <a:r>
                  <a:rPr lang="zh-CN" altLang="en-US" b="1" dirty="0" smtClean="0">
                    <a:latin typeface="微软雅黑" pitchFamily="34" charset="-122"/>
                    <a:ea typeface="微软雅黑" pitchFamily="34" charset="-122"/>
                  </a:rPr>
                  <a:t>、建设流程培训</a:t>
                </a:r>
                <a:endParaRPr lang="en-GB" b="1" dirty="0">
                  <a:latin typeface="微软雅黑" pitchFamily="34" charset="-122"/>
                  <a:ea typeface="微软雅黑" pitchFamily="34" charset="-122"/>
                </a:endParaRPr>
              </a:p>
            </p:txBody>
          </p:sp>
          <p:sp>
            <p:nvSpPr>
              <p:cNvPr id="62" name="Rectangle 69"/>
              <p:cNvSpPr/>
              <p:nvPr/>
            </p:nvSpPr>
            <p:spPr>
              <a:xfrm>
                <a:off x="897773" y="5724307"/>
                <a:ext cx="2384237" cy="27699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200" dirty="0" smtClean="0">
                    <a:solidFill>
                      <a:srgbClr val="FF0000"/>
                    </a:solidFill>
                    <a:latin typeface="微软雅黑" panose="020B0503020204020204" pitchFamily="34" charset="-122"/>
                    <a:ea typeface="微软雅黑" panose="020B0503020204020204" pitchFamily="34" charset="-122"/>
                  </a:rPr>
                  <a:t>项目</a:t>
                </a:r>
                <a:r>
                  <a:rPr lang="zh-CN" altLang="en-US" sz="1200" dirty="0">
                    <a:solidFill>
                      <a:srgbClr val="FF0000"/>
                    </a:solidFill>
                    <a:latin typeface="微软雅黑" panose="020B0503020204020204" pitchFamily="34" charset="-122"/>
                    <a:ea typeface="微软雅黑" panose="020B0503020204020204" pitchFamily="34" charset="-122"/>
                  </a:rPr>
                  <a:t>建设流程</a:t>
                </a:r>
                <a:r>
                  <a:rPr lang="zh-CN" altLang="en-US" sz="1200" dirty="0" smtClean="0">
                    <a:solidFill>
                      <a:srgbClr val="FF0000"/>
                    </a:solidFill>
                    <a:latin typeface="微软雅黑" panose="020B0503020204020204" pitchFamily="34" charset="-122"/>
                    <a:ea typeface="微软雅黑" panose="020B0503020204020204" pitchFamily="34" charset="-122"/>
                  </a:rPr>
                  <a:t>培训</a:t>
                </a:r>
                <a:endParaRPr lang="en-GB" sz="1200" dirty="0">
                  <a:latin typeface="Arial" panose="020B0604020202020204" pitchFamily="34" charset="0"/>
                  <a:cs typeface="Arial" panose="020B0604020202020204" pitchFamily="34" charset="0"/>
                </a:endParaRPr>
              </a:p>
            </p:txBody>
          </p:sp>
        </p:grpSp>
        <p:grpSp>
          <p:nvGrpSpPr>
            <p:cNvPr id="39" name="Group 70"/>
            <p:cNvGrpSpPr/>
            <p:nvPr/>
          </p:nvGrpSpPr>
          <p:grpSpPr>
            <a:xfrm>
              <a:off x="1951067" y="4996374"/>
              <a:ext cx="277647" cy="276818"/>
              <a:chOff x="2138511" y="2464802"/>
              <a:chExt cx="354012" cy="352956"/>
            </a:xfrm>
            <a:solidFill>
              <a:schemeClr val="accent3"/>
            </a:solidFill>
          </p:grpSpPr>
          <p:sp>
            <p:nvSpPr>
              <p:cNvPr id="53" name="Oval 71"/>
              <p:cNvSpPr>
                <a:spLocks noChangeArrowheads="1"/>
              </p:cNvSpPr>
              <p:nvPr/>
            </p:nvSpPr>
            <p:spPr bwMode="auto">
              <a:xfrm>
                <a:off x="2229830" y="2555417"/>
                <a:ext cx="171376" cy="1717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latin typeface="Arial" panose="020B0604020202020204" pitchFamily="34" charset="0"/>
                  <a:cs typeface="Arial" panose="020B0604020202020204" pitchFamily="34" charset="0"/>
                </a:endParaRPr>
              </a:p>
            </p:txBody>
          </p:sp>
          <p:sp>
            <p:nvSpPr>
              <p:cNvPr id="54" name="Freeform 72"/>
              <p:cNvSpPr>
                <a:spLocks noEditPoints="1"/>
              </p:cNvSpPr>
              <p:nvPr/>
            </p:nvSpPr>
            <p:spPr bwMode="auto">
              <a:xfrm>
                <a:off x="2138511" y="2464802"/>
                <a:ext cx="354012" cy="352956"/>
              </a:xfrm>
              <a:custGeom>
                <a:avLst/>
                <a:gdLst>
                  <a:gd name="T0" fmla="*/ 212 w 423"/>
                  <a:gd name="T1" fmla="*/ 0 h 424"/>
                  <a:gd name="T2" fmla="*/ 0 w 423"/>
                  <a:gd name="T3" fmla="*/ 212 h 424"/>
                  <a:gd name="T4" fmla="*/ 212 w 423"/>
                  <a:gd name="T5" fmla="*/ 424 h 424"/>
                  <a:gd name="T6" fmla="*/ 423 w 423"/>
                  <a:gd name="T7" fmla="*/ 212 h 424"/>
                  <a:gd name="T8" fmla="*/ 212 w 423"/>
                  <a:gd name="T9" fmla="*/ 0 h 424"/>
                  <a:gd name="T10" fmla="*/ 212 w 423"/>
                  <a:gd name="T11" fmla="*/ 386 h 424"/>
                  <a:gd name="T12" fmla="*/ 38 w 423"/>
                  <a:gd name="T13" fmla="*/ 212 h 424"/>
                  <a:gd name="T14" fmla="*/ 212 w 423"/>
                  <a:gd name="T15" fmla="*/ 38 h 424"/>
                  <a:gd name="T16" fmla="*/ 386 w 423"/>
                  <a:gd name="T17" fmla="*/ 212 h 424"/>
                  <a:gd name="T18" fmla="*/ 212 w 423"/>
                  <a:gd name="T19" fmla="*/ 386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3" h="424">
                    <a:moveTo>
                      <a:pt x="212" y="0"/>
                    </a:moveTo>
                    <a:cubicBezTo>
                      <a:pt x="95" y="0"/>
                      <a:pt x="0" y="95"/>
                      <a:pt x="0" y="212"/>
                    </a:cubicBezTo>
                    <a:cubicBezTo>
                      <a:pt x="0" y="329"/>
                      <a:pt x="95" y="424"/>
                      <a:pt x="212" y="424"/>
                    </a:cubicBezTo>
                    <a:cubicBezTo>
                      <a:pt x="329" y="424"/>
                      <a:pt x="423" y="329"/>
                      <a:pt x="423" y="212"/>
                    </a:cubicBezTo>
                    <a:cubicBezTo>
                      <a:pt x="423" y="95"/>
                      <a:pt x="329" y="0"/>
                      <a:pt x="212" y="0"/>
                    </a:cubicBezTo>
                    <a:close/>
                    <a:moveTo>
                      <a:pt x="212" y="386"/>
                    </a:moveTo>
                    <a:cubicBezTo>
                      <a:pt x="116" y="386"/>
                      <a:pt x="38" y="308"/>
                      <a:pt x="38" y="212"/>
                    </a:cubicBezTo>
                    <a:cubicBezTo>
                      <a:pt x="38" y="116"/>
                      <a:pt x="116" y="38"/>
                      <a:pt x="212" y="38"/>
                    </a:cubicBezTo>
                    <a:cubicBezTo>
                      <a:pt x="308" y="38"/>
                      <a:pt x="386" y="116"/>
                      <a:pt x="386" y="212"/>
                    </a:cubicBezTo>
                    <a:cubicBezTo>
                      <a:pt x="386" y="308"/>
                      <a:pt x="308" y="386"/>
                      <a:pt x="212" y="3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latin typeface="Arial" panose="020B0604020202020204" pitchFamily="34" charset="0"/>
                  <a:cs typeface="Arial" panose="020B0604020202020204" pitchFamily="34" charset="0"/>
                </a:endParaRPr>
              </a:p>
            </p:txBody>
          </p:sp>
        </p:grpSp>
        <p:grpSp>
          <p:nvGrpSpPr>
            <p:cNvPr id="40" name="Group 74"/>
            <p:cNvGrpSpPr/>
            <p:nvPr/>
          </p:nvGrpSpPr>
          <p:grpSpPr>
            <a:xfrm>
              <a:off x="9907712" y="3446766"/>
              <a:ext cx="277647" cy="276818"/>
              <a:chOff x="2138511" y="2464802"/>
              <a:chExt cx="354012" cy="352956"/>
            </a:xfrm>
            <a:solidFill>
              <a:schemeClr val="accent4"/>
            </a:solidFill>
          </p:grpSpPr>
          <p:sp>
            <p:nvSpPr>
              <p:cNvPr id="51" name="Oval 75"/>
              <p:cNvSpPr>
                <a:spLocks noChangeArrowheads="1"/>
              </p:cNvSpPr>
              <p:nvPr/>
            </p:nvSpPr>
            <p:spPr bwMode="auto">
              <a:xfrm>
                <a:off x="2229830" y="2555417"/>
                <a:ext cx="171376" cy="1717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latin typeface="Arial" panose="020B0604020202020204" pitchFamily="34" charset="0"/>
                  <a:cs typeface="Arial" panose="020B0604020202020204" pitchFamily="34" charset="0"/>
                </a:endParaRPr>
              </a:p>
            </p:txBody>
          </p:sp>
          <p:sp>
            <p:nvSpPr>
              <p:cNvPr id="52" name="Freeform 76"/>
              <p:cNvSpPr>
                <a:spLocks noEditPoints="1"/>
              </p:cNvSpPr>
              <p:nvPr/>
            </p:nvSpPr>
            <p:spPr bwMode="auto">
              <a:xfrm>
                <a:off x="2138511" y="2464802"/>
                <a:ext cx="354012" cy="352956"/>
              </a:xfrm>
              <a:custGeom>
                <a:avLst/>
                <a:gdLst>
                  <a:gd name="T0" fmla="*/ 212 w 423"/>
                  <a:gd name="T1" fmla="*/ 0 h 424"/>
                  <a:gd name="T2" fmla="*/ 0 w 423"/>
                  <a:gd name="T3" fmla="*/ 212 h 424"/>
                  <a:gd name="T4" fmla="*/ 212 w 423"/>
                  <a:gd name="T5" fmla="*/ 424 h 424"/>
                  <a:gd name="T6" fmla="*/ 423 w 423"/>
                  <a:gd name="T7" fmla="*/ 212 h 424"/>
                  <a:gd name="T8" fmla="*/ 212 w 423"/>
                  <a:gd name="T9" fmla="*/ 0 h 424"/>
                  <a:gd name="T10" fmla="*/ 212 w 423"/>
                  <a:gd name="T11" fmla="*/ 386 h 424"/>
                  <a:gd name="T12" fmla="*/ 38 w 423"/>
                  <a:gd name="T13" fmla="*/ 212 h 424"/>
                  <a:gd name="T14" fmla="*/ 212 w 423"/>
                  <a:gd name="T15" fmla="*/ 38 h 424"/>
                  <a:gd name="T16" fmla="*/ 386 w 423"/>
                  <a:gd name="T17" fmla="*/ 212 h 424"/>
                  <a:gd name="T18" fmla="*/ 212 w 423"/>
                  <a:gd name="T19" fmla="*/ 386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3" h="424">
                    <a:moveTo>
                      <a:pt x="212" y="0"/>
                    </a:moveTo>
                    <a:cubicBezTo>
                      <a:pt x="95" y="0"/>
                      <a:pt x="0" y="95"/>
                      <a:pt x="0" y="212"/>
                    </a:cubicBezTo>
                    <a:cubicBezTo>
                      <a:pt x="0" y="329"/>
                      <a:pt x="95" y="424"/>
                      <a:pt x="212" y="424"/>
                    </a:cubicBezTo>
                    <a:cubicBezTo>
                      <a:pt x="329" y="424"/>
                      <a:pt x="423" y="329"/>
                      <a:pt x="423" y="212"/>
                    </a:cubicBezTo>
                    <a:cubicBezTo>
                      <a:pt x="423" y="95"/>
                      <a:pt x="329" y="0"/>
                      <a:pt x="212" y="0"/>
                    </a:cubicBezTo>
                    <a:close/>
                    <a:moveTo>
                      <a:pt x="212" y="386"/>
                    </a:moveTo>
                    <a:cubicBezTo>
                      <a:pt x="116" y="386"/>
                      <a:pt x="38" y="308"/>
                      <a:pt x="38" y="212"/>
                    </a:cubicBezTo>
                    <a:cubicBezTo>
                      <a:pt x="38" y="116"/>
                      <a:pt x="116" y="38"/>
                      <a:pt x="212" y="38"/>
                    </a:cubicBezTo>
                    <a:cubicBezTo>
                      <a:pt x="308" y="38"/>
                      <a:pt x="386" y="116"/>
                      <a:pt x="386" y="212"/>
                    </a:cubicBezTo>
                    <a:cubicBezTo>
                      <a:pt x="386" y="308"/>
                      <a:pt x="308" y="386"/>
                      <a:pt x="212" y="3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latin typeface="Arial" panose="020B0604020202020204" pitchFamily="34" charset="0"/>
                  <a:cs typeface="Arial" panose="020B0604020202020204" pitchFamily="34" charset="0"/>
                </a:endParaRPr>
              </a:p>
            </p:txBody>
          </p:sp>
        </p:grpSp>
        <p:grpSp>
          <p:nvGrpSpPr>
            <p:cNvPr id="41" name="Group 43"/>
            <p:cNvGrpSpPr/>
            <p:nvPr/>
          </p:nvGrpSpPr>
          <p:grpSpPr>
            <a:xfrm>
              <a:off x="8854418" y="5365734"/>
              <a:ext cx="2384237" cy="999334"/>
              <a:chOff x="8854418" y="5365734"/>
              <a:chExt cx="2384237" cy="999334"/>
            </a:xfrm>
          </p:grpSpPr>
          <p:sp>
            <p:nvSpPr>
              <p:cNvPr id="49" name="TextBox 77"/>
              <p:cNvSpPr txBox="1"/>
              <p:nvPr/>
            </p:nvSpPr>
            <p:spPr>
              <a:xfrm>
                <a:off x="9305791" y="5365734"/>
                <a:ext cx="1481496"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b="1" dirty="0" smtClean="0">
                    <a:latin typeface="微软雅黑" pitchFamily="34" charset="-122"/>
                    <a:ea typeface="微软雅黑" pitchFamily="34" charset="-122"/>
                  </a:rPr>
                  <a:t>6</a:t>
                </a:r>
                <a:r>
                  <a:rPr lang="zh-CN" altLang="en-US" b="1" dirty="0" smtClean="0">
                    <a:latin typeface="微软雅黑" pitchFamily="34" charset="-122"/>
                    <a:ea typeface="微软雅黑" pitchFamily="34" charset="-122"/>
                  </a:rPr>
                  <a:t>、项目</a:t>
                </a:r>
                <a:r>
                  <a:rPr lang="zh-CN" altLang="en-US" b="1" dirty="0">
                    <a:latin typeface="微软雅黑" pitchFamily="34" charset="-122"/>
                    <a:ea typeface="微软雅黑" pitchFamily="34" charset="-122"/>
                  </a:rPr>
                  <a:t>验收</a:t>
                </a:r>
                <a:endParaRPr lang="en-GB" b="1" dirty="0">
                  <a:latin typeface="微软雅黑" pitchFamily="34" charset="-122"/>
                  <a:ea typeface="微软雅黑" pitchFamily="34" charset="-122"/>
                </a:endParaRPr>
              </a:p>
            </p:txBody>
          </p:sp>
          <p:sp>
            <p:nvSpPr>
              <p:cNvPr id="50" name="Rectangle 78"/>
              <p:cNvSpPr/>
              <p:nvPr/>
            </p:nvSpPr>
            <p:spPr>
              <a:xfrm>
                <a:off x="8854418" y="5718737"/>
                <a:ext cx="2384237" cy="64633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ltLang="zh-CN" sz="1200" dirty="0">
                    <a:latin typeface="Arial" panose="020B0604020202020204" pitchFamily="34" charset="0"/>
                    <a:cs typeface="Arial" panose="020B0604020202020204" pitchFamily="34" charset="0"/>
                  </a:rPr>
                  <a:t> </a:t>
                </a:r>
                <a:r>
                  <a:rPr lang="en-GB" altLang="zh-CN" sz="1200" dirty="0" smtClean="0">
                    <a:latin typeface="Arial" panose="020B0604020202020204" pitchFamily="34" charset="0"/>
                    <a:cs typeface="Arial" panose="020B0604020202020204" pitchFamily="34" charset="0"/>
                  </a:rPr>
                  <a:t>   </a:t>
                </a:r>
                <a:r>
                  <a:rPr lang="zh-CN" altLang="en-US" sz="1200" dirty="0" smtClean="0">
                    <a:solidFill>
                      <a:srgbClr val="FF0000"/>
                    </a:solidFill>
                    <a:latin typeface="微软雅黑" pitchFamily="34" charset="-122"/>
                    <a:ea typeface="微软雅黑" pitchFamily="34" charset="-122"/>
                  </a:rPr>
                  <a:t>成果</a:t>
                </a:r>
                <a:r>
                  <a:rPr lang="zh-CN" altLang="en-US" sz="1200" dirty="0">
                    <a:solidFill>
                      <a:srgbClr val="FF0000"/>
                    </a:solidFill>
                    <a:latin typeface="微软雅黑" pitchFamily="34" charset="-122"/>
                    <a:ea typeface="微软雅黑" pitchFamily="34" charset="-122"/>
                  </a:rPr>
                  <a:t>提炼、优化，项目总结报告、典型案例报告、视频资料和文字材料编制</a:t>
                </a:r>
                <a:endParaRPr lang="en-GB" sz="1200" dirty="0">
                  <a:solidFill>
                    <a:srgbClr val="FF0000"/>
                  </a:solidFill>
                  <a:latin typeface="Arial" panose="020B0604020202020204" pitchFamily="34" charset="0"/>
                  <a:cs typeface="Arial" panose="020B0604020202020204" pitchFamily="34" charset="0"/>
                </a:endParaRPr>
              </a:p>
            </p:txBody>
          </p:sp>
        </p:grpSp>
        <p:grpSp>
          <p:nvGrpSpPr>
            <p:cNvPr id="42" name="Group 79"/>
            <p:cNvGrpSpPr/>
            <p:nvPr/>
          </p:nvGrpSpPr>
          <p:grpSpPr>
            <a:xfrm>
              <a:off x="9907712" y="4990804"/>
              <a:ext cx="277647" cy="276818"/>
              <a:chOff x="2138511" y="2464802"/>
              <a:chExt cx="354012" cy="352956"/>
            </a:xfrm>
            <a:solidFill>
              <a:schemeClr val="tx2"/>
            </a:solidFill>
          </p:grpSpPr>
          <p:sp>
            <p:nvSpPr>
              <p:cNvPr id="47" name="Oval 80"/>
              <p:cNvSpPr>
                <a:spLocks noChangeArrowheads="1"/>
              </p:cNvSpPr>
              <p:nvPr/>
            </p:nvSpPr>
            <p:spPr bwMode="auto">
              <a:xfrm>
                <a:off x="2229830" y="2555417"/>
                <a:ext cx="171376" cy="1717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latin typeface="Arial" panose="020B0604020202020204" pitchFamily="34" charset="0"/>
                  <a:cs typeface="Arial" panose="020B0604020202020204" pitchFamily="34" charset="0"/>
                </a:endParaRPr>
              </a:p>
            </p:txBody>
          </p:sp>
          <p:sp>
            <p:nvSpPr>
              <p:cNvPr id="48" name="Freeform 81"/>
              <p:cNvSpPr>
                <a:spLocks noEditPoints="1"/>
              </p:cNvSpPr>
              <p:nvPr/>
            </p:nvSpPr>
            <p:spPr bwMode="auto">
              <a:xfrm>
                <a:off x="2138511" y="2464802"/>
                <a:ext cx="354012" cy="352956"/>
              </a:xfrm>
              <a:custGeom>
                <a:avLst/>
                <a:gdLst>
                  <a:gd name="T0" fmla="*/ 212 w 423"/>
                  <a:gd name="T1" fmla="*/ 0 h 424"/>
                  <a:gd name="T2" fmla="*/ 0 w 423"/>
                  <a:gd name="T3" fmla="*/ 212 h 424"/>
                  <a:gd name="T4" fmla="*/ 212 w 423"/>
                  <a:gd name="T5" fmla="*/ 424 h 424"/>
                  <a:gd name="T6" fmla="*/ 423 w 423"/>
                  <a:gd name="T7" fmla="*/ 212 h 424"/>
                  <a:gd name="T8" fmla="*/ 212 w 423"/>
                  <a:gd name="T9" fmla="*/ 0 h 424"/>
                  <a:gd name="T10" fmla="*/ 212 w 423"/>
                  <a:gd name="T11" fmla="*/ 386 h 424"/>
                  <a:gd name="T12" fmla="*/ 38 w 423"/>
                  <a:gd name="T13" fmla="*/ 212 h 424"/>
                  <a:gd name="T14" fmla="*/ 212 w 423"/>
                  <a:gd name="T15" fmla="*/ 38 h 424"/>
                  <a:gd name="T16" fmla="*/ 386 w 423"/>
                  <a:gd name="T17" fmla="*/ 212 h 424"/>
                  <a:gd name="T18" fmla="*/ 212 w 423"/>
                  <a:gd name="T19" fmla="*/ 386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3" h="424">
                    <a:moveTo>
                      <a:pt x="212" y="0"/>
                    </a:moveTo>
                    <a:cubicBezTo>
                      <a:pt x="95" y="0"/>
                      <a:pt x="0" y="95"/>
                      <a:pt x="0" y="212"/>
                    </a:cubicBezTo>
                    <a:cubicBezTo>
                      <a:pt x="0" y="329"/>
                      <a:pt x="95" y="424"/>
                      <a:pt x="212" y="424"/>
                    </a:cubicBezTo>
                    <a:cubicBezTo>
                      <a:pt x="329" y="424"/>
                      <a:pt x="423" y="329"/>
                      <a:pt x="423" y="212"/>
                    </a:cubicBezTo>
                    <a:cubicBezTo>
                      <a:pt x="423" y="95"/>
                      <a:pt x="329" y="0"/>
                      <a:pt x="212" y="0"/>
                    </a:cubicBezTo>
                    <a:close/>
                    <a:moveTo>
                      <a:pt x="212" y="386"/>
                    </a:moveTo>
                    <a:cubicBezTo>
                      <a:pt x="116" y="386"/>
                      <a:pt x="38" y="308"/>
                      <a:pt x="38" y="212"/>
                    </a:cubicBezTo>
                    <a:cubicBezTo>
                      <a:pt x="38" y="116"/>
                      <a:pt x="116" y="38"/>
                      <a:pt x="212" y="38"/>
                    </a:cubicBezTo>
                    <a:cubicBezTo>
                      <a:pt x="308" y="38"/>
                      <a:pt x="386" y="116"/>
                      <a:pt x="386" y="212"/>
                    </a:cubicBezTo>
                    <a:cubicBezTo>
                      <a:pt x="386" y="308"/>
                      <a:pt x="308" y="386"/>
                      <a:pt x="212" y="3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latin typeface="Arial" panose="020B0604020202020204" pitchFamily="34" charset="0"/>
                  <a:cs typeface="Arial" panose="020B0604020202020204" pitchFamily="34" charset="0"/>
                </a:endParaRPr>
              </a:p>
            </p:txBody>
          </p:sp>
        </p:grpSp>
        <p:grpSp>
          <p:nvGrpSpPr>
            <p:cNvPr id="43" name="Group 42"/>
            <p:cNvGrpSpPr/>
            <p:nvPr/>
          </p:nvGrpSpPr>
          <p:grpSpPr>
            <a:xfrm>
              <a:off x="8424236" y="3757788"/>
              <a:ext cx="3024814" cy="1729030"/>
              <a:chOff x="8424236" y="3757788"/>
              <a:chExt cx="3024814" cy="1729030"/>
            </a:xfrm>
          </p:grpSpPr>
          <p:sp>
            <p:nvSpPr>
              <p:cNvPr id="44" name="TextBox 73"/>
              <p:cNvSpPr txBox="1"/>
              <p:nvPr/>
            </p:nvSpPr>
            <p:spPr>
              <a:xfrm>
                <a:off x="8799783" y="3757788"/>
                <a:ext cx="2649267"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b="1" dirty="0" smtClean="0">
                    <a:latin typeface="微软雅黑" pitchFamily="34" charset="-122"/>
                    <a:ea typeface="微软雅黑" pitchFamily="34" charset="-122"/>
                  </a:rPr>
                  <a:t>5</a:t>
                </a:r>
                <a:r>
                  <a:rPr lang="zh-CN" altLang="en-US" b="1" dirty="0" smtClean="0">
                    <a:latin typeface="微软雅黑" pitchFamily="34" charset="-122"/>
                    <a:ea typeface="微软雅黑" pitchFamily="34" charset="-122"/>
                  </a:rPr>
                  <a:t>、统筹</a:t>
                </a:r>
                <a:r>
                  <a:rPr lang="zh-CN" altLang="en-US" b="1" dirty="0">
                    <a:latin typeface="微软雅黑" pitchFamily="34" charset="-122"/>
                    <a:ea typeface="微软雅黑" pitchFamily="34" charset="-122"/>
                  </a:rPr>
                  <a:t>实施</a:t>
                </a:r>
                <a:r>
                  <a:rPr lang="en-US" altLang="zh-CN" b="1" dirty="0">
                    <a:latin typeface="微软雅黑" pitchFamily="34" charset="-122"/>
                    <a:ea typeface="微软雅黑" pitchFamily="34" charset="-122"/>
                  </a:rPr>
                  <a:t>+</a:t>
                </a:r>
                <a:r>
                  <a:rPr lang="zh-CN" altLang="en-US" b="1" dirty="0">
                    <a:latin typeface="微软雅黑" pitchFamily="34" charset="-122"/>
                    <a:ea typeface="微软雅黑" pitchFamily="34" charset="-122"/>
                  </a:rPr>
                  <a:t>产品服务</a:t>
                </a:r>
                <a:endParaRPr lang="en-US" altLang="zh-CN" b="1" dirty="0">
                  <a:latin typeface="微软雅黑" pitchFamily="34" charset="-122"/>
                  <a:ea typeface="微软雅黑" pitchFamily="34" charset="-122"/>
                </a:endParaRPr>
              </a:p>
            </p:txBody>
          </p:sp>
          <p:sp>
            <p:nvSpPr>
              <p:cNvPr id="46" name="Rectangle 82"/>
              <p:cNvSpPr/>
              <p:nvPr/>
            </p:nvSpPr>
            <p:spPr>
              <a:xfrm>
                <a:off x="8424236" y="4172612"/>
                <a:ext cx="2918575" cy="1314206"/>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329355">
                  <a:lnSpc>
                    <a:spcPct val="130000"/>
                  </a:lnSpc>
                  <a:spcAft>
                    <a:spcPts val="600"/>
                  </a:spcAft>
                  <a:defRPr/>
                </a:pPr>
                <a:r>
                  <a:rPr lang="en-GB" altLang="zh-CN" sz="1200" dirty="0">
                    <a:latin typeface="微软雅黑" pitchFamily="34" charset="-122"/>
                    <a:ea typeface="微软雅黑" pitchFamily="34" charset="-122"/>
                  </a:rPr>
                  <a:t> </a:t>
                </a:r>
                <a:r>
                  <a:rPr lang="en-GB" altLang="zh-CN" sz="1200" dirty="0" smtClean="0">
                    <a:latin typeface="微软雅黑" pitchFamily="34" charset="-122"/>
                    <a:ea typeface="微软雅黑" pitchFamily="34" charset="-122"/>
                  </a:rPr>
                  <a:t>    </a:t>
                </a:r>
                <a:r>
                  <a:rPr lang="zh-CN" altLang="en-US" sz="1200" dirty="0" smtClean="0">
                    <a:solidFill>
                      <a:srgbClr val="FF0000"/>
                    </a:solidFill>
                    <a:latin typeface="微软雅黑" pitchFamily="34" charset="-122"/>
                    <a:ea typeface="微软雅黑" pitchFamily="34" charset="-122"/>
                  </a:rPr>
                  <a:t>项目建设（</a:t>
                </a:r>
                <a:r>
                  <a:rPr lang="zh-CN" altLang="en-US" sz="1200" dirty="0">
                    <a:solidFill>
                      <a:srgbClr val="FF0000"/>
                    </a:solidFill>
                    <a:latin typeface="微软雅黑" pitchFamily="34" charset="-122"/>
                    <a:ea typeface="微软雅黑" pitchFamily="34" charset="-122"/>
                  </a:rPr>
                  <a:t>调研、方案、人培方案、课程体系、课程教材、教学资源、实训室、师资管理培训、信息化、校园文化、教学诊改等）</a:t>
                </a:r>
                <a:endParaRPr lang="en-US" altLang="zh-CN" sz="1200" dirty="0">
                  <a:solidFill>
                    <a:srgbClr val="FF0000"/>
                  </a:solidFill>
                  <a:latin typeface="微软雅黑" pitchFamily="34" charset="-122"/>
                  <a:ea typeface="微软雅黑" pitchFamily="34" charset="-122"/>
                </a:endParaRPr>
              </a:p>
              <a:p>
                <a:pPr algn="ctr"/>
                <a:endParaRPr lang="en-GB" sz="1200" dirty="0">
                  <a:latin typeface="Arial" panose="020B0604020202020204" pitchFamily="34" charset="0"/>
                  <a:cs typeface="Arial" panose="020B0604020202020204" pitchFamily="34" charset="0"/>
                </a:endParaRPr>
              </a:p>
            </p:txBody>
          </p:sp>
        </p:grpSp>
      </p:grpSp>
      <p:sp>
        <p:nvSpPr>
          <p:cNvPr id="117" name="Freeform 67"/>
          <p:cNvSpPr>
            <a:spLocks noEditPoints="1"/>
          </p:cNvSpPr>
          <p:nvPr/>
        </p:nvSpPr>
        <p:spPr bwMode="auto">
          <a:xfrm>
            <a:off x="9907711" y="1506881"/>
            <a:ext cx="277647" cy="276818"/>
          </a:xfrm>
          <a:custGeom>
            <a:avLst/>
            <a:gdLst>
              <a:gd name="T0" fmla="*/ 212 w 423"/>
              <a:gd name="T1" fmla="*/ 0 h 424"/>
              <a:gd name="T2" fmla="*/ 0 w 423"/>
              <a:gd name="T3" fmla="*/ 212 h 424"/>
              <a:gd name="T4" fmla="*/ 212 w 423"/>
              <a:gd name="T5" fmla="*/ 424 h 424"/>
              <a:gd name="T6" fmla="*/ 423 w 423"/>
              <a:gd name="T7" fmla="*/ 212 h 424"/>
              <a:gd name="T8" fmla="*/ 212 w 423"/>
              <a:gd name="T9" fmla="*/ 0 h 424"/>
              <a:gd name="T10" fmla="*/ 212 w 423"/>
              <a:gd name="T11" fmla="*/ 386 h 424"/>
              <a:gd name="T12" fmla="*/ 38 w 423"/>
              <a:gd name="T13" fmla="*/ 212 h 424"/>
              <a:gd name="T14" fmla="*/ 212 w 423"/>
              <a:gd name="T15" fmla="*/ 38 h 424"/>
              <a:gd name="T16" fmla="*/ 386 w 423"/>
              <a:gd name="T17" fmla="*/ 212 h 424"/>
              <a:gd name="T18" fmla="*/ 212 w 423"/>
              <a:gd name="T19" fmla="*/ 386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3" h="424">
                <a:moveTo>
                  <a:pt x="212" y="0"/>
                </a:moveTo>
                <a:cubicBezTo>
                  <a:pt x="95" y="0"/>
                  <a:pt x="0" y="95"/>
                  <a:pt x="0" y="212"/>
                </a:cubicBezTo>
                <a:cubicBezTo>
                  <a:pt x="0" y="329"/>
                  <a:pt x="95" y="424"/>
                  <a:pt x="212" y="424"/>
                </a:cubicBezTo>
                <a:cubicBezTo>
                  <a:pt x="329" y="424"/>
                  <a:pt x="423" y="329"/>
                  <a:pt x="423" y="212"/>
                </a:cubicBezTo>
                <a:cubicBezTo>
                  <a:pt x="423" y="95"/>
                  <a:pt x="329" y="0"/>
                  <a:pt x="212" y="0"/>
                </a:cubicBezTo>
                <a:close/>
                <a:moveTo>
                  <a:pt x="212" y="386"/>
                </a:moveTo>
                <a:cubicBezTo>
                  <a:pt x="116" y="386"/>
                  <a:pt x="38" y="308"/>
                  <a:pt x="38" y="212"/>
                </a:cubicBezTo>
                <a:cubicBezTo>
                  <a:pt x="38" y="116"/>
                  <a:pt x="116" y="38"/>
                  <a:pt x="212" y="38"/>
                </a:cubicBezTo>
                <a:cubicBezTo>
                  <a:pt x="308" y="38"/>
                  <a:pt x="386" y="116"/>
                  <a:pt x="386" y="212"/>
                </a:cubicBezTo>
                <a:cubicBezTo>
                  <a:pt x="386" y="308"/>
                  <a:pt x="308" y="386"/>
                  <a:pt x="212" y="386"/>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latin typeface="Arial" panose="020B0604020202020204" pitchFamily="34" charset="0"/>
              <a:cs typeface="Arial" panose="020B0604020202020204" pitchFamily="34" charset="0"/>
            </a:endParaRPr>
          </a:p>
        </p:txBody>
      </p:sp>
      <p:sp>
        <p:nvSpPr>
          <p:cNvPr id="118" name="Oval 66"/>
          <p:cNvSpPr>
            <a:spLocks noChangeArrowheads="1"/>
          </p:cNvSpPr>
          <p:nvPr/>
        </p:nvSpPr>
        <p:spPr bwMode="auto">
          <a:xfrm>
            <a:off x="9979335" y="1574656"/>
            <a:ext cx="134408" cy="134683"/>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latin typeface="Arial" panose="020B0604020202020204" pitchFamily="34" charset="0"/>
              <a:cs typeface="Arial" panose="020B0604020202020204" pitchFamily="34" charset="0"/>
            </a:endParaRPr>
          </a:p>
        </p:txBody>
      </p:sp>
      <p:sp>
        <p:nvSpPr>
          <p:cNvPr id="121" name="TextBox 73"/>
          <p:cNvSpPr txBox="1"/>
          <p:nvPr/>
        </p:nvSpPr>
        <p:spPr>
          <a:xfrm>
            <a:off x="9338814" y="1804652"/>
            <a:ext cx="1481496"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b="1" dirty="0" smtClean="0">
                <a:latin typeface="微软雅黑" pitchFamily="34" charset="-122"/>
                <a:ea typeface="微软雅黑" pitchFamily="34" charset="-122"/>
              </a:rPr>
              <a:t>4</a:t>
            </a:r>
            <a:r>
              <a:rPr lang="zh-CN" altLang="en-US" b="1" dirty="0" smtClean="0">
                <a:latin typeface="微软雅黑" pitchFamily="34" charset="-122"/>
                <a:ea typeface="微软雅黑" pitchFamily="34" charset="-122"/>
              </a:rPr>
              <a:t>、整体</a:t>
            </a:r>
            <a:r>
              <a:rPr lang="zh-CN" altLang="en-US" b="1" dirty="0">
                <a:latin typeface="微软雅黑" pitchFamily="34" charset="-122"/>
                <a:ea typeface="微软雅黑" pitchFamily="34" charset="-122"/>
              </a:rPr>
              <a:t>实施</a:t>
            </a:r>
            <a:endParaRPr lang="en-GB" b="1" dirty="0">
              <a:latin typeface="微软雅黑" pitchFamily="34" charset="-122"/>
              <a:ea typeface="微软雅黑" pitchFamily="34" charset="-122"/>
            </a:endParaRPr>
          </a:p>
        </p:txBody>
      </p:sp>
      <p:sp>
        <p:nvSpPr>
          <p:cNvPr id="122" name="Rectangle 82"/>
          <p:cNvSpPr/>
          <p:nvPr/>
        </p:nvSpPr>
        <p:spPr>
          <a:xfrm>
            <a:off x="8968615" y="2269519"/>
            <a:ext cx="2384237" cy="46166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200" dirty="0" smtClean="0">
                <a:solidFill>
                  <a:srgbClr val="FF0000"/>
                </a:solidFill>
                <a:latin typeface="微软雅黑" pitchFamily="34" charset="-122"/>
                <a:ea typeface="微软雅黑" pitchFamily="34" charset="-122"/>
              </a:rPr>
              <a:t>项目</a:t>
            </a:r>
            <a:r>
              <a:rPr lang="zh-CN" altLang="en-US" sz="1200" dirty="0">
                <a:solidFill>
                  <a:srgbClr val="FF0000"/>
                </a:solidFill>
                <a:latin typeface="微软雅黑" pitchFamily="34" charset="-122"/>
                <a:ea typeface="微软雅黑" pitchFamily="34" charset="-122"/>
              </a:rPr>
              <a:t>建设的整体实施规划</a:t>
            </a:r>
            <a:endParaRPr lang="en-US" altLang="zh-CN" sz="1200" dirty="0">
              <a:solidFill>
                <a:srgbClr val="FF0000"/>
              </a:solidFill>
              <a:latin typeface="微软雅黑" pitchFamily="34" charset="-122"/>
              <a:ea typeface="微软雅黑" pitchFamily="34" charset="-122"/>
            </a:endParaRPr>
          </a:p>
          <a:p>
            <a:pPr algn="ctr"/>
            <a:endParaRPr lang="en-GB" sz="1200" dirty="0">
              <a:latin typeface="Arial" panose="020B0604020202020204" pitchFamily="34" charset="0"/>
              <a:cs typeface="Arial" panose="020B0604020202020204" pitchFamily="34" charset="0"/>
            </a:endParaRPr>
          </a:p>
        </p:txBody>
      </p:sp>
      <p:sp>
        <p:nvSpPr>
          <p:cNvPr id="123" name="Oval 61"/>
          <p:cNvSpPr>
            <a:spLocks noChangeArrowheads="1"/>
          </p:cNvSpPr>
          <p:nvPr/>
        </p:nvSpPr>
        <p:spPr bwMode="auto">
          <a:xfrm>
            <a:off x="6515418" y="5756007"/>
            <a:ext cx="134408" cy="13468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latin typeface="Arial" panose="020B0604020202020204" pitchFamily="34" charset="0"/>
              <a:cs typeface="Arial" panose="020B0604020202020204" pitchFamily="34" charset="0"/>
            </a:endParaRPr>
          </a:p>
        </p:txBody>
      </p:sp>
      <p:sp>
        <p:nvSpPr>
          <p:cNvPr id="124" name="Freeform 62"/>
          <p:cNvSpPr>
            <a:spLocks noEditPoints="1"/>
          </p:cNvSpPr>
          <p:nvPr/>
        </p:nvSpPr>
        <p:spPr bwMode="auto">
          <a:xfrm>
            <a:off x="6448413" y="5673856"/>
            <a:ext cx="277647" cy="276818"/>
          </a:xfrm>
          <a:custGeom>
            <a:avLst/>
            <a:gdLst>
              <a:gd name="T0" fmla="*/ 212 w 423"/>
              <a:gd name="T1" fmla="*/ 0 h 424"/>
              <a:gd name="T2" fmla="*/ 0 w 423"/>
              <a:gd name="T3" fmla="*/ 212 h 424"/>
              <a:gd name="T4" fmla="*/ 212 w 423"/>
              <a:gd name="T5" fmla="*/ 424 h 424"/>
              <a:gd name="T6" fmla="*/ 423 w 423"/>
              <a:gd name="T7" fmla="*/ 212 h 424"/>
              <a:gd name="T8" fmla="*/ 212 w 423"/>
              <a:gd name="T9" fmla="*/ 0 h 424"/>
              <a:gd name="T10" fmla="*/ 212 w 423"/>
              <a:gd name="T11" fmla="*/ 386 h 424"/>
              <a:gd name="T12" fmla="*/ 38 w 423"/>
              <a:gd name="T13" fmla="*/ 212 h 424"/>
              <a:gd name="T14" fmla="*/ 212 w 423"/>
              <a:gd name="T15" fmla="*/ 38 h 424"/>
              <a:gd name="T16" fmla="*/ 386 w 423"/>
              <a:gd name="T17" fmla="*/ 212 h 424"/>
              <a:gd name="T18" fmla="*/ 212 w 423"/>
              <a:gd name="T19" fmla="*/ 386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3" h="424">
                <a:moveTo>
                  <a:pt x="212" y="0"/>
                </a:moveTo>
                <a:cubicBezTo>
                  <a:pt x="95" y="0"/>
                  <a:pt x="0" y="95"/>
                  <a:pt x="0" y="212"/>
                </a:cubicBezTo>
                <a:cubicBezTo>
                  <a:pt x="0" y="329"/>
                  <a:pt x="95" y="424"/>
                  <a:pt x="212" y="424"/>
                </a:cubicBezTo>
                <a:cubicBezTo>
                  <a:pt x="329" y="424"/>
                  <a:pt x="423" y="329"/>
                  <a:pt x="423" y="212"/>
                </a:cubicBezTo>
                <a:cubicBezTo>
                  <a:pt x="423" y="95"/>
                  <a:pt x="329" y="0"/>
                  <a:pt x="212" y="0"/>
                </a:cubicBezTo>
                <a:close/>
                <a:moveTo>
                  <a:pt x="212" y="386"/>
                </a:moveTo>
                <a:cubicBezTo>
                  <a:pt x="116" y="386"/>
                  <a:pt x="38" y="308"/>
                  <a:pt x="38" y="212"/>
                </a:cubicBezTo>
                <a:cubicBezTo>
                  <a:pt x="38" y="116"/>
                  <a:pt x="116" y="38"/>
                  <a:pt x="212" y="38"/>
                </a:cubicBezTo>
                <a:cubicBezTo>
                  <a:pt x="308" y="38"/>
                  <a:pt x="386" y="116"/>
                  <a:pt x="386" y="212"/>
                </a:cubicBezTo>
                <a:cubicBezTo>
                  <a:pt x="386" y="308"/>
                  <a:pt x="308" y="386"/>
                  <a:pt x="212" y="386"/>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latin typeface="Arial" panose="020B0604020202020204" pitchFamily="34" charset="0"/>
              <a:cs typeface="Arial" panose="020B0604020202020204" pitchFamily="34" charset="0"/>
            </a:endParaRPr>
          </a:p>
        </p:txBody>
      </p:sp>
      <p:sp>
        <p:nvSpPr>
          <p:cNvPr id="126" name="TextBox 73"/>
          <p:cNvSpPr txBox="1"/>
          <p:nvPr/>
        </p:nvSpPr>
        <p:spPr>
          <a:xfrm>
            <a:off x="6617384" y="5734060"/>
            <a:ext cx="1481496"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b="1" dirty="0" smtClean="0">
                <a:latin typeface="微软雅黑" pitchFamily="34" charset="-122"/>
                <a:ea typeface="微软雅黑" pitchFamily="34" charset="-122"/>
              </a:rPr>
              <a:t>7</a:t>
            </a:r>
            <a:r>
              <a:rPr lang="zh-CN" altLang="en-US" b="1" dirty="0" smtClean="0">
                <a:latin typeface="微软雅黑" pitchFamily="34" charset="-122"/>
                <a:ea typeface="微软雅黑" pitchFamily="34" charset="-122"/>
              </a:rPr>
              <a:t>、持续提升</a:t>
            </a:r>
            <a:endParaRPr lang="en-GB" b="1" dirty="0">
              <a:latin typeface="微软雅黑" pitchFamily="34" charset="-122"/>
              <a:ea typeface="微软雅黑" pitchFamily="34" charset="-122"/>
            </a:endParaRPr>
          </a:p>
        </p:txBody>
      </p:sp>
      <p:sp>
        <p:nvSpPr>
          <p:cNvPr id="129" name="Rectangle 69"/>
          <p:cNvSpPr/>
          <p:nvPr/>
        </p:nvSpPr>
        <p:spPr>
          <a:xfrm>
            <a:off x="6271143" y="6076622"/>
            <a:ext cx="2384237" cy="46166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200" dirty="0" smtClean="0">
                <a:solidFill>
                  <a:srgbClr val="FF0000"/>
                </a:solidFill>
                <a:latin typeface="微软雅黑" pitchFamily="34" charset="-122"/>
                <a:ea typeface="微软雅黑" pitchFamily="34" charset="-122"/>
              </a:rPr>
              <a:t>后</a:t>
            </a:r>
            <a:r>
              <a:rPr lang="zh-CN" altLang="en-US" sz="1200" dirty="0">
                <a:solidFill>
                  <a:srgbClr val="FF0000"/>
                </a:solidFill>
                <a:latin typeface="微软雅黑" pitchFamily="34" charset="-122"/>
                <a:ea typeface="微软雅黑" pitchFamily="34" charset="-122"/>
              </a:rPr>
              <a:t>示范建设</a:t>
            </a:r>
            <a:r>
              <a:rPr lang="zh-CN" altLang="en-US" sz="1200" dirty="0" smtClean="0">
                <a:solidFill>
                  <a:srgbClr val="FF0000"/>
                </a:solidFill>
                <a:latin typeface="微软雅黑" pitchFamily="34" charset="-122"/>
                <a:ea typeface="微软雅黑" pitchFamily="34" charset="-122"/>
              </a:rPr>
              <a:t>规划</a:t>
            </a:r>
            <a:endParaRPr lang="en-US" altLang="zh-CN" sz="1200" dirty="0">
              <a:solidFill>
                <a:srgbClr val="FF0000"/>
              </a:solidFill>
              <a:latin typeface="微软雅黑" panose="020B0503020204020204" pitchFamily="34" charset="-122"/>
              <a:ea typeface="微软雅黑" panose="020B0503020204020204" pitchFamily="34" charset="-122"/>
            </a:endParaRPr>
          </a:p>
          <a:p>
            <a:pPr algn="ctr"/>
            <a:r>
              <a:rPr lang="en-GB" sz="1200" dirty="0" smtClean="0">
                <a:latin typeface="Arial" panose="020B0604020202020204" pitchFamily="34" charset="0"/>
                <a:cs typeface="Arial" panose="020B0604020202020204" pitchFamily="34" charset="0"/>
              </a:rPr>
              <a:t>. </a:t>
            </a:r>
            <a:endParaRPr lang="en-GB" sz="1200" dirty="0">
              <a:latin typeface="Arial" panose="020B0604020202020204" pitchFamily="34" charset="0"/>
              <a:cs typeface="Arial" panose="020B0604020202020204" pitchFamily="34" charset="0"/>
            </a:endParaRPr>
          </a:p>
        </p:txBody>
      </p:sp>
      <p:cxnSp>
        <p:nvCxnSpPr>
          <p:cNvPr id="116" name="直接连接符 115"/>
          <p:cNvCxnSpPr/>
          <p:nvPr/>
        </p:nvCxnSpPr>
        <p:spPr>
          <a:xfrm flipV="1">
            <a:off x="1768416" y="404813"/>
            <a:ext cx="9835320"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0" name="文本框 2"/>
          <p:cNvSpPr txBox="1"/>
          <p:nvPr/>
        </p:nvSpPr>
        <p:spPr>
          <a:xfrm>
            <a:off x="11850701" y="235536"/>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solidFill>
                  <a:prstClr val="white"/>
                </a:solidFill>
                <a:latin typeface="微软雅黑" panose="020B0503020204020204" pitchFamily="34" charset="-122"/>
                <a:ea typeface="微软雅黑" panose="020B0503020204020204" pitchFamily="34" charset="-122"/>
              </a:rPr>
              <a:t>42</a:t>
            </a:r>
            <a:endParaRPr lang="zh-CN" altLang="en-US" sz="1600" b="1" dirty="0">
              <a:solidFill>
                <a:prstClr val="white"/>
              </a:solidFill>
              <a:latin typeface="微软雅黑" panose="020B0503020204020204" pitchFamily="34" charset="-122"/>
              <a:ea typeface="微软雅黑" panose="020B0503020204020204" pitchFamily="34" charset="-122"/>
            </a:endParaRPr>
          </a:p>
        </p:txBody>
      </p:sp>
      <p:sp>
        <p:nvSpPr>
          <p:cNvPr id="125" name="MH_Other_5"/>
          <p:cNvSpPr>
            <a:spLocks noChangeArrowheads="1"/>
          </p:cNvSpPr>
          <p:nvPr>
            <p:custDataLst>
              <p:tags r:id="rId1"/>
            </p:custDataLst>
          </p:nvPr>
        </p:nvSpPr>
        <p:spPr bwMode="auto">
          <a:xfrm>
            <a:off x="211872" y="720850"/>
            <a:ext cx="2958840" cy="537934"/>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r>
              <a:rPr lang="zh-CN" altLang="en-US" sz="2000" b="1" dirty="0" smtClean="0">
                <a:solidFill>
                  <a:srgbClr val="FFFFFF"/>
                </a:solidFill>
                <a:ea typeface="微软雅黑" pitchFamily="34" charset="-122"/>
              </a:rPr>
              <a:t>（三）项目包含的内容</a:t>
            </a:r>
            <a:endParaRPr lang="zh-CN" altLang="en-US" sz="2000" b="1" dirty="0">
              <a:solidFill>
                <a:srgbClr val="FFFFFF"/>
              </a:solidFill>
              <a:ea typeface="微软雅黑" pitchFamily="34" charset="-122"/>
            </a:endParaRPr>
          </a:p>
        </p:txBody>
      </p:sp>
    </p:spTree>
    <p:extLst>
      <p:ext uri="{BB962C8B-B14F-4D97-AF65-F5344CB8AC3E}">
        <p14:creationId xmlns:p14="http://schemas.microsoft.com/office/powerpoint/2010/main" val="37802779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404813"/>
            <a:ext cx="1768415" cy="241230"/>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cxnSp>
        <p:nvCxnSpPr>
          <p:cNvPr id="29" name="直接连接符 28"/>
          <p:cNvCxnSpPr/>
          <p:nvPr/>
        </p:nvCxnSpPr>
        <p:spPr>
          <a:xfrm>
            <a:off x="1768416" y="404813"/>
            <a:ext cx="982350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MH_Other_5"/>
          <p:cNvSpPr>
            <a:spLocks noChangeArrowheads="1"/>
          </p:cNvSpPr>
          <p:nvPr>
            <p:custDataLst>
              <p:tags r:id="rId1"/>
            </p:custDataLst>
          </p:nvPr>
        </p:nvSpPr>
        <p:spPr bwMode="auto">
          <a:xfrm>
            <a:off x="212390" y="719195"/>
            <a:ext cx="3614748" cy="531944"/>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r>
              <a:rPr lang="zh-CN" altLang="en-US" sz="2000" b="1" dirty="0" smtClean="0">
                <a:solidFill>
                  <a:srgbClr val="FFFFFF"/>
                </a:solidFill>
                <a:ea typeface="微软雅黑" pitchFamily="34" charset="-122"/>
              </a:rPr>
              <a:t>（四） 项目保障</a:t>
            </a:r>
            <a:r>
              <a:rPr lang="zh-CN" altLang="en-US" sz="2000" b="1" dirty="0">
                <a:solidFill>
                  <a:srgbClr val="FFFFFF"/>
                </a:solidFill>
                <a:ea typeface="微软雅黑" pitchFamily="34" charset="-122"/>
              </a:rPr>
              <a:t>与评价</a:t>
            </a:r>
            <a:r>
              <a:rPr lang="zh-CN" altLang="en-US" sz="2000" b="1" dirty="0" smtClean="0">
                <a:solidFill>
                  <a:srgbClr val="FFFFFF"/>
                </a:solidFill>
                <a:ea typeface="微软雅黑" pitchFamily="34" charset="-122"/>
              </a:rPr>
              <a:t>体系</a:t>
            </a:r>
            <a:endParaRPr lang="zh-CN" altLang="en-US" sz="2000" b="1" dirty="0">
              <a:solidFill>
                <a:srgbClr val="FFFFFF"/>
              </a:solidFill>
              <a:ea typeface="微软雅黑" pitchFamily="34" charset="-122"/>
            </a:endParaRPr>
          </a:p>
        </p:txBody>
      </p:sp>
      <p:grpSp>
        <p:nvGrpSpPr>
          <p:cNvPr id="41" name="组合 40"/>
          <p:cNvGrpSpPr/>
          <p:nvPr/>
        </p:nvGrpSpPr>
        <p:grpSpPr>
          <a:xfrm>
            <a:off x="1914655" y="1476480"/>
            <a:ext cx="7954884" cy="4008290"/>
            <a:chOff x="827584" y="984503"/>
            <a:chExt cx="7954884" cy="4008290"/>
          </a:xfrm>
        </p:grpSpPr>
        <p:sp>
          <p:nvSpPr>
            <p:cNvPr id="42" name="TextBox 41"/>
            <p:cNvSpPr txBox="1"/>
            <p:nvPr/>
          </p:nvSpPr>
          <p:spPr>
            <a:xfrm>
              <a:off x="827584" y="984503"/>
              <a:ext cx="5976664" cy="400110"/>
            </a:xfrm>
            <a:prstGeom prst="rect">
              <a:avLst/>
            </a:prstGeom>
            <a:noFill/>
          </p:spPr>
          <p:txBody>
            <a:bodyPr wrap="square" rtlCol="0">
              <a:spAutoFit/>
            </a:bodyPr>
            <a:lstStyle/>
            <a:p>
              <a:endParaRPr lang="zh-CN" altLang="en-US" sz="2000" b="1" dirty="0">
                <a:latin typeface="微软雅黑" pitchFamily="34" charset="-122"/>
                <a:ea typeface="微软雅黑" pitchFamily="34" charset="-122"/>
              </a:endParaRPr>
            </a:p>
          </p:txBody>
        </p:sp>
        <p:grpSp>
          <p:nvGrpSpPr>
            <p:cNvPr id="43" name="组合 42"/>
            <p:cNvGrpSpPr/>
            <p:nvPr/>
          </p:nvGrpSpPr>
          <p:grpSpPr>
            <a:xfrm>
              <a:off x="827584" y="1600286"/>
              <a:ext cx="7954884" cy="3392507"/>
              <a:chOff x="300038" y="1552431"/>
              <a:chExt cx="7954884" cy="3392507"/>
            </a:xfrm>
          </p:grpSpPr>
          <p:grpSp>
            <p:nvGrpSpPr>
              <p:cNvPr id="44" name="组合 43"/>
              <p:cNvGrpSpPr/>
              <p:nvPr/>
            </p:nvGrpSpPr>
            <p:grpSpPr>
              <a:xfrm>
                <a:off x="2409018" y="1762788"/>
                <a:ext cx="3367604" cy="3182150"/>
                <a:chOff x="1564436" y="1632570"/>
                <a:chExt cx="3020264" cy="3028723"/>
              </a:xfrm>
            </p:grpSpPr>
            <p:grpSp>
              <p:nvGrpSpPr>
                <p:cNvPr id="58" name="组合 57"/>
                <p:cNvGrpSpPr/>
                <p:nvPr/>
              </p:nvGrpSpPr>
              <p:grpSpPr>
                <a:xfrm>
                  <a:off x="1564436" y="1632570"/>
                  <a:ext cx="3020264" cy="3028723"/>
                  <a:chOff x="3284538" y="2047306"/>
                  <a:chExt cx="2584450" cy="2182207"/>
                </a:xfrm>
              </p:grpSpPr>
              <p:sp>
                <p:nvSpPr>
                  <p:cNvPr id="60" name="MH_Other_1"/>
                  <p:cNvSpPr>
                    <a:spLocks/>
                  </p:cNvSpPr>
                  <p:nvPr>
                    <p:custDataLst>
                      <p:tags r:id="rId2"/>
                    </p:custDataLst>
                  </p:nvPr>
                </p:nvSpPr>
                <p:spPr bwMode="auto">
                  <a:xfrm>
                    <a:off x="4049713" y="2047306"/>
                    <a:ext cx="1052512" cy="662598"/>
                  </a:xfrm>
                  <a:custGeom>
                    <a:avLst/>
                    <a:gdLst>
                      <a:gd name="T0" fmla="*/ 35469067 w 747713"/>
                      <a:gd name="T1" fmla="*/ 0 h 565150"/>
                      <a:gd name="T2" fmla="*/ 141121355 w 747713"/>
                      <a:gd name="T3" fmla="*/ 0 h 565150"/>
                      <a:gd name="T4" fmla="*/ 177722379 w 747713"/>
                      <a:gd name="T5" fmla="*/ 45681216 h 565150"/>
                      <a:gd name="T6" fmla="*/ 135083867 w 747713"/>
                      <a:gd name="T7" fmla="*/ 133847208 h 565150"/>
                      <a:gd name="T8" fmla="*/ 48298318 w 747713"/>
                      <a:gd name="T9" fmla="*/ 133847208 h 565150"/>
                      <a:gd name="T10" fmla="*/ 0 w 747713"/>
                      <a:gd name="T11" fmla="*/ 45869060 h 565150"/>
                      <a:gd name="T12" fmla="*/ 35469067 w 747713"/>
                      <a:gd name="T13" fmla="*/ 0 h 565150"/>
                      <a:gd name="T14" fmla="*/ 0 60000 65536"/>
                      <a:gd name="T15" fmla="*/ 0 60000 65536"/>
                      <a:gd name="T16" fmla="*/ 0 60000 65536"/>
                      <a:gd name="T17" fmla="*/ 0 60000 65536"/>
                      <a:gd name="T18" fmla="*/ 0 60000 65536"/>
                      <a:gd name="T19" fmla="*/ 0 60000 65536"/>
                      <a:gd name="T20" fmla="*/ 0 60000 65536"/>
                      <a:gd name="T21" fmla="*/ 0 w 747713"/>
                      <a:gd name="T22" fmla="*/ 0 h 565150"/>
                      <a:gd name="T23" fmla="*/ 747713 w 747713"/>
                      <a:gd name="T24" fmla="*/ 565150 h 56515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47713" h="565150">
                        <a:moveTo>
                          <a:pt x="149225" y="0"/>
                        </a:moveTo>
                        <a:lnTo>
                          <a:pt x="593725" y="0"/>
                        </a:lnTo>
                        <a:lnTo>
                          <a:pt x="747713" y="192882"/>
                        </a:lnTo>
                        <a:lnTo>
                          <a:pt x="568325" y="565150"/>
                        </a:lnTo>
                        <a:lnTo>
                          <a:pt x="203200" y="565150"/>
                        </a:lnTo>
                        <a:lnTo>
                          <a:pt x="0" y="193675"/>
                        </a:lnTo>
                        <a:lnTo>
                          <a:pt x="149225" y="0"/>
                        </a:lnTo>
                        <a:close/>
                      </a:path>
                    </a:pathLst>
                  </a:cu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r>
                      <a:rPr lang="zh-CN" altLang="en-US" sz="1600" b="1" dirty="0">
                        <a:solidFill>
                          <a:schemeClr val="bg1"/>
                        </a:solidFill>
                        <a:latin typeface="微软雅黑" pitchFamily="34" charset="-122"/>
                        <a:ea typeface="微软雅黑" pitchFamily="34" charset="-122"/>
                      </a:rPr>
                      <a:t>质量监控</a:t>
                    </a:r>
                  </a:p>
                  <a:p>
                    <a:pPr algn="ctr">
                      <a:lnSpc>
                        <a:spcPct val="120000"/>
                      </a:lnSpc>
                    </a:pPr>
                    <a:r>
                      <a:rPr lang="zh-CN" altLang="en-US" sz="1600" b="1" dirty="0">
                        <a:solidFill>
                          <a:schemeClr val="bg1"/>
                        </a:solidFill>
                        <a:latin typeface="微软雅黑" pitchFamily="34" charset="-122"/>
                        <a:ea typeface="微软雅黑" pitchFamily="34" charset="-122"/>
                      </a:rPr>
                      <a:t>机制</a:t>
                    </a:r>
                  </a:p>
                </p:txBody>
              </p:sp>
              <p:sp>
                <p:nvSpPr>
                  <p:cNvPr id="61" name="MH_Other_2"/>
                  <p:cNvSpPr>
                    <a:spLocks/>
                  </p:cNvSpPr>
                  <p:nvPr>
                    <p:custDataLst>
                      <p:tags r:id="rId3"/>
                    </p:custDataLst>
                  </p:nvPr>
                </p:nvSpPr>
                <p:spPr bwMode="auto">
                  <a:xfrm>
                    <a:off x="4900613" y="2326365"/>
                    <a:ext cx="965200" cy="796175"/>
                  </a:xfrm>
                  <a:custGeom>
                    <a:avLst/>
                    <a:gdLst>
                      <a:gd name="T0" fmla="*/ 315255 w 964104"/>
                      <a:gd name="T1" fmla="*/ 0 h 954563"/>
                      <a:gd name="T2" fmla="*/ 662351 w 964104"/>
                      <a:gd name="T3" fmla="*/ 46418 h 954563"/>
                      <a:gd name="T4" fmla="*/ 980675 w 964104"/>
                      <a:gd name="T5" fmla="*/ 598003 h 954563"/>
                      <a:gd name="T6" fmla="*/ 851703 w 964104"/>
                      <a:gd name="T7" fmla="*/ 927276 h 954563"/>
                      <a:gd name="T8" fmla="*/ 261481 w 964104"/>
                      <a:gd name="T9" fmla="*/ 971379 h 954563"/>
                      <a:gd name="T10" fmla="*/ 0 w 964104"/>
                      <a:gd name="T11" fmla="*/ 518292 h 954563"/>
                      <a:gd name="T12" fmla="*/ 0 60000 65536"/>
                      <a:gd name="T13" fmla="*/ 0 60000 65536"/>
                      <a:gd name="T14" fmla="*/ 0 60000 65536"/>
                      <a:gd name="T15" fmla="*/ 0 60000 65536"/>
                      <a:gd name="T16" fmla="*/ 0 60000 65536"/>
                      <a:gd name="T17" fmla="*/ 0 60000 65536"/>
                      <a:gd name="T18" fmla="*/ 0 w 964104"/>
                      <a:gd name="T19" fmla="*/ 0 h 954563"/>
                      <a:gd name="T20" fmla="*/ 964104 w 964104"/>
                      <a:gd name="T21" fmla="*/ 954563 h 954563"/>
                    </a:gdLst>
                    <a:ahLst/>
                    <a:cxnLst>
                      <a:cxn ang="T12">
                        <a:pos x="T0" y="T1"/>
                      </a:cxn>
                      <a:cxn ang="T13">
                        <a:pos x="T2" y="T3"/>
                      </a:cxn>
                      <a:cxn ang="T14">
                        <a:pos x="T4" y="T5"/>
                      </a:cxn>
                      <a:cxn ang="T15">
                        <a:pos x="T6" y="T7"/>
                      </a:cxn>
                      <a:cxn ang="T16">
                        <a:pos x="T8" y="T9"/>
                      </a:cxn>
                      <a:cxn ang="T17">
                        <a:pos x="T10" y="T11"/>
                      </a:cxn>
                    </a:cxnLst>
                    <a:rect l="T18" t="T19" r="T20" b="T21"/>
                    <a:pathLst>
                      <a:path w="964104" h="954563">
                        <a:moveTo>
                          <a:pt x="309927" y="0"/>
                        </a:moveTo>
                        <a:lnTo>
                          <a:pt x="651159" y="45614"/>
                        </a:lnTo>
                        <a:lnTo>
                          <a:pt x="964104" y="587650"/>
                        </a:lnTo>
                        <a:lnTo>
                          <a:pt x="837311" y="911223"/>
                        </a:lnTo>
                        <a:lnTo>
                          <a:pt x="257061" y="954563"/>
                        </a:lnTo>
                        <a:lnTo>
                          <a:pt x="0" y="509320"/>
                        </a:lnTo>
                        <a:lnTo>
                          <a:pt x="309927" y="0"/>
                        </a:lnTo>
                        <a:close/>
                      </a:path>
                    </a:pathLst>
                  </a:cu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r>
                      <a:rPr lang="zh-CN" altLang="en-US" sz="1600" b="1" dirty="0">
                        <a:solidFill>
                          <a:schemeClr val="bg1"/>
                        </a:solidFill>
                        <a:latin typeface="微软雅黑" pitchFamily="34" charset="-122"/>
                        <a:ea typeface="微软雅黑" pitchFamily="34" charset="-122"/>
                      </a:rPr>
                      <a:t>沟通</a:t>
                    </a:r>
                    <a:r>
                      <a:rPr lang="zh-CN" altLang="en-US" sz="1600" b="1" dirty="0" smtClean="0">
                        <a:solidFill>
                          <a:schemeClr val="bg1"/>
                        </a:solidFill>
                        <a:latin typeface="微软雅黑" pitchFamily="34" charset="-122"/>
                        <a:ea typeface="微软雅黑" pitchFamily="34" charset="-122"/>
                      </a:rPr>
                      <a:t>汇报</a:t>
                    </a:r>
                    <a:endParaRPr lang="en-US" altLang="zh-CN" sz="1600" b="1" dirty="0" smtClean="0">
                      <a:solidFill>
                        <a:schemeClr val="bg1"/>
                      </a:solidFill>
                      <a:latin typeface="微软雅黑" pitchFamily="34" charset="-122"/>
                      <a:ea typeface="微软雅黑" pitchFamily="34" charset="-122"/>
                    </a:endParaRPr>
                  </a:p>
                  <a:p>
                    <a:pPr algn="ctr">
                      <a:lnSpc>
                        <a:spcPct val="120000"/>
                      </a:lnSpc>
                    </a:pPr>
                    <a:r>
                      <a:rPr lang="zh-CN" altLang="en-US" sz="1600" b="1" dirty="0" smtClean="0">
                        <a:solidFill>
                          <a:schemeClr val="bg1"/>
                        </a:solidFill>
                        <a:latin typeface="微软雅黑" pitchFamily="34" charset="-122"/>
                        <a:ea typeface="微软雅黑" pitchFamily="34" charset="-122"/>
                      </a:rPr>
                      <a:t>机制</a:t>
                    </a:r>
                    <a:endParaRPr lang="zh-CN" altLang="en-US" sz="1600" b="1" dirty="0">
                      <a:solidFill>
                        <a:schemeClr val="bg1"/>
                      </a:solidFill>
                      <a:latin typeface="微软雅黑" pitchFamily="34" charset="-122"/>
                      <a:ea typeface="微软雅黑" pitchFamily="34" charset="-122"/>
                    </a:endParaRPr>
                  </a:p>
                </p:txBody>
              </p:sp>
              <p:sp>
                <p:nvSpPr>
                  <p:cNvPr id="62" name="MH_Other_3"/>
                  <p:cNvSpPr>
                    <a:spLocks/>
                  </p:cNvSpPr>
                  <p:nvPr>
                    <p:custDataLst>
                      <p:tags r:id="rId4"/>
                    </p:custDataLst>
                  </p:nvPr>
                </p:nvSpPr>
                <p:spPr bwMode="auto">
                  <a:xfrm>
                    <a:off x="4884738" y="3179408"/>
                    <a:ext cx="984250" cy="772369"/>
                  </a:xfrm>
                  <a:custGeom>
                    <a:avLst/>
                    <a:gdLst>
                      <a:gd name="T0" fmla="*/ 257167 w 984222"/>
                      <a:gd name="T1" fmla="*/ 0 h 926085"/>
                      <a:gd name="T2" fmla="*/ 853469 w 984222"/>
                      <a:gd name="T3" fmla="*/ 13970 h 926085"/>
                      <a:gd name="T4" fmla="*/ 984642 w 984222"/>
                      <a:gd name="T5" fmla="*/ 337570 h 926085"/>
                      <a:gd name="T6" fmla="*/ 671563 w 984222"/>
                      <a:gd name="T7" fmla="*/ 888585 h 926085"/>
                      <a:gd name="T8" fmla="*/ 327794 w 984222"/>
                      <a:gd name="T9" fmla="*/ 941427 h 926085"/>
                      <a:gd name="T10" fmla="*/ 0 w 984222"/>
                      <a:gd name="T11" fmla="*/ 452621 h 926085"/>
                      <a:gd name="T12" fmla="*/ 0 60000 65536"/>
                      <a:gd name="T13" fmla="*/ 0 60000 65536"/>
                      <a:gd name="T14" fmla="*/ 0 60000 65536"/>
                      <a:gd name="T15" fmla="*/ 0 60000 65536"/>
                      <a:gd name="T16" fmla="*/ 0 60000 65536"/>
                      <a:gd name="T17" fmla="*/ 0 60000 65536"/>
                      <a:gd name="T18" fmla="*/ 0 w 984222"/>
                      <a:gd name="T19" fmla="*/ 0 h 926085"/>
                      <a:gd name="T20" fmla="*/ 984222 w 984222"/>
                      <a:gd name="T21" fmla="*/ 926085 h 926085"/>
                    </a:gdLst>
                    <a:ahLst/>
                    <a:cxnLst>
                      <a:cxn ang="T12">
                        <a:pos x="T0" y="T1"/>
                      </a:cxn>
                      <a:cxn ang="T13">
                        <a:pos x="T2" y="T3"/>
                      </a:cxn>
                      <a:cxn ang="T14">
                        <a:pos x="T4" y="T5"/>
                      </a:cxn>
                      <a:cxn ang="T15">
                        <a:pos x="T6" y="T7"/>
                      </a:cxn>
                      <a:cxn ang="T16">
                        <a:pos x="T8" y="T9"/>
                      </a:cxn>
                      <a:cxn ang="T17">
                        <a:pos x="T10" y="T11"/>
                      </a:cxn>
                    </a:cxnLst>
                    <a:rect l="T18" t="T19" r="T20" b="T21"/>
                    <a:pathLst>
                      <a:path w="984222" h="926085">
                        <a:moveTo>
                          <a:pt x="257062" y="0"/>
                        </a:moveTo>
                        <a:lnTo>
                          <a:pt x="853109" y="13745"/>
                        </a:lnTo>
                        <a:lnTo>
                          <a:pt x="984222" y="332068"/>
                        </a:lnTo>
                        <a:lnTo>
                          <a:pt x="671278" y="874104"/>
                        </a:lnTo>
                        <a:lnTo>
                          <a:pt x="327659" y="926085"/>
                        </a:lnTo>
                        <a:lnTo>
                          <a:pt x="0" y="445244"/>
                        </a:lnTo>
                        <a:lnTo>
                          <a:pt x="257062" y="0"/>
                        </a:lnTo>
                        <a:close/>
                      </a:path>
                    </a:pathLst>
                  </a:cu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r>
                      <a:rPr lang="zh-CN" altLang="en-US" sz="1600" b="1" dirty="0">
                        <a:solidFill>
                          <a:schemeClr val="bg1"/>
                        </a:solidFill>
                        <a:latin typeface="微软雅黑" pitchFamily="34" charset="-122"/>
                        <a:ea typeface="微软雅黑" pitchFamily="34" charset="-122"/>
                      </a:rPr>
                      <a:t>进度把控</a:t>
                    </a:r>
                  </a:p>
                  <a:p>
                    <a:pPr algn="ctr">
                      <a:lnSpc>
                        <a:spcPct val="120000"/>
                      </a:lnSpc>
                    </a:pPr>
                    <a:r>
                      <a:rPr lang="zh-CN" altLang="en-US" sz="1600" b="1" dirty="0">
                        <a:solidFill>
                          <a:schemeClr val="bg1"/>
                        </a:solidFill>
                        <a:latin typeface="微软雅黑" pitchFamily="34" charset="-122"/>
                        <a:ea typeface="微软雅黑" pitchFamily="34" charset="-122"/>
                      </a:rPr>
                      <a:t>机制</a:t>
                    </a:r>
                  </a:p>
                </p:txBody>
              </p:sp>
              <p:sp>
                <p:nvSpPr>
                  <p:cNvPr id="63" name="MH_Other_4"/>
                  <p:cNvSpPr>
                    <a:spLocks/>
                  </p:cNvSpPr>
                  <p:nvPr>
                    <p:custDataLst>
                      <p:tags r:id="rId5"/>
                    </p:custDataLst>
                  </p:nvPr>
                </p:nvSpPr>
                <p:spPr bwMode="auto">
                  <a:xfrm>
                    <a:off x="4049713" y="3566916"/>
                    <a:ext cx="1052512" cy="662597"/>
                  </a:xfrm>
                  <a:custGeom>
                    <a:avLst/>
                    <a:gdLst>
                      <a:gd name="T0" fmla="*/ 251436 w 1052835"/>
                      <a:gd name="T1" fmla="*/ 0 h 795773"/>
                      <a:gd name="T2" fmla="*/ 763194 w 1052835"/>
                      <a:gd name="T3" fmla="*/ 0 h 795773"/>
                      <a:gd name="T4" fmla="*/ 1047999 w 1052835"/>
                      <a:gd name="T5" fmla="*/ 518782 h 795773"/>
                      <a:gd name="T6" fmla="*/ 838845 w 1052835"/>
                      <a:gd name="T7" fmla="*/ 789257 h 795773"/>
                      <a:gd name="T8" fmla="*/ 215835 w 1052835"/>
                      <a:gd name="T9" fmla="*/ 789257 h 795773"/>
                      <a:gd name="T10" fmla="*/ 0 w 1052835"/>
                      <a:gd name="T11" fmla="*/ 519890 h 795773"/>
                      <a:gd name="T12" fmla="*/ 0 60000 65536"/>
                      <a:gd name="T13" fmla="*/ 0 60000 65536"/>
                      <a:gd name="T14" fmla="*/ 0 60000 65536"/>
                      <a:gd name="T15" fmla="*/ 0 60000 65536"/>
                      <a:gd name="T16" fmla="*/ 0 60000 65536"/>
                      <a:gd name="T17" fmla="*/ 0 60000 65536"/>
                      <a:gd name="T18" fmla="*/ 0 w 1052835"/>
                      <a:gd name="T19" fmla="*/ 0 h 795773"/>
                      <a:gd name="T20" fmla="*/ 1052835 w 1052835"/>
                      <a:gd name="T21" fmla="*/ 795773 h 795773"/>
                    </a:gdLst>
                    <a:ahLst/>
                    <a:cxnLst>
                      <a:cxn ang="T12">
                        <a:pos x="T0" y="T1"/>
                      </a:cxn>
                      <a:cxn ang="T13">
                        <a:pos x="T2" y="T3"/>
                      </a:cxn>
                      <a:cxn ang="T14">
                        <a:pos x="T4" y="T5"/>
                      </a:cxn>
                      <a:cxn ang="T15">
                        <a:pos x="T6" y="T7"/>
                      </a:cxn>
                      <a:cxn ang="T16">
                        <a:pos x="T8" y="T9"/>
                      </a:cxn>
                      <a:cxn ang="T17">
                        <a:pos x="T10" y="T11"/>
                      </a:cxn>
                    </a:cxnLst>
                    <a:rect l="T18" t="T19" r="T20" b="T21"/>
                    <a:pathLst>
                      <a:path w="1052835" h="795773">
                        <a:moveTo>
                          <a:pt x="252591" y="0"/>
                        </a:moveTo>
                        <a:lnTo>
                          <a:pt x="766714" y="0"/>
                        </a:lnTo>
                        <a:lnTo>
                          <a:pt x="1052835" y="523064"/>
                        </a:lnTo>
                        <a:lnTo>
                          <a:pt x="842715" y="795773"/>
                        </a:lnTo>
                        <a:lnTo>
                          <a:pt x="216826" y="795773"/>
                        </a:lnTo>
                        <a:lnTo>
                          <a:pt x="0" y="524181"/>
                        </a:lnTo>
                        <a:lnTo>
                          <a:pt x="252591" y="0"/>
                        </a:lnTo>
                        <a:close/>
                      </a:path>
                    </a:pathLst>
                  </a:cu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r>
                      <a:rPr lang="zh-CN" altLang="en-US" sz="1600" b="1" dirty="0" smtClean="0">
                        <a:solidFill>
                          <a:schemeClr val="bg1"/>
                        </a:solidFill>
                        <a:latin typeface="微软雅黑" pitchFamily="34" charset="-122"/>
                        <a:ea typeface="微软雅黑" pitchFamily="34" charset="-122"/>
                      </a:rPr>
                      <a:t>成本控制</a:t>
                    </a:r>
                    <a:endParaRPr lang="en-US" altLang="zh-CN" sz="1600" b="1" dirty="0" smtClean="0">
                      <a:solidFill>
                        <a:schemeClr val="bg1"/>
                      </a:solidFill>
                      <a:latin typeface="微软雅黑" pitchFamily="34" charset="-122"/>
                      <a:ea typeface="微软雅黑" pitchFamily="34" charset="-122"/>
                    </a:endParaRPr>
                  </a:p>
                  <a:p>
                    <a:pPr algn="ctr">
                      <a:lnSpc>
                        <a:spcPct val="120000"/>
                      </a:lnSpc>
                    </a:pPr>
                    <a:r>
                      <a:rPr lang="zh-CN" altLang="en-US" sz="1600" b="1" dirty="0" smtClean="0">
                        <a:solidFill>
                          <a:schemeClr val="bg1"/>
                        </a:solidFill>
                        <a:latin typeface="微软雅黑" pitchFamily="34" charset="-122"/>
                        <a:ea typeface="微软雅黑" pitchFamily="34" charset="-122"/>
                      </a:rPr>
                      <a:t>机制</a:t>
                    </a:r>
                    <a:endParaRPr lang="zh-CN" altLang="en-US" sz="1600" b="1" dirty="0">
                      <a:solidFill>
                        <a:schemeClr val="bg1"/>
                      </a:solidFill>
                      <a:latin typeface="微软雅黑" pitchFamily="34" charset="-122"/>
                      <a:ea typeface="微软雅黑" pitchFamily="34" charset="-122"/>
                    </a:endParaRPr>
                  </a:p>
                </p:txBody>
              </p:sp>
              <p:sp>
                <p:nvSpPr>
                  <p:cNvPr id="64" name="MH_Other_5"/>
                  <p:cNvSpPr>
                    <a:spLocks/>
                  </p:cNvSpPr>
                  <p:nvPr>
                    <p:custDataLst>
                      <p:tags r:id="rId6"/>
                    </p:custDataLst>
                  </p:nvPr>
                </p:nvSpPr>
                <p:spPr bwMode="auto">
                  <a:xfrm>
                    <a:off x="3287713" y="3155602"/>
                    <a:ext cx="963612" cy="794853"/>
                  </a:xfrm>
                  <a:custGeom>
                    <a:avLst/>
                    <a:gdLst>
                      <a:gd name="T0" fmla="*/ 701649 w 964104"/>
                      <a:gd name="T1" fmla="*/ 0 h 954564"/>
                      <a:gd name="T2" fmla="*/ 956752 w 964104"/>
                      <a:gd name="T3" fmla="*/ 441925 h 954564"/>
                      <a:gd name="T4" fmla="*/ 649188 w 964104"/>
                      <a:gd name="T5" fmla="*/ 947448 h 954564"/>
                      <a:gd name="T6" fmla="*/ 310557 w 964104"/>
                      <a:gd name="T7" fmla="*/ 902174 h 954564"/>
                      <a:gd name="T8" fmla="*/ 0 w 964104"/>
                      <a:gd name="T9" fmla="*/ 364177 h 954564"/>
                      <a:gd name="T10" fmla="*/ 125826 w 964104"/>
                      <a:gd name="T11" fmla="*/ 43014 h 954564"/>
                      <a:gd name="T12" fmla="*/ 0 60000 65536"/>
                      <a:gd name="T13" fmla="*/ 0 60000 65536"/>
                      <a:gd name="T14" fmla="*/ 0 60000 65536"/>
                      <a:gd name="T15" fmla="*/ 0 60000 65536"/>
                      <a:gd name="T16" fmla="*/ 0 60000 65536"/>
                      <a:gd name="T17" fmla="*/ 0 60000 65536"/>
                      <a:gd name="T18" fmla="*/ 0 w 964104"/>
                      <a:gd name="T19" fmla="*/ 0 h 954564"/>
                      <a:gd name="T20" fmla="*/ 964104 w 964104"/>
                      <a:gd name="T21" fmla="*/ 954564 h 954564"/>
                    </a:gdLst>
                    <a:ahLst/>
                    <a:cxnLst>
                      <a:cxn ang="T12">
                        <a:pos x="T0" y="T1"/>
                      </a:cxn>
                      <a:cxn ang="T13">
                        <a:pos x="T2" y="T3"/>
                      </a:cxn>
                      <a:cxn ang="T14">
                        <a:pos x="T4" y="T5"/>
                      </a:cxn>
                      <a:cxn ang="T15">
                        <a:pos x="T6" y="T7"/>
                      </a:cxn>
                      <a:cxn ang="T16">
                        <a:pos x="T8" y="T9"/>
                      </a:cxn>
                      <a:cxn ang="T17">
                        <a:pos x="T10" y="T11"/>
                      </a:cxn>
                    </a:cxnLst>
                    <a:rect l="T18" t="T19" r="T20" b="T21"/>
                    <a:pathLst>
                      <a:path w="964104" h="954564">
                        <a:moveTo>
                          <a:pt x="707042" y="0"/>
                        </a:moveTo>
                        <a:lnTo>
                          <a:pt x="964104" y="445244"/>
                        </a:lnTo>
                        <a:lnTo>
                          <a:pt x="654177" y="954564"/>
                        </a:lnTo>
                        <a:lnTo>
                          <a:pt x="312945" y="908949"/>
                        </a:lnTo>
                        <a:lnTo>
                          <a:pt x="0" y="366913"/>
                        </a:lnTo>
                        <a:lnTo>
                          <a:pt x="126793" y="43340"/>
                        </a:lnTo>
                        <a:lnTo>
                          <a:pt x="707042" y="0"/>
                        </a:lnTo>
                        <a:close/>
                      </a:path>
                    </a:pathLst>
                  </a:cu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r>
                      <a:rPr lang="zh-CN" altLang="en-US" sz="1600" b="1" dirty="0">
                        <a:solidFill>
                          <a:schemeClr val="bg1"/>
                        </a:solidFill>
                        <a:latin typeface="微软雅黑" pitchFamily="34" charset="-122"/>
                        <a:ea typeface="微软雅黑" pitchFamily="34" charset="-122"/>
                      </a:rPr>
                      <a:t>风险防范</a:t>
                    </a:r>
                  </a:p>
                  <a:p>
                    <a:pPr algn="ctr">
                      <a:lnSpc>
                        <a:spcPct val="120000"/>
                      </a:lnSpc>
                    </a:pPr>
                    <a:r>
                      <a:rPr lang="zh-CN" altLang="en-US" sz="1600" b="1" dirty="0">
                        <a:solidFill>
                          <a:schemeClr val="bg1"/>
                        </a:solidFill>
                        <a:latin typeface="微软雅黑" pitchFamily="34" charset="-122"/>
                        <a:ea typeface="微软雅黑" pitchFamily="34" charset="-122"/>
                      </a:rPr>
                      <a:t>机制</a:t>
                    </a:r>
                  </a:p>
                </p:txBody>
              </p:sp>
              <p:sp>
                <p:nvSpPr>
                  <p:cNvPr id="65" name="MH_Other_6"/>
                  <p:cNvSpPr>
                    <a:spLocks/>
                  </p:cNvSpPr>
                  <p:nvPr>
                    <p:custDataLst>
                      <p:tags r:id="rId7"/>
                    </p:custDataLst>
                  </p:nvPr>
                </p:nvSpPr>
                <p:spPr bwMode="auto">
                  <a:xfrm>
                    <a:off x="3284538" y="2326365"/>
                    <a:ext cx="982662" cy="772369"/>
                  </a:xfrm>
                  <a:custGeom>
                    <a:avLst/>
                    <a:gdLst>
                      <a:gd name="T0" fmla="*/ 641135 w 984221"/>
                      <a:gd name="T1" fmla="*/ 0 h 926084"/>
                      <a:gd name="T2" fmla="*/ 961093 w 984221"/>
                      <a:gd name="T3" fmla="*/ 488816 h 926084"/>
                      <a:gd name="T4" fmla="*/ 710072 w 984221"/>
                      <a:gd name="T5" fmla="*/ 941441 h 926084"/>
                      <a:gd name="T6" fmla="*/ 128033 w 984221"/>
                      <a:gd name="T7" fmla="*/ 927469 h 926084"/>
                      <a:gd name="T8" fmla="*/ 0 w 984221"/>
                      <a:gd name="T9" fmla="*/ 603867 h 926084"/>
                      <a:gd name="T10" fmla="*/ 305590 w 984221"/>
                      <a:gd name="T11" fmla="*/ 52843 h 926084"/>
                      <a:gd name="T12" fmla="*/ 0 60000 65536"/>
                      <a:gd name="T13" fmla="*/ 0 60000 65536"/>
                      <a:gd name="T14" fmla="*/ 0 60000 65536"/>
                      <a:gd name="T15" fmla="*/ 0 60000 65536"/>
                      <a:gd name="T16" fmla="*/ 0 60000 65536"/>
                      <a:gd name="T17" fmla="*/ 0 60000 65536"/>
                      <a:gd name="T18" fmla="*/ 0 w 984221"/>
                      <a:gd name="T19" fmla="*/ 0 h 926084"/>
                      <a:gd name="T20" fmla="*/ 984221 w 984221"/>
                      <a:gd name="T21" fmla="*/ 926084 h 926084"/>
                    </a:gdLst>
                    <a:ahLst/>
                    <a:cxnLst>
                      <a:cxn ang="T12">
                        <a:pos x="T0" y="T1"/>
                      </a:cxn>
                      <a:cxn ang="T13">
                        <a:pos x="T2" y="T3"/>
                      </a:cxn>
                      <a:cxn ang="T14">
                        <a:pos x="T4" y="T5"/>
                      </a:cxn>
                      <a:cxn ang="T15">
                        <a:pos x="T6" y="T7"/>
                      </a:cxn>
                      <a:cxn ang="T16">
                        <a:pos x="T8" y="T9"/>
                      </a:cxn>
                      <a:cxn ang="T17">
                        <a:pos x="T10" y="T11"/>
                      </a:cxn>
                    </a:cxnLst>
                    <a:rect l="T18" t="T19" r="T20" b="T21"/>
                    <a:pathLst>
                      <a:path w="984221" h="926084">
                        <a:moveTo>
                          <a:pt x="656563" y="0"/>
                        </a:moveTo>
                        <a:lnTo>
                          <a:pt x="984221" y="480841"/>
                        </a:lnTo>
                        <a:lnTo>
                          <a:pt x="727160" y="926084"/>
                        </a:lnTo>
                        <a:lnTo>
                          <a:pt x="131113" y="912340"/>
                        </a:lnTo>
                        <a:lnTo>
                          <a:pt x="0" y="594016"/>
                        </a:lnTo>
                        <a:lnTo>
                          <a:pt x="312944" y="51981"/>
                        </a:lnTo>
                        <a:lnTo>
                          <a:pt x="656563" y="0"/>
                        </a:lnTo>
                        <a:close/>
                      </a:path>
                    </a:pathLst>
                  </a:cu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r>
                      <a:rPr lang="zh-CN" altLang="en-US" sz="1600" b="1" dirty="0">
                        <a:solidFill>
                          <a:schemeClr val="bg1"/>
                        </a:solidFill>
                        <a:latin typeface="微软雅黑" pitchFamily="34" charset="-122"/>
                        <a:ea typeface="微软雅黑" pitchFamily="34" charset="-122"/>
                      </a:rPr>
                      <a:t>考核</a:t>
                    </a:r>
                    <a:r>
                      <a:rPr lang="zh-CN" altLang="en-US" sz="1600" b="1" dirty="0" smtClean="0">
                        <a:solidFill>
                          <a:schemeClr val="bg1"/>
                        </a:solidFill>
                        <a:latin typeface="微软雅黑" pitchFamily="34" charset="-122"/>
                        <a:ea typeface="微软雅黑" pitchFamily="34" charset="-122"/>
                      </a:rPr>
                      <a:t>评价</a:t>
                    </a:r>
                    <a:endParaRPr lang="en-US" altLang="zh-CN" sz="1600" b="1" dirty="0" smtClean="0">
                      <a:solidFill>
                        <a:schemeClr val="bg1"/>
                      </a:solidFill>
                      <a:latin typeface="微软雅黑" pitchFamily="34" charset="-122"/>
                      <a:ea typeface="微软雅黑" pitchFamily="34" charset="-122"/>
                    </a:endParaRPr>
                  </a:p>
                  <a:p>
                    <a:pPr algn="ctr">
                      <a:lnSpc>
                        <a:spcPct val="120000"/>
                      </a:lnSpc>
                    </a:pPr>
                    <a:r>
                      <a:rPr lang="zh-CN" altLang="en-US" sz="1600" b="1" dirty="0" smtClean="0">
                        <a:solidFill>
                          <a:schemeClr val="bg1"/>
                        </a:solidFill>
                        <a:latin typeface="微软雅黑" pitchFamily="34" charset="-122"/>
                        <a:ea typeface="微软雅黑" pitchFamily="34" charset="-122"/>
                      </a:rPr>
                      <a:t>体系</a:t>
                    </a:r>
                    <a:endParaRPr lang="zh-CN" altLang="en-US" sz="1600" b="1" dirty="0">
                      <a:solidFill>
                        <a:schemeClr val="bg1"/>
                      </a:solidFill>
                      <a:latin typeface="微软雅黑" pitchFamily="34" charset="-122"/>
                      <a:ea typeface="微软雅黑" pitchFamily="34" charset="-122"/>
                    </a:endParaRPr>
                  </a:p>
                </p:txBody>
              </p:sp>
              <p:sp>
                <p:nvSpPr>
                  <p:cNvPr id="66" name="MH_Other_7"/>
                  <p:cNvSpPr/>
                  <p:nvPr>
                    <p:custDataLst>
                      <p:tags r:id="rId8"/>
                    </p:custDataLst>
                  </p:nvPr>
                </p:nvSpPr>
                <p:spPr>
                  <a:xfrm>
                    <a:off x="3997325" y="2657002"/>
                    <a:ext cx="1157288" cy="964138"/>
                  </a:xfrm>
                  <a:prstGeom prst="ellipse">
                    <a:avLst/>
                  </a:prstGeom>
                  <a:solidFill>
                    <a:srgbClr val="FFFFFF"/>
                  </a:solidFill>
                  <a:ln w="3175">
                    <a:noFill/>
                  </a:ln>
                </p:spPr>
                <p:txBody>
                  <a:bodyPr anchor="ctr"/>
                  <a:lstStyle/>
                  <a:p>
                    <a:pPr algn="just" eaLnBrk="1" fontAlgn="auto" hangingPunct="1">
                      <a:lnSpc>
                        <a:spcPct val="120000"/>
                      </a:lnSpc>
                      <a:spcBef>
                        <a:spcPts val="0"/>
                      </a:spcBef>
                      <a:spcAft>
                        <a:spcPts val="0"/>
                      </a:spcAft>
                      <a:defRPr/>
                    </a:pPr>
                    <a:endParaRPr lang="zh-CN" altLang="en-US" sz="1600" dirty="0">
                      <a:solidFill>
                        <a:schemeClr val="bg1">
                          <a:lumMod val="65000"/>
                        </a:schemeClr>
                      </a:solidFill>
                      <a:latin typeface="微软雅黑" panose="020B0503020204020204" pitchFamily="34" charset="-122"/>
                      <a:ea typeface="微软雅黑" panose="020B0503020204020204" pitchFamily="34" charset="-122"/>
                    </a:endParaRPr>
                  </a:p>
                </p:txBody>
              </p:sp>
            </p:grpSp>
            <p:sp>
              <p:nvSpPr>
                <p:cNvPr id="59" name="矩形 58"/>
                <p:cNvSpPr/>
                <p:nvPr/>
              </p:nvSpPr>
              <p:spPr>
                <a:xfrm>
                  <a:off x="2317196" y="2709128"/>
                  <a:ext cx="1449066" cy="878568"/>
                </a:xfrm>
                <a:prstGeom prst="rect">
                  <a:avLst/>
                </a:prstGeom>
              </p:spPr>
              <p:txBody>
                <a:bodyPr wrap="square">
                  <a:spAutoFit/>
                </a:bodyPr>
                <a:lstStyle/>
                <a:p>
                  <a:pPr algn="ctr"/>
                  <a:r>
                    <a:rPr lang="zh-CN" altLang="en-US" b="1" dirty="0">
                      <a:latin typeface="微软雅黑" pitchFamily="34" charset="-122"/>
                      <a:ea typeface="微软雅黑" pitchFamily="34" charset="-122"/>
                    </a:rPr>
                    <a:t>项目管理</a:t>
                  </a:r>
                </a:p>
                <a:p>
                  <a:pPr algn="ctr"/>
                  <a:r>
                    <a:rPr lang="zh-CN" altLang="en-US" b="1" dirty="0">
                      <a:latin typeface="微软雅黑" pitchFamily="34" charset="-122"/>
                      <a:ea typeface="微软雅黑" pitchFamily="34" charset="-122"/>
                    </a:rPr>
                    <a:t>制度保障</a:t>
                  </a:r>
                </a:p>
                <a:p>
                  <a:pPr algn="ctr"/>
                  <a:r>
                    <a:rPr lang="zh-CN" altLang="en-US" b="1" dirty="0">
                      <a:latin typeface="微软雅黑" pitchFamily="34" charset="-122"/>
                      <a:ea typeface="微软雅黑" pitchFamily="34" charset="-122"/>
                    </a:rPr>
                    <a:t>与评价体系</a:t>
                  </a:r>
                </a:p>
              </p:txBody>
            </p:sp>
          </p:grpSp>
          <p:cxnSp>
            <p:nvCxnSpPr>
              <p:cNvPr id="45" name="直接连接符 44"/>
              <p:cNvCxnSpPr/>
              <p:nvPr/>
            </p:nvCxnSpPr>
            <p:spPr bwMode="auto">
              <a:xfrm>
                <a:off x="4788024" y="2064618"/>
                <a:ext cx="2304000" cy="0"/>
              </a:xfrm>
              <a:prstGeom prst="line">
                <a:avLst/>
              </a:prstGeom>
              <a:solidFill>
                <a:schemeClr val="accent1"/>
              </a:solidFill>
              <a:ln w="9525" cap="flat" cmpd="sng" algn="ctr">
                <a:solidFill>
                  <a:schemeClr val="bg1">
                    <a:lumMod val="85000"/>
                  </a:schemeClr>
                </a:solidFill>
                <a:prstDash val="solid"/>
                <a:round/>
                <a:headEnd type="none" w="med" len="med"/>
                <a:tailEnd type="none" w="med" len="med"/>
              </a:ln>
              <a:effectLst/>
            </p:spPr>
          </p:cxnSp>
          <p:sp>
            <p:nvSpPr>
              <p:cNvPr id="46" name="TextBox 45"/>
              <p:cNvSpPr txBox="1"/>
              <p:nvPr/>
            </p:nvSpPr>
            <p:spPr>
              <a:xfrm>
                <a:off x="4788024" y="1552431"/>
                <a:ext cx="2016224" cy="800219"/>
              </a:xfrm>
              <a:prstGeom prst="rect">
                <a:avLst/>
              </a:prstGeom>
              <a:noFill/>
            </p:spPr>
            <p:txBody>
              <a:bodyPr wrap="square" rtlCol="0">
                <a:spAutoFit/>
              </a:bodyPr>
              <a:lstStyle/>
              <a:p>
                <a:r>
                  <a:rPr lang="zh-CN" altLang="en-US" sz="1400" b="1" dirty="0">
                    <a:latin typeface="微软雅黑" pitchFamily="34" charset="-122"/>
                    <a:ea typeface="微软雅黑" pitchFamily="34" charset="-122"/>
                  </a:rPr>
                  <a:t>内部质量监控与</a:t>
                </a:r>
                <a:r>
                  <a:rPr lang="zh-CN" altLang="en-US" sz="1400" b="1" dirty="0" smtClean="0">
                    <a:latin typeface="微软雅黑" pitchFamily="34" charset="-122"/>
                    <a:ea typeface="微软雅黑" pitchFamily="34" charset="-122"/>
                  </a:rPr>
                  <a:t>抽查</a:t>
                </a:r>
                <a:endParaRPr lang="en-US" altLang="zh-CN" sz="1400" b="1" dirty="0" smtClean="0">
                  <a:latin typeface="微软雅黑" pitchFamily="34" charset="-122"/>
                  <a:ea typeface="微软雅黑" pitchFamily="34" charset="-122"/>
                </a:endParaRPr>
              </a:p>
              <a:p>
                <a:r>
                  <a:rPr lang="zh-CN" altLang="en-US" sz="1400" b="1" dirty="0" smtClean="0">
                    <a:latin typeface="微软雅黑" pitchFamily="34" charset="-122"/>
                    <a:ea typeface="微软雅黑" pitchFamily="34" charset="-122"/>
                  </a:rPr>
                  <a:t>外部</a:t>
                </a:r>
                <a:r>
                  <a:rPr lang="zh-CN" altLang="en-US" sz="1400" b="1" dirty="0">
                    <a:latin typeface="微软雅黑" pitchFamily="34" charset="-122"/>
                    <a:ea typeface="微软雅黑" pitchFamily="34" charset="-122"/>
                  </a:rPr>
                  <a:t>质量监控与抽查</a:t>
                </a:r>
              </a:p>
              <a:p>
                <a:endParaRPr lang="zh-CN" altLang="en-US" dirty="0"/>
              </a:p>
            </p:txBody>
          </p:sp>
          <p:pic>
            <p:nvPicPr>
              <p:cNvPr id="47" name="Picture 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652120" y="3276054"/>
                <a:ext cx="2305050" cy="12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8" name="矩形 47"/>
              <p:cNvSpPr/>
              <p:nvPr/>
            </p:nvSpPr>
            <p:spPr>
              <a:xfrm>
                <a:off x="5796136" y="2478663"/>
                <a:ext cx="2458786" cy="954107"/>
              </a:xfrm>
              <a:prstGeom prst="rect">
                <a:avLst/>
              </a:prstGeom>
            </p:spPr>
            <p:txBody>
              <a:bodyPr wrap="square">
                <a:spAutoFit/>
              </a:bodyPr>
              <a:lstStyle/>
              <a:p>
                <a:r>
                  <a:rPr lang="zh-CN" altLang="en-US" sz="1400" b="1" dirty="0">
                    <a:latin typeface="微软雅黑" pitchFamily="34" charset="-122"/>
                    <a:ea typeface="微软雅黑" pitchFamily="34" charset="-122"/>
                  </a:rPr>
                  <a:t>每周电话会议</a:t>
                </a:r>
              </a:p>
              <a:p>
                <a:r>
                  <a:rPr lang="zh-CN" altLang="en-US" sz="1400" b="1" dirty="0" smtClean="0">
                    <a:latin typeface="微软雅黑" pitchFamily="34" charset="-122"/>
                    <a:ea typeface="微软雅黑" pitchFamily="34" charset="-122"/>
                  </a:rPr>
                  <a:t>特别</a:t>
                </a:r>
                <a:r>
                  <a:rPr lang="zh-CN" altLang="en-US" sz="1400" b="1" dirty="0">
                    <a:latin typeface="微软雅黑" pitchFamily="34" charset="-122"/>
                    <a:ea typeface="微软雅黑" pitchFamily="34" charset="-122"/>
                  </a:rPr>
                  <a:t>事项</a:t>
                </a:r>
                <a:r>
                  <a:rPr lang="zh-CN" altLang="en-US" sz="1400" b="1" dirty="0" smtClean="0">
                    <a:latin typeface="微软雅黑" pitchFamily="34" charset="-122"/>
                    <a:ea typeface="微软雅黑" pitchFamily="34" charset="-122"/>
                  </a:rPr>
                  <a:t>报告</a:t>
                </a:r>
                <a:endParaRPr lang="en-US" altLang="zh-CN" sz="1400" b="1" dirty="0" smtClean="0">
                  <a:latin typeface="微软雅黑" pitchFamily="34" charset="-122"/>
                  <a:ea typeface="微软雅黑" pitchFamily="34" charset="-122"/>
                </a:endParaRPr>
              </a:p>
              <a:p>
                <a:r>
                  <a:rPr lang="zh-CN" altLang="en-US" sz="1400" b="1" dirty="0" smtClean="0">
                    <a:latin typeface="微软雅黑" pitchFamily="34" charset="-122"/>
                    <a:ea typeface="微软雅黑" pitchFamily="34" charset="-122"/>
                  </a:rPr>
                  <a:t>周报</a:t>
                </a:r>
                <a:r>
                  <a:rPr lang="zh-CN" altLang="en-US" sz="1400" b="1" dirty="0">
                    <a:latin typeface="微软雅黑" pitchFamily="34" charset="-122"/>
                    <a:ea typeface="微软雅黑" pitchFamily="34" charset="-122"/>
                  </a:rPr>
                  <a:t>、月报、阶段总结报告</a:t>
                </a:r>
                <a:endParaRPr lang="en-US" altLang="zh-CN" sz="1400" b="1" dirty="0">
                  <a:latin typeface="微软雅黑" pitchFamily="34" charset="-122"/>
                  <a:ea typeface="微软雅黑" pitchFamily="34" charset="-122"/>
                </a:endParaRPr>
              </a:p>
              <a:p>
                <a:endParaRPr lang="zh-CN" altLang="en-US" sz="1400" b="1" dirty="0">
                  <a:latin typeface="微软雅黑" pitchFamily="34" charset="-122"/>
                  <a:ea typeface="微软雅黑" pitchFamily="34" charset="-122"/>
                </a:endParaRPr>
              </a:p>
            </p:txBody>
          </p:sp>
          <p:cxnSp>
            <p:nvCxnSpPr>
              <p:cNvPr id="49" name="直接连接符 48"/>
              <p:cNvCxnSpPr/>
              <p:nvPr/>
            </p:nvCxnSpPr>
            <p:spPr bwMode="auto">
              <a:xfrm>
                <a:off x="5653170" y="4551779"/>
                <a:ext cx="2304000" cy="0"/>
              </a:xfrm>
              <a:prstGeom prst="line">
                <a:avLst/>
              </a:prstGeom>
              <a:solidFill>
                <a:schemeClr val="accent1"/>
              </a:solidFill>
              <a:ln w="9525" cap="flat" cmpd="sng" algn="ctr">
                <a:solidFill>
                  <a:schemeClr val="bg1">
                    <a:lumMod val="85000"/>
                  </a:schemeClr>
                </a:solidFill>
                <a:prstDash val="solid"/>
                <a:round/>
                <a:headEnd type="none" w="med" len="med"/>
                <a:tailEnd type="none" w="med" len="med"/>
              </a:ln>
              <a:effectLst/>
            </p:spPr>
          </p:cxnSp>
          <p:sp>
            <p:nvSpPr>
              <p:cNvPr id="50" name="矩形 49"/>
              <p:cNvSpPr/>
              <p:nvPr/>
            </p:nvSpPr>
            <p:spPr>
              <a:xfrm>
                <a:off x="5796136" y="4014404"/>
                <a:ext cx="1620957" cy="738664"/>
              </a:xfrm>
              <a:prstGeom prst="rect">
                <a:avLst/>
              </a:prstGeom>
            </p:spPr>
            <p:txBody>
              <a:bodyPr wrap="none">
                <a:spAutoFit/>
              </a:bodyPr>
              <a:lstStyle/>
              <a:p>
                <a:r>
                  <a:rPr lang="zh-CN" altLang="en-US" sz="1400" b="1" dirty="0">
                    <a:latin typeface="微软雅黑" pitchFamily="34" charset="-122"/>
                    <a:ea typeface="微软雅黑" pitchFamily="34" charset="-122"/>
                  </a:rPr>
                  <a:t>关键时间</a:t>
                </a:r>
                <a:r>
                  <a:rPr lang="zh-CN" altLang="en-US" sz="1400" b="1" dirty="0" smtClean="0">
                    <a:latin typeface="微软雅黑" pitchFamily="34" charset="-122"/>
                    <a:ea typeface="微软雅黑" pitchFamily="34" charset="-122"/>
                  </a:rPr>
                  <a:t>节点</a:t>
                </a:r>
                <a:endParaRPr lang="en-US" altLang="zh-CN" sz="1400" b="1" dirty="0" smtClean="0">
                  <a:latin typeface="微软雅黑" pitchFamily="34" charset="-122"/>
                  <a:ea typeface="微软雅黑" pitchFamily="34" charset="-122"/>
                </a:endParaRPr>
              </a:p>
              <a:p>
                <a:r>
                  <a:rPr lang="zh-CN" altLang="en-US" sz="1400" b="1" dirty="0" smtClean="0">
                    <a:latin typeface="微软雅黑" pitchFamily="34" charset="-122"/>
                    <a:ea typeface="微软雅黑" pitchFamily="34" charset="-122"/>
                  </a:rPr>
                  <a:t>项目</a:t>
                </a:r>
                <a:r>
                  <a:rPr lang="zh-CN" altLang="en-US" sz="1400" b="1" dirty="0">
                    <a:latin typeface="微软雅黑" pitchFamily="34" charset="-122"/>
                    <a:ea typeface="微软雅黑" pitchFamily="34" charset="-122"/>
                  </a:rPr>
                  <a:t>实施进度计划</a:t>
                </a:r>
              </a:p>
              <a:p>
                <a:endParaRPr lang="zh-CN" altLang="en-US" sz="1400" b="1" dirty="0">
                  <a:latin typeface="微软雅黑" pitchFamily="34" charset="-122"/>
                  <a:ea typeface="微软雅黑" pitchFamily="34" charset="-122"/>
                </a:endParaRPr>
              </a:p>
            </p:txBody>
          </p:sp>
          <p:cxnSp>
            <p:nvCxnSpPr>
              <p:cNvPr id="51" name="直接连接符 50"/>
              <p:cNvCxnSpPr/>
              <p:nvPr/>
            </p:nvCxnSpPr>
            <p:spPr bwMode="auto">
              <a:xfrm>
                <a:off x="300038" y="3936826"/>
                <a:ext cx="2108980" cy="9292"/>
              </a:xfrm>
              <a:prstGeom prst="line">
                <a:avLst/>
              </a:prstGeom>
              <a:solidFill>
                <a:schemeClr val="accent1"/>
              </a:solidFill>
              <a:ln w="9525" cap="flat" cmpd="sng" algn="ctr">
                <a:solidFill>
                  <a:schemeClr val="bg1">
                    <a:lumMod val="85000"/>
                  </a:schemeClr>
                </a:solidFill>
                <a:prstDash val="solid"/>
                <a:round/>
                <a:headEnd type="none" w="med" len="med"/>
                <a:tailEnd type="none" w="med" len="med"/>
              </a:ln>
              <a:effectLst/>
            </p:spPr>
          </p:cxnSp>
          <p:sp>
            <p:nvSpPr>
              <p:cNvPr id="52" name="矩形 51"/>
              <p:cNvSpPr/>
              <p:nvPr/>
            </p:nvSpPr>
            <p:spPr>
              <a:xfrm>
                <a:off x="788061" y="3000722"/>
                <a:ext cx="1620957" cy="1231106"/>
              </a:xfrm>
              <a:prstGeom prst="rect">
                <a:avLst/>
              </a:prstGeom>
            </p:spPr>
            <p:txBody>
              <a:bodyPr wrap="none">
                <a:spAutoFit/>
              </a:bodyPr>
              <a:lstStyle/>
              <a:p>
                <a:pPr algn="ctr"/>
                <a:r>
                  <a:rPr lang="zh-CN" altLang="en-US" sz="1400" b="1" dirty="0">
                    <a:latin typeface="微软雅黑" pitchFamily="34" charset="-122"/>
                    <a:ea typeface="微软雅黑" pitchFamily="34" charset="-122"/>
                  </a:rPr>
                  <a:t>建设内容变更</a:t>
                </a:r>
                <a:endParaRPr lang="en-US" altLang="zh-CN" sz="1400" b="1" dirty="0">
                  <a:latin typeface="微软雅黑" pitchFamily="34" charset="-122"/>
                  <a:ea typeface="微软雅黑" pitchFamily="34" charset="-122"/>
                </a:endParaRPr>
              </a:p>
              <a:p>
                <a:pPr algn="ctr"/>
                <a:r>
                  <a:rPr lang="zh-CN" altLang="en-US" sz="1400" b="1" dirty="0">
                    <a:latin typeface="微软雅黑" pitchFamily="34" charset="-122"/>
                    <a:ea typeface="微软雅黑" pitchFamily="34" charset="-122"/>
                  </a:rPr>
                  <a:t>意外事项的处理</a:t>
                </a:r>
                <a:endParaRPr lang="en-US" altLang="zh-CN" sz="1400" b="1" dirty="0">
                  <a:latin typeface="微软雅黑" pitchFamily="34" charset="-122"/>
                  <a:ea typeface="微软雅黑" pitchFamily="34" charset="-122"/>
                </a:endParaRPr>
              </a:p>
              <a:p>
                <a:pPr algn="ctr"/>
                <a:r>
                  <a:rPr lang="zh-CN" altLang="en-US" sz="1400" b="1" dirty="0">
                    <a:latin typeface="微软雅黑" pitchFamily="34" charset="-122"/>
                    <a:ea typeface="微软雅黑" pitchFamily="34" charset="-122"/>
                  </a:rPr>
                  <a:t>阶段成果签收确认</a:t>
                </a:r>
              </a:p>
              <a:p>
                <a:pPr algn="ctr"/>
                <a:r>
                  <a:rPr lang="zh-CN" altLang="en-US" sz="1400" b="1" dirty="0">
                    <a:latin typeface="微软雅黑" pitchFamily="34" charset="-122"/>
                    <a:ea typeface="微软雅黑" pitchFamily="34" charset="-122"/>
                  </a:rPr>
                  <a:t>相关要求提前</a:t>
                </a:r>
                <a:r>
                  <a:rPr lang="zh-CN" altLang="en-US" sz="1400" b="1" dirty="0" smtClean="0">
                    <a:latin typeface="微软雅黑" pitchFamily="34" charset="-122"/>
                    <a:ea typeface="微软雅黑" pitchFamily="34" charset="-122"/>
                  </a:rPr>
                  <a:t>约定</a:t>
                </a:r>
                <a:endParaRPr lang="en-US" altLang="zh-CN" dirty="0" smtClean="0"/>
              </a:p>
              <a:p>
                <a:endParaRPr lang="zh-CN" altLang="en-US" dirty="0"/>
              </a:p>
            </p:txBody>
          </p:sp>
          <p:cxnSp>
            <p:nvCxnSpPr>
              <p:cNvPr id="53" name="直接连接符 52"/>
              <p:cNvCxnSpPr/>
              <p:nvPr/>
            </p:nvCxnSpPr>
            <p:spPr bwMode="auto">
              <a:xfrm>
                <a:off x="876102" y="4944938"/>
                <a:ext cx="2808000" cy="0"/>
              </a:xfrm>
              <a:prstGeom prst="line">
                <a:avLst/>
              </a:prstGeom>
              <a:solidFill>
                <a:schemeClr val="accent1"/>
              </a:solidFill>
              <a:ln w="9525" cap="flat" cmpd="sng" algn="ctr">
                <a:solidFill>
                  <a:schemeClr val="bg1">
                    <a:lumMod val="85000"/>
                  </a:schemeClr>
                </a:solidFill>
                <a:prstDash val="solid"/>
                <a:round/>
                <a:headEnd type="none" w="med" len="med"/>
                <a:tailEnd type="none" w="med" len="med"/>
              </a:ln>
              <a:effectLst/>
            </p:spPr>
          </p:cxnSp>
          <p:sp>
            <p:nvSpPr>
              <p:cNvPr id="54" name="矩形 53"/>
              <p:cNvSpPr/>
              <p:nvPr/>
            </p:nvSpPr>
            <p:spPr>
              <a:xfrm>
                <a:off x="1020118" y="4177004"/>
                <a:ext cx="1800493" cy="738664"/>
              </a:xfrm>
              <a:prstGeom prst="rect">
                <a:avLst/>
              </a:prstGeom>
            </p:spPr>
            <p:txBody>
              <a:bodyPr wrap="none">
                <a:spAutoFit/>
              </a:bodyPr>
              <a:lstStyle/>
              <a:p>
                <a:r>
                  <a:rPr lang="zh-CN" altLang="en-US" sz="1400" b="1" dirty="0">
                    <a:latin typeface="微软雅黑" pitchFamily="34" charset="-122"/>
                    <a:ea typeface="微软雅黑" pitchFamily="34" charset="-122"/>
                  </a:rPr>
                  <a:t>制定项目实施预算</a:t>
                </a:r>
                <a:endParaRPr lang="en-US" altLang="zh-CN" sz="1400" b="1" dirty="0">
                  <a:latin typeface="微软雅黑" pitchFamily="34" charset="-122"/>
                  <a:ea typeface="微软雅黑" pitchFamily="34" charset="-122"/>
                </a:endParaRPr>
              </a:p>
              <a:p>
                <a:r>
                  <a:rPr lang="zh-CN" altLang="en-US" sz="1400" b="1" dirty="0">
                    <a:latin typeface="微软雅黑" pitchFamily="34" charset="-122"/>
                    <a:ea typeface="微软雅黑" pitchFamily="34" charset="-122"/>
                  </a:rPr>
                  <a:t>提交每日流水账阶段</a:t>
                </a:r>
                <a:endParaRPr lang="en-US" altLang="zh-CN" sz="1400" b="1" dirty="0">
                  <a:latin typeface="微软雅黑" pitchFamily="34" charset="-122"/>
                  <a:ea typeface="微软雅黑" pitchFamily="34" charset="-122"/>
                </a:endParaRPr>
              </a:p>
              <a:p>
                <a:r>
                  <a:rPr lang="zh-CN" altLang="en-US" sz="1400" b="1" dirty="0">
                    <a:latin typeface="微软雅黑" pitchFamily="34" charset="-122"/>
                    <a:ea typeface="微软雅黑" pitchFamily="34" charset="-122"/>
                  </a:rPr>
                  <a:t>成本核算并及时报备</a:t>
                </a:r>
              </a:p>
            </p:txBody>
          </p:sp>
          <p:grpSp>
            <p:nvGrpSpPr>
              <p:cNvPr id="55" name="组合 54"/>
              <p:cNvGrpSpPr/>
              <p:nvPr/>
            </p:nvGrpSpPr>
            <p:grpSpPr>
              <a:xfrm>
                <a:off x="323784" y="1769035"/>
                <a:ext cx="2304000" cy="1015663"/>
                <a:chOff x="433259" y="1500999"/>
                <a:chExt cx="2304000" cy="1015663"/>
              </a:xfrm>
            </p:grpSpPr>
            <p:cxnSp>
              <p:nvCxnSpPr>
                <p:cNvPr id="56" name="直接连接符 55"/>
                <p:cNvCxnSpPr/>
                <p:nvPr/>
              </p:nvCxnSpPr>
              <p:spPr bwMode="auto">
                <a:xfrm>
                  <a:off x="433259" y="2243286"/>
                  <a:ext cx="2304000" cy="0"/>
                </a:xfrm>
                <a:prstGeom prst="line">
                  <a:avLst/>
                </a:prstGeom>
                <a:solidFill>
                  <a:schemeClr val="accent1"/>
                </a:solidFill>
                <a:ln w="9525" cap="flat" cmpd="sng" algn="ctr">
                  <a:solidFill>
                    <a:schemeClr val="bg1">
                      <a:lumMod val="85000"/>
                    </a:schemeClr>
                  </a:solidFill>
                  <a:prstDash val="solid"/>
                  <a:round/>
                  <a:headEnd type="none" w="med" len="med"/>
                  <a:tailEnd type="none" w="med" len="med"/>
                </a:ln>
                <a:effectLst/>
              </p:spPr>
            </p:cxnSp>
            <p:sp>
              <p:nvSpPr>
                <p:cNvPr id="57" name="矩形 56"/>
                <p:cNvSpPr/>
                <p:nvPr/>
              </p:nvSpPr>
              <p:spPr>
                <a:xfrm>
                  <a:off x="956838" y="1500999"/>
                  <a:ext cx="1620957" cy="1015663"/>
                </a:xfrm>
                <a:prstGeom prst="rect">
                  <a:avLst/>
                </a:prstGeom>
              </p:spPr>
              <p:txBody>
                <a:bodyPr wrap="none">
                  <a:spAutoFit/>
                </a:bodyPr>
                <a:lstStyle/>
                <a:p>
                  <a:r>
                    <a:rPr lang="zh-CN" altLang="en-US" sz="1400" b="1" dirty="0">
                      <a:latin typeface="微软雅黑" pitchFamily="34" charset="-122"/>
                      <a:ea typeface="微软雅黑" pitchFamily="34" charset="-122"/>
                    </a:rPr>
                    <a:t>项目实施前评估</a:t>
                  </a:r>
                  <a:endParaRPr lang="en-US" altLang="zh-CN" sz="1400" b="1" dirty="0">
                    <a:latin typeface="微软雅黑" pitchFamily="34" charset="-122"/>
                    <a:ea typeface="微软雅黑" pitchFamily="34" charset="-122"/>
                  </a:endParaRPr>
                </a:p>
                <a:p>
                  <a:r>
                    <a:rPr lang="zh-CN" altLang="en-US" sz="1400" b="1" dirty="0">
                      <a:latin typeface="微软雅黑" pitchFamily="34" charset="-122"/>
                      <a:ea typeface="微软雅黑" pitchFamily="34" charset="-122"/>
                    </a:rPr>
                    <a:t>项目实施过程评价</a:t>
                  </a:r>
                </a:p>
                <a:p>
                  <a:r>
                    <a:rPr lang="zh-CN" altLang="en-US" sz="1400" b="1" dirty="0">
                      <a:latin typeface="微软雅黑" pitchFamily="34" charset="-122"/>
                      <a:ea typeface="微软雅黑" pitchFamily="34" charset="-122"/>
                    </a:rPr>
                    <a:t>项目实施后评价</a:t>
                  </a:r>
                </a:p>
                <a:p>
                  <a:endParaRPr lang="zh-CN" altLang="en-US" dirty="0"/>
                </a:p>
              </p:txBody>
            </p:sp>
          </p:grpSp>
        </p:grpSp>
      </p:grpSp>
      <p:sp>
        <p:nvSpPr>
          <p:cNvPr id="34" name="矩形 33"/>
          <p:cNvSpPr/>
          <p:nvPr/>
        </p:nvSpPr>
        <p:spPr>
          <a:xfrm>
            <a:off x="114463" y="1275845"/>
            <a:ext cx="3914451" cy="369332"/>
          </a:xfrm>
          <a:prstGeom prst="rect">
            <a:avLst/>
          </a:prstGeom>
        </p:spPr>
        <p:txBody>
          <a:bodyPr wrap="square">
            <a:spAutoFit/>
          </a:bodyPr>
          <a:lstStyle/>
          <a:p>
            <a:r>
              <a:rPr lang="en-US" altLang="zh-CN" b="1" dirty="0">
                <a:solidFill>
                  <a:srgbClr val="C00000"/>
                </a:solidFill>
                <a:latin typeface="微软雅黑" pitchFamily="34" charset="-122"/>
                <a:ea typeface="微软雅黑" pitchFamily="34" charset="-122"/>
              </a:rPr>
              <a:t>1</a:t>
            </a:r>
            <a:r>
              <a:rPr lang="zh-CN" altLang="en-US" b="1" dirty="0" smtClean="0">
                <a:solidFill>
                  <a:srgbClr val="C00000"/>
                </a:solidFill>
                <a:latin typeface="微软雅黑" pitchFamily="34" charset="-122"/>
                <a:ea typeface="微软雅黑" pitchFamily="34" charset="-122"/>
              </a:rPr>
              <a:t>、建立项目管理制度体系</a:t>
            </a:r>
            <a:endParaRPr lang="zh-CN" altLang="en-US" b="1" dirty="0">
              <a:solidFill>
                <a:srgbClr val="C00000"/>
              </a:solidFill>
              <a:latin typeface="微软雅黑" pitchFamily="34" charset="-122"/>
              <a:ea typeface="微软雅黑" pitchFamily="34" charset="-122"/>
            </a:endParaRPr>
          </a:p>
        </p:txBody>
      </p:sp>
      <p:sp>
        <p:nvSpPr>
          <p:cNvPr id="35" name="文本框 2"/>
          <p:cNvSpPr txBox="1"/>
          <p:nvPr/>
        </p:nvSpPr>
        <p:spPr>
          <a:xfrm>
            <a:off x="11850701" y="235536"/>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solidFill>
                  <a:prstClr val="white"/>
                </a:solidFill>
                <a:latin typeface="微软雅黑" panose="020B0503020204020204" pitchFamily="34" charset="-122"/>
                <a:ea typeface="微软雅黑" panose="020B0503020204020204" pitchFamily="34" charset="-122"/>
              </a:rPr>
              <a:t>43</a:t>
            </a:r>
            <a:endParaRPr lang="zh-CN" altLang="en-US" sz="1600" b="1" dirty="0">
              <a:solidFill>
                <a:prstClr val="white"/>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3873885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0" name="对象 49">
            <a:extLst>
              <a:ext uri="{FF2B5EF4-FFF2-40B4-BE49-F238E27FC236}">
                <a16:creationId xmlns:a16="http://schemas.microsoft.com/office/drawing/2014/main" xmlns="" id="{1E9DC3E7-2295-43A4-A78A-BB79BCA7D3E1}"/>
              </a:ext>
            </a:extLst>
          </p:cNvPr>
          <p:cNvGraphicFramePr>
            <a:graphicFrameLocks noChangeAspect="1"/>
          </p:cNvGraphicFramePr>
          <p:nvPr>
            <p:extLst>
              <p:ext uri="{D42A27DB-BD31-4B8C-83A1-F6EECF244321}">
                <p14:modId xmlns:p14="http://schemas.microsoft.com/office/powerpoint/2010/main" val="1831070173"/>
              </p:ext>
            </p:extLst>
          </p:nvPr>
        </p:nvGraphicFramePr>
        <p:xfrm>
          <a:off x="7303889" y="1591335"/>
          <a:ext cx="4336101" cy="2897788"/>
        </p:xfrm>
        <a:graphic>
          <a:graphicData uri="http://schemas.openxmlformats.org/presentationml/2006/ole">
            <mc:AlternateContent xmlns:mc="http://schemas.openxmlformats.org/markup-compatibility/2006">
              <mc:Choice xmlns:v="urn:schemas-microsoft-com:vml" Requires="v">
                <p:oleObj spid="_x0000_s1044" name="PicObj Class" r:id="rId3" imgW="3914286" imgH="2276793" progId="Picture.PicObj.1">
                  <p:embed/>
                </p:oleObj>
              </mc:Choice>
              <mc:Fallback>
                <p:oleObj name="PicObj Class" r:id="rId3" imgW="3914286" imgH="2276793" progId="Picture.PicObj.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03889" y="1591335"/>
                        <a:ext cx="4336101" cy="2897788"/>
                      </a:xfrm>
                      <a:prstGeom prst="rect">
                        <a:avLst/>
                      </a:prstGeom>
                      <a:noFill/>
                      <a:extLst/>
                    </p:spPr>
                  </p:pic>
                </p:oleObj>
              </mc:Fallback>
            </mc:AlternateContent>
          </a:graphicData>
        </a:graphic>
      </p:graphicFrame>
      <p:sp>
        <p:nvSpPr>
          <p:cNvPr id="3" name="文本框 2"/>
          <p:cNvSpPr txBox="1"/>
          <p:nvPr/>
        </p:nvSpPr>
        <p:spPr>
          <a:xfrm>
            <a:off x="11850701" y="235536"/>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t>44</a:t>
            </a:r>
            <a:endParaRPr lang="zh-CN" altLang="en-US" sz="1600" b="1" dirty="0"/>
          </a:p>
        </p:txBody>
      </p:sp>
      <p:pic>
        <p:nvPicPr>
          <p:cNvPr id="44" name="图片 43">
            <a:extLst>
              <a:ext uri="{FF2B5EF4-FFF2-40B4-BE49-F238E27FC236}">
                <a16:creationId xmlns:a16="http://schemas.microsoft.com/office/drawing/2014/main" xmlns="" id="{BE2486C3-4FB7-42CE-A0C4-310235987AEF}"/>
              </a:ext>
            </a:extLst>
          </p:cNvPr>
          <p:cNvPicPr>
            <a:picLocks noChangeAspect="1"/>
          </p:cNvPicPr>
          <p:nvPr/>
        </p:nvPicPr>
        <p:blipFill>
          <a:blip r:embed="rId5"/>
          <a:stretch>
            <a:fillRect/>
          </a:stretch>
        </p:blipFill>
        <p:spPr>
          <a:xfrm>
            <a:off x="312258" y="2145029"/>
            <a:ext cx="6678373" cy="3241662"/>
          </a:xfrm>
          <a:prstGeom prst="rect">
            <a:avLst/>
          </a:prstGeom>
        </p:spPr>
      </p:pic>
      <p:sp>
        <p:nvSpPr>
          <p:cNvPr id="45" name="文本框 44">
            <a:extLst>
              <a:ext uri="{FF2B5EF4-FFF2-40B4-BE49-F238E27FC236}">
                <a16:creationId xmlns:a16="http://schemas.microsoft.com/office/drawing/2014/main" xmlns="" id="{7B6B3F0F-6B74-4B5C-8A95-3AD7C3E895C8}"/>
              </a:ext>
            </a:extLst>
          </p:cNvPr>
          <p:cNvSpPr txBox="1"/>
          <p:nvPr/>
        </p:nvSpPr>
        <p:spPr>
          <a:xfrm>
            <a:off x="2936313" y="1878979"/>
            <a:ext cx="2685016" cy="369332"/>
          </a:xfrm>
          <a:prstGeom prst="rect">
            <a:avLst/>
          </a:prstGeom>
          <a:noFill/>
        </p:spPr>
        <p:txBody>
          <a:bodyPr wrap="square" rtlCol="0">
            <a:spAutoFit/>
          </a:bodyPr>
          <a:lstStyle/>
          <a:p>
            <a:r>
              <a:rPr lang="zh-CN" altLang="en-US" b="1" dirty="0">
                <a:solidFill>
                  <a:srgbClr val="0070C0"/>
                </a:solidFill>
                <a:ea typeface="微软雅黑" panose="020B0503020204020204" pitchFamily="34" charset="-122"/>
                <a:cs typeface="Times New Roman" panose="02020603050405020304" pitchFamily="18" charset="0"/>
              </a:rPr>
              <a:t>人才与技术保障</a:t>
            </a:r>
            <a:endParaRPr lang="zh-SG" altLang="en-US" b="1" dirty="0">
              <a:solidFill>
                <a:srgbClr val="0070C0"/>
              </a:solidFill>
              <a:ea typeface="微软雅黑" panose="020B0503020204020204" pitchFamily="34" charset="-122"/>
              <a:cs typeface="Times New Roman" panose="02020603050405020304" pitchFamily="18" charset="0"/>
            </a:endParaRPr>
          </a:p>
        </p:txBody>
      </p:sp>
      <p:sp>
        <p:nvSpPr>
          <p:cNvPr id="46" name="矩形 45">
            <a:extLst>
              <a:ext uri="{FF2B5EF4-FFF2-40B4-BE49-F238E27FC236}">
                <a16:creationId xmlns:a16="http://schemas.microsoft.com/office/drawing/2014/main" xmlns="" id="{089B868D-8435-4961-AF2A-90665DAC3005}"/>
              </a:ext>
            </a:extLst>
          </p:cNvPr>
          <p:cNvSpPr/>
          <p:nvPr/>
        </p:nvSpPr>
        <p:spPr>
          <a:xfrm>
            <a:off x="7108327" y="1694313"/>
            <a:ext cx="1660981" cy="369332"/>
          </a:xfrm>
          <a:prstGeom prst="rect">
            <a:avLst/>
          </a:prstGeom>
          <a:noFill/>
        </p:spPr>
        <p:txBody>
          <a:bodyPr wrap="square" rtlCol="0">
            <a:spAutoFit/>
          </a:bodyPr>
          <a:lstStyle/>
          <a:p>
            <a:r>
              <a:rPr lang="zh-CN" altLang="zh-SG" b="1" dirty="0">
                <a:solidFill>
                  <a:srgbClr val="0070C0"/>
                </a:solidFill>
                <a:ea typeface="微软雅黑" panose="020B0503020204020204" pitchFamily="34" charset="-122"/>
                <a:cs typeface="Times New Roman" panose="02020603050405020304" pitchFamily="18" charset="0"/>
              </a:rPr>
              <a:t>资金保障</a:t>
            </a:r>
            <a:endParaRPr lang="zh-SG" altLang="en-US" b="1" dirty="0">
              <a:solidFill>
                <a:srgbClr val="0070C0"/>
              </a:solidFill>
              <a:ea typeface="微软雅黑" panose="020B0503020204020204" pitchFamily="34" charset="-122"/>
              <a:cs typeface="Times New Roman" panose="02020603050405020304" pitchFamily="18" charset="0"/>
            </a:endParaRPr>
          </a:p>
        </p:txBody>
      </p:sp>
      <p:sp>
        <p:nvSpPr>
          <p:cNvPr id="47" name="矩形 46">
            <a:extLst>
              <a:ext uri="{FF2B5EF4-FFF2-40B4-BE49-F238E27FC236}">
                <a16:creationId xmlns:a16="http://schemas.microsoft.com/office/drawing/2014/main" xmlns="" id="{73D81D8D-AA53-40ED-86D6-F3F37BE39B8C}"/>
              </a:ext>
            </a:extLst>
          </p:cNvPr>
          <p:cNvSpPr/>
          <p:nvPr/>
        </p:nvSpPr>
        <p:spPr>
          <a:xfrm>
            <a:off x="7010642" y="4699255"/>
            <a:ext cx="1107996" cy="369332"/>
          </a:xfrm>
          <a:prstGeom prst="rect">
            <a:avLst/>
          </a:prstGeom>
        </p:spPr>
        <p:txBody>
          <a:bodyPr wrap="none">
            <a:spAutoFit/>
          </a:bodyPr>
          <a:lstStyle/>
          <a:p>
            <a:r>
              <a:rPr lang="zh-CN" altLang="zh-SG" b="1" dirty="0">
                <a:solidFill>
                  <a:srgbClr val="0070C0"/>
                </a:solidFill>
                <a:ea typeface="微软雅黑" panose="020B0503020204020204" pitchFamily="34" charset="-122"/>
                <a:cs typeface="Times New Roman" panose="02020603050405020304" pitchFamily="18" charset="0"/>
              </a:rPr>
              <a:t>制度保障</a:t>
            </a:r>
            <a:endParaRPr lang="zh-SG" altLang="en-US" b="1" dirty="0">
              <a:solidFill>
                <a:srgbClr val="0070C0"/>
              </a:solidFill>
              <a:ea typeface="微软雅黑" panose="020B0503020204020204" pitchFamily="34" charset="-122"/>
              <a:cs typeface="Times New Roman" panose="02020603050405020304" pitchFamily="18" charset="0"/>
            </a:endParaRPr>
          </a:p>
        </p:txBody>
      </p:sp>
      <p:sp>
        <p:nvSpPr>
          <p:cNvPr id="48" name="矩形 47">
            <a:extLst>
              <a:ext uri="{FF2B5EF4-FFF2-40B4-BE49-F238E27FC236}">
                <a16:creationId xmlns:a16="http://schemas.microsoft.com/office/drawing/2014/main" xmlns="" id="{67D873DF-4876-45DB-A699-18D996CEEF90}"/>
              </a:ext>
            </a:extLst>
          </p:cNvPr>
          <p:cNvSpPr/>
          <p:nvPr/>
        </p:nvSpPr>
        <p:spPr>
          <a:xfrm>
            <a:off x="7810362" y="5624166"/>
            <a:ext cx="3518912" cy="400110"/>
          </a:xfrm>
          <a:prstGeom prst="rect">
            <a:avLst/>
          </a:prstGeom>
        </p:spPr>
        <p:txBody>
          <a:bodyPr wrap="none">
            <a:spAutoFit/>
          </a:bodyPr>
          <a:lstStyle/>
          <a:p>
            <a:r>
              <a:rPr lang="zh-CN" altLang="zh-SG" sz="2000" b="1" dirty="0">
                <a:ea typeface="微软雅黑" panose="020B0503020204020204" pitchFamily="34" charset="-122"/>
                <a:cs typeface="微软雅黑" panose="020B0503020204020204" pitchFamily="34" charset="-122"/>
              </a:rPr>
              <a:t>全程跟踪服务</a:t>
            </a:r>
            <a:r>
              <a:rPr lang="zh-CN" altLang="en-US" sz="2000" b="1" dirty="0">
                <a:ea typeface="微软雅黑" panose="020B0503020204020204" pitchFamily="34" charset="-122"/>
                <a:cs typeface="微软雅黑" panose="020B0503020204020204" pitchFamily="34" charset="-122"/>
              </a:rPr>
              <a:t>的</a:t>
            </a:r>
            <a:r>
              <a:rPr lang="zh-CN" altLang="zh-SG" sz="2000" b="1" dirty="0">
                <a:ea typeface="微软雅黑" panose="020B0503020204020204" pitchFamily="34" charset="-122"/>
                <a:cs typeface="微软雅黑" panose="020B0503020204020204" pitchFamily="34" charset="-122"/>
              </a:rPr>
              <a:t>项目管理</a:t>
            </a:r>
            <a:r>
              <a:rPr lang="zh-CN" altLang="en-US" sz="2000" b="1" dirty="0">
                <a:ea typeface="微软雅黑" panose="020B0503020204020204" pitchFamily="34" charset="-122"/>
                <a:cs typeface="微软雅黑" panose="020B0503020204020204" pitchFamily="34" charset="-122"/>
              </a:rPr>
              <a:t>机制</a:t>
            </a:r>
            <a:endParaRPr lang="zh-SG" altLang="en-US" sz="2000" b="1" dirty="0"/>
          </a:p>
        </p:txBody>
      </p:sp>
      <p:sp>
        <p:nvSpPr>
          <p:cNvPr id="49" name="Rectangle 2">
            <a:extLst>
              <a:ext uri="{FF2B5EF4-FFF2-40B4-BE49-F238E27FC236}">
                <a16:creationId xmlns:a16="http://schemas.microsoft.com/office/drawing/2014/main" xmlns="" id="{0459D9E1-C4F9-4644-86D0-15B5A123C9C5}"/>
              </a:ext>
            </a:extLst>
          </p:cNvPr>
          <p:cNvSpPr>
            <a:spLocks noChangeArrowheads="1"/>
          </p:cNvSpPr>
          <p:nvPr/>
        </p:nvSpPr>
        <p:spPr bwMode="auto">
          <a:xfrm>
            <a:off x="7514600" y="187897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SG" altLang="en-US"/>
          </a:p>
        </p:txBody>
      </p:sp>
      <p:sp>
        <p:nvSpPr>
          <p:cNvPr id="9" name="文本框 8"/>
          <p:cNvSpPr txBox="1"/>
          <p:nvPr/>
        </p:nvSpPr>
        <p:spPr>
          <a:xfrm>
            <a:off x="3212201" y="5678776"/>
            <a:ext cx="3057247" cy="523220"/>
          </a:xfrm>
          <a:prstGeom prst="rect">
            <a:avLst/>
          </a:prstGeom>
          <a:noFill/>
        </p:spPr>
        <p:txBody>
          <a:bodyPr wrap="none" rtlCol="0">
            <a:spAutoFit/>
          </a:bodyPr>
          <a:lstStyle/>
          <a:p>
            <a:r>
              <a:rPr lang="zh-CN" altLang="en-US" sz="2800" dirty="0" smtClean="0">
                <a:solidFill>
                  <a:srgbClr val="FF0000"/>
                </a:solidFill>
                <a:latin typeface="微软雅黑" panose="020B0503020204020204" pitchFamily="34" charset="-122"/>
                <a:ea typeface="微软雅黑" panose="020B0503020204020204" pitchFamily="34" charset="-122"/>
              </a:rPr>
              <a:t>我们的优势是什么</a:t>
            </a:r>
            <a:endParaRPr lang="zh-CN" altLang="en-US" sz="2800" dirty="0">
              <a:solidFill>
                <a:srgbClr val="FF0000"/>
              </a:solidFill>
              <a:latin typeface="微软雅黑" panose="020B0503020204020204" pitchFamily="34" charset="-122"/>
              <a:ea typeface="微软雅黑" panose="020B0503020204020204" pitchFamily="34" charset="-122"/>
            </a:endParaRPr>
          </a:p>
        </p:txBody>
      </p:sp>
      <p:grpSp>
        <p:nvGrpSpPr>
          <p:cNvPr id="17" name="组合 16"/>
          <p:cNvGrpSpPr/>
          <p:nvPr/>
        </p:nvGrpSpPr>
        <p:grpSpPr>
          <a:xfrm>
            <a:off x="1" y="404813"/>
            <a:ext cx="11495313" cy="241230"/>
            <a:chOff x="1" y="404813"/>
            <a:chExt cx="11495313" cy="241230"/>
          </a:xfrm>
        </p:grpSpPr>
        <p:cxnSp>
          <p:nvCxnSpPr>
            <p:cNvPr id="19" name="直接连接符 18"/>
            <p:cNvCxnSpPr/>
            <p:nvPr/>
          </p:nvCxnSpPr>
          <p:spPr>
            <a:xfrm>
              <a:off x="1768416" y="404813"/>
              <a:ext cx="972689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0" name="组合 19"/>
            <p:cNvGrpSpPr/>
            <p:nvPr/>
          </p:nvGrpSpPr>
          <p:grpSpPr>
            <a:xfrm>
              <a:off x="1" y="404813"/>
              <a:ext cx="1768415" cy="241230"/>
              <a:chOff x="0" y="404813"/>
              <a:chExt cx="1794013" cy="241230"/>
            </a:xfrm>
          </p:grpSpPr>
          <p:cxnSp>
            <p:nvCxnSpPr>
              <p:cNvPr id="21" name="直接连接符 20"/>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grpSp>
      <p:sp>
        <p:nvSpPr>
          <p:cNvPr id="25" name="矩形 24"/>
          <p:cNvSpPr/>
          <p:nvPr/>
        </p:nvSpPr>
        <p:spPr>
          <a:xfrm>
            <a:off x="147915" y="709732"/>
            <a:ext cx="3914451" cy="369332"/>
          </a:xfrm>
          <a:prstGeom prst="rect">
            <a:avLst/>
          </a:prstGeom>
        </p:spPr>
        <p:txBody>
          <a:bodyPr wrap="square">
            <a:spAutoFit/>
          </a:bodyPr>
          <a:lstStyle/>
          <a:p>
            <a:r>
              <a:rPr lang="en-US" altLang="zh-CN" b="1" dirty="0">
                <a:solidFill>
                  <a:srgbClr val="C00000"/>
                </a:solidFill>
                <a:latin typeface="微软雅黑" pitchFamily="34" charset="-122"/>
                <a:ea typeface="微软雅黑" pitchFamily="34" charset="-122"/>
              </a:rPr>
              <a:t>2</a:t>
            </a:r>
            <a:r>
              <a:rPr lang="zh-CN" altLang="en-US" b="1" dirty="0">
                <a:solidFill>
                  <a:srgbClr val="C00000"/>
                </a:solidFill>
                <a:latin typeface="微软雅黑" pitchFamily="34" charset="-122"/>
                <a:ea typeface="微软雅黑" pitchFamily="34" charset="-122"/>
              </a:rPr>
              <a:t>、建设完善保障机制</a:t>
            </a:r>
          </a:p>
        </p:txBody>
      </p:sp>
    </p:spTree>
    <p:extLst>
      <p:ext uri="{BB962C8B-B14F-4D97-AF65-F5344CB8AC3E}">
        <p14:creationId xmlns:p14="http://schemas.microsoft.com/office/powerpoint/2010/main" val="191898419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404813"/>
            <a:ext cx="1768415" cy="241230"/>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cxnSp>
        <p:nvCxnSpPr>
          <p:cNvPr id="29" name="直接连接符 28"/>
          <p:cNvCxnSpPr/>
          <p:nvPr/>
        </p:nvCxnSpPr>
        <p:spPr>
          <a:xfrm>
            <a:off x="1768416" y="404813"/>
            <a:ext cx="981703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文本框 2"/>
          <p:cNvSpPr txBox="1"/>
          <p:nvPr/>
        </p:nvSpPr>
        <p:spPr>
          <a:xfrm>
            <a:off x="11850701" y="235536"/>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solidFill>
                  <a:prstClr val="white"/>
                </a:solidFill>
                <a:latin typeface="微软雅黑" panose="020B0503020204020204" pitchFamily="34" charset="-122"/>
                <a:ea typeface="微软雅黑" panose="020B0503020204020204" pitchFamily="34" charset="-122"/>
              </a:rPr>
              <a:t>45</a:t>
            </a:r>
            <a:endParaRPr lang="zh-CN" altLang="en-US" sz="1600" b="1" dirty="0">
              <a:solidFill>
                <a:prstClr val="white"/>
              </a:solidFill>
              <a:latin typeface="微软雅黑" panose="020B0503020204020204" pitchFamily="34" charset="-122"/>
              <a:ea typeface="微软雅黑" panose="020B0503020204020204" pitchFamily="34" charset="-122"/>
            </a:endParaRPr>
          </a:p>
        </p:txBody>
      </p:sp>
      <p:sp>
        <p:nvSpPr>
          <p:cNvPr id="21" name="矩形 20"/>
          <p:cNvSpPr/>
          <p:nvPr/>
        </p:nvSpPr>
        <p:spPr>
          <a:xfrm>
            <a:off x="114463" y="667948"/>
            <a:ext cx="3914451" cy="369332"/>
          </a:xfrm>
          <a:prstGeom prst="rect">
            <a:avLst/>
          </a:prstGeom>
        </p:spPr>
        <p:txBody>
          <a:bodyPr wrap="square">
            <a:spAutoFit/>
          </a:bodyPr>
          <a:lstStyle/>
          <a:p>
            <a:r>
              <a:rPr lang="en-US" altLang="zh-CN" b="1" dirty="0" smtClean="0">
                <a:solidFill>
                  <a:srgbClr val="C00000"/>
                </a:solidFill>
                <a:latin typeface="微软雅黑" pitchFamily="34" charset="-122"/>
                <a:ea typeface="微软雅黑" pitchFamily="34" charset="-122"/>
              </a:rPr>
              <a:t>3</a:t>
            </a:r>
            <a:r>
              <a:rPr lang="zh-CN" altLang="en-US" b="1" dirty="0" smtClean="0">
                <a:solidFill>
                  <a:srgbClr val="C00000"/>
                </a:solidFill>
                <a:latin typeface="微软雅黑" pitchFamily="34" charset="-122"/>
                <a:ea typeface="微软雅黑" pitchFamily="34" charset="-122"/>
              </a:rPr>
              <a:t>、</a:t>
            </a:r>
            <a:r>
              <a:rPr lang="zh-CN" altLang="en-US" b="1" dirty="0">
                <a:solidFill>
                  <a:srgbClr val="C00000"/>
                </a:solidFill>
                <a:latin typeface="微软雅黑" pitchFamily="34" charset="-122"/>
                <a:ea typeface="微软雅黑" pitchFamily="34" charset="-122"/>
              </a:rPr>
              <a:t>全国一流的职业教育专家</a:t>
            </a:r>
          </a:p>
        </p:txBody>
      </p:sp>
      <p:graphicFrame>
        <p:nvGraphicFramePr>
          <p:cNvPr id="2" name="表格 1"/>
          <p:cNvGraphicFramePr>
            <a:graphicFrameLocks noGrp="1"/>
          </p:cNvGraphicFramePr>
          <p:nvPr>
            <p:extLst>
              <p:ext uri="{D42A27DB-BD31-4B8C-83A1-F6EECF244321}">
                <p14:modId xmlns:p14="http://schemas.microsoft.com/office/powerpoint/2010/main" val="310349618"/>
              </p:ext>
            </p:extLst>
          </p:nvPr>
        </p:nvGraphicFramePr>
        <p:xfrm>
          <a:off x="442727" y="1659835"/>
          <a:ext cx="7172373" cy="4013200"/>
        </p:xfrm>
        <a:graphic>
          <a:graphicData uri="http://schemas.openxmlformats.org/drawingml/2006/table">
            <a:tbl>
              <a:tblPr firstRow="1" bandRow="1">
                <a:tableStyleId>{5C22544A-7EE6-4342-B048-85BDC9FD1C3A}</a:tableStyleId>
              </a:tblPr>
              <a:tblGrid>
                <a:gridCol w="608340"/>
                <a:gridCol w="852931"/>
                <a:gridCol w="5711102"/>
              </a:tblGrid>
              <a:tr h="0">
                <a:tc>
                  <a:txBody>
                    <a:bodyPr/>
                    <a:lstStyle/>
                    <a:p>
                      <a:r>
                        <a:rPr lang="zh-CN" altLang="en-US" sz="1400" dirty="0" smtClean="0">
                          <a:latin typeface="微软雅黑" pitchFamily="34" charset="-122"/>
                          <a:ea typeface="微软雅黑" pitchFamily="34" charset="-122"/>
                        </a:rPr>
                        <a:t>序号</a:t>
                      </a:r>
                      <a:endParaRPr lang="zh-CN" altLang="en-US" sz="1400" dirty="0">
                        <a:latin typeface="微软雅黑" pitchFamily="34" charset="-122"/>
                        <a:ea typeface="微软雅黑" pitchFamily="34" charset="-122"/>
                      </a:endParaRPr>
                    </a:p>
                  </a:txBody>
                  <a:tcPr/>
                </a:tc>
                <a:tc>
                  <a:txBody>
                    <a:bodyPr/>
                    <a:lstStyle/>
                    <a:p>
                      <a:r>
                        <a:rPr lang="zh-CN" altLang="en-US" sz="1400" dirty="0" smtClean="0">
                          <a:latin typeface="微软雅黑" pitchFamily="34" charset="-122"/>
                          <a:ea typeface="微软雅黑" pitchFamily="34" charset="-122"/>
                        </a:rPr>
                        <a:t> 姓 名</a:t>
                      </a:r>
                      <a:endParaRPr lang="zh-CN" altLang="en-US" sz="1400" dirty="0">
                        <a:latin typeface="微软雅黑" pitchFamily="34" charset="-122"/>
                        <a:ea typeface="微软雅黑" pitchFamily="34" charset="-122"/>
                      </a:endParaRPr>
                    </a:p>
                  </a:txBody>
                  <a:tcPr/>
                </a:tc>
                <a:tc>
                  <a:txBody>
                    <a:bodyPr/>
                    <a:lstStyle/>
                    <a:p>
                      <a:pPr algn="ctr"/>
                      <a:r>
                        <a:rPr lang="zh-CN" altLang="en-US" sz="1400" dirty="0" smtClean="0">
                          <a:latin typeface="微软雅黑" pitchFamily="34" charset="-122"/>
                          <a:ea typeface="微软雅黑" pitchFamily="34" charset="-122"/>
                        </a:rPr>
                        <a:t>职务职称</a:t>
                      </a:r>
                      <a:endParaRPr lang="zh-CN" altLang="en-US" sz="1400" dirty="0">
                        <a:latin typeface="微软雅黑" pitchFamily="34" charset="-122"/>
                        <a:ea typeface="微软雅黑" pitchFamily="34" charset="-122"/>
                      </a:endParaRPr>
                    </a:p>
                  </a:txBody>
                  <a:tcPr/>
                </a:tc>
              </a:tr>
              <a:tr h="370840">
                <a:tc>
                  <a:txBody>
                    <a:bodyPr/>
                    <a:lstStyle/>
                    <a:p>
                      <a:r>
                        <a:rPr lang="en-US" altLang="zh-CN" sz="1600" dirty="0" smtClean="0">
                          <a:latin typeface="微软雅黑" pitchFamily="34" charset="-122"/>
                          <a:ea typeface="微软雅黑" pitchFamily="34" charset="-122"/>
                        </a:rPr>
                        <a:t>1</a:t>
                      </a:r>
                      <a:endParaRPr lang="zh-CN" altLang="en-US" sz="1600" dirty="0">
                        <a:latin typeface="微软雅黑" pitchFamily="34" charset="-122"/>
                        <a:ea typeface="微软雅黑" pitchFamily="34" charset="-122"/>
                      </a:endParaRPr>
                    </a:p>
                  </a:txBody>
                  <a:tcPr/>
                </a:tc>
                <a:tc>
                  <a:txBody>
                    <a:bodyPr/>
                    <a:lstStyle/>
                    <a:p>
                      <a:r>
                        <a:rPr lang="zh-CN" altLang="en-US" sz="1600" b="1" dirty="0" smtClean="0">
                          <a:latin typeface="微软雅黑" pitchFamily="34" charset="-122"/>
                          <a:ea typeface="微软雅黑" pitchFamily="34" charset="-122"/>
                        </a:rPr>
                        <a:t>俞仲文</a:t>
                      </a:r>
                      <a:endParaRPr lang="zh-CN" altLang="en-US" sz="1600" b="1" dirty="0">
                        <a:latin typeface="微软雅黑" pitchFamily="34" charset="-122"/>
                        <a:ea typeface="微软雅黑" pitchFamily="34" charset="-122"/>
                      </a:endParaRPr>
                    </a:p>
                  </a:txBody>
                  <a:tcPr/>
                </a:tc>
                <a:tc>
                  <a:txBody>
                    <a:bodyPr/>
                    <a:lstStyle/>
                    <a:p>
                      <a:r>
                        <a:rPr lang="zh-CN" altLang="en-US" sz="1600" dirty="0" smtClean="0">
                          <a:latin typeface="微软雅黑" pitchFamily="34" charset="-122"/>
                          <a:ea typeface="微软雅黑" pitchFamily="34" charset="-122"/>
                        </a:rPr>
                        <a:t>教育部职业教育学会副会长、深圳职院创校院长</a:t>
                      </a:r>
                      <a:endParaRPr lang="zh-CN" altLang="en-US" sz="1600" dirty="0">
                        <a:latin typeface="微软雅黑" pitchFamily="34" charset="-122"/>
                        <a:ea typeface="微软雅黑" pitchFamily="34" charset="-122"/>
                      </a:endParaRPr>
                    </a:p>
                  </a:txBody>
                  <a:tcPr/>
                </a:tc>
              </a:tr>
              <a:tr h="370840">
                <a:tc>
                  <a:txBody>
                    <a:bodyPr/>
                    <a:lstStyle/>
                    <a:p>
                      <a:pPr marL="0" algn="l" defTabSz="914400" rtl="0" eaLnBrk="1" latinLnBrk="0" hangingPunct="1"/>
                      <a:r>
                        <a:rPr lang="en-US" altLang="zh-CN" sz="1600" kern="1200" dirty="0" smtClean="0">
                          <a:solidFill>
                            <a:schemeClr val="dk1"/>
                          </a:solidFill>
                          <a:latin typeface="微软雅黑" pitchFamily="34" charset="-122"/>
                          <a:ea typeface="微软雅黑" pitchFamily="34" charset="-122"/>
                          <a:cs typeface="+mn-cs"/>
                        </a:rPr>
                        <a:t>2</a:t>
                      </a:r>
                      <a:endParaRPr lang="zh-CN" altLang="en-US" sz="1600" kern="1200" dirty="0">
                        <a:solidFill>
                          <a:schemeClr val="dk1"/>
                        </a:solidFill>
                        <a:latin typeface="微软雅黑" pitchFamily="34" charset="-122"/>
                        <a:ea typeface="微软雅黑" pitchFamily="34" charset="-122"/>
                        <a:cs typeface="+mn-cs"/>
                      </a:endParaRPr>
                    </a:p>
                  </a:txBody>
                  <a:tcPr/>
                </a:tc>
                <a:tc>
                  <a:txBody>
                    <a:bodyPr/>
                    <a:lstStyle/>
                    <a:p>
                      <a:pPr marL="0" algn="l" defTabSz="914400" rtl="0" eaLnBrk="1" latinLnBrk="0" hangingPunct="1"/>
                      <a:r>
                        <a:rPr lang="zh-CN" altLang="en-US" sz="1600" b="1" kern="1200" dirty="0" smtClean="0">
                          <a:solidFill>
                            <a:schemeClr val="dk1"/>
                          </a:solidFill>
                          <a:latin typeface="微软雅黑" pitchFamily="34" charset="-122"/>
                          <a:ea typeface="微软雅黑" pitchFamily="34" charset="-122"/>
                          <a:cs typeface="+mn-cs"/>
                        </a:rPr>
                        <a:t>王  毅</a:t>
                      </a:r>
                      <a:endParaRPr lang="zh-CN" altLang="en-US" sz="1600" b="1" kern="1200" dirty="0">
                        <a:solidFill>
                          <a:schemeClr val="dk1"/>
                        </a:solidFill>
                        <a:latin typeface="微软雅黑" pitchFamily="34" charset="-122"/>
                        <a:ea typeface="微软雅黑" pitchFamily="34" charset="-122"/>
                        <a:cs typeface="+mn-cs"/>
                      </a:endParaRPr>
                    </a:p>
                  </a:txBody>
                  <a:tcPr/>
                </a:tc>
                <a:tc>
                  <a:txBody>
                    <a:bodyPr/>
                    <a:lstStyle/>
                    <a:p>
                      <a:r>
                        <a:rPr lang="zh-CN" altLang="en-US" sz="1600" dirty="0" smtClean="0">
                          <a:latin typeface="微软雅黑" pitchFamily="34" charset="-122"/>
                          <a:ea typeface="微软雅黑" pitchFamily="34" charset="-122"/>
                        </a:rPr>
                        <a:t>教育部教学诊改委副主任委员、国家第一批高职示范校院长</a:t>
                      </a:r>
                      <a:endParaRPr lang="zh-CN" altLang="en-US" sz="1600" dirty="0">
                        <a:latin typeface="微软雅黑" pitchFamily="34" charset="-122"/>
                        <a:ea typeface="微软雅黑" pitchFamily="34" charset="-122"/>
                      </a:endParaRPr>
                    </a:p>
                  </a:txBody>
                  <a:tcPr/>
                </a:tc>
              </a:tr>
              <a:tr h="370840">
                <a:tc>
                  <a:txBody>
                    <a:bodyPr/>
                    <a:lstStyle/>
                    <a:p>
                      <a:r>
                        <a:rPr lang="en-US" altLang="zh-CN" sz="1600" dirty="0" smtClean="0">
                          <a:latin typeface="微软雅黑" pitchFamily="34" charset="-122"/>
                          <a:ea typeface="微软雅黑" pitchFamily="34" charset="-122"/>
                        </a:rPr>
                        <a:t>3</a:t>
                      </a:r>
                      <a:endParaRPr lang="zh-CN" altLang="en-US" sz="1600" dirty="0">
                        <a:latin typeface="微软雅黑" pitchFamily="34" charset="-122"/>
                        <a:ea typeface="微软雅黑" pitchFamily="34" charset="-122"/>
                      </a:endParaRPr>
                    </a:p>
                  </a:txBody>
                  <a:tcPr/>
                </a:tc>
                <a:tc>
                  <a:txBody>
                    <a:bodyPr/>
                    <a:lstStyle/>
                    <a:p>
                      <a:r>
                        <a:rPr lang="zh-CN" altLang="en-US" sz="1600" b="1" dirty="0" smtClean="0">
                          <a:latin typeface="微软雅黑" pitchFamily="34" charset="-122"/>
                          <a:ea typeface="微软雅黑" pitchFamily="34" charset="-122"/>
                        </a:rPr>
                        <a:t>张  玲</a:t>
                      </a:r>
                      <a:endParaRPr lang="zh-CN" altLang="en-US" sz="1600" b="1" dirty="0">
                        <a:latin typeface="微软雅黑" pitchFamily="34" charset="-122"/>
                        <a:ea typeface="微软雅黑" pitchFamily="34" charset="-122"/>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dirty="0" smtClean="0">
                          <a:latin typeface="微软雅黑" pitchFamily="34" charset="-122"/>
                          <a:ea typeface="微软雅黑" pitchFamily="34" charset="-122"/>
                        </a:rPr>
                        <a:t>教育部专家库专家、原武汉职业技术学院党委书记</a:t>
                      </a:r>
                      <a:endParaRPr lang="zh-CN" altLang="en-US" sz="1600" dirty="0">
                        <a:latin typeface="微软雅黑" pitchFamily="34" charset="-122"/>
                        <a:ea typeface="微软雅黑" pitchFamily="34" charset="-122"/>
                      </a:endParaRPr>
                    </a:p>
                  </a:txBody>
                  <a:tcPr/>
                </a:tc>
              </a:tr>
              <a:tr h="370840">
                <a:tc>
                  <a:txBody>
                    <a:bodyPr/>
                    <a:lstStyle/>
                    <a:p>
                      <a:r>
                        <a:rPr lang="en-US" altLang="zh-CN" sz="1600" dirty="0" smtClean="0">
                          <a:latin typeface="微软雅黑" pitchFamily="34" charset="-122"/>
                          <a:ea typeface="微软雅黑" pitchFamily="34" charset="-122"/>
                        </a:rPr>
                        <a:t>4</a:t>
                      </a:r>
                      <a:endParaRPr lang="zh-CN" altLang="en-US" sz="1600" dirty="0">
                        <a:latin typeface="微软雅黑" pitchFamily="34" charset="-122"/>
                        <a:ea typeface="微软雅黑" pitchFamily="34" charset="-122"/>
                      </a:endParaRPr>
                    </a:p>
                  </a:txBody>
                  <a:tcPr/>
                </a:tc>
                <a:tc>
                  <a:txBody>
                    <a:bodyPr/>
                    <a:lstStyle/>
                    <a:p>
                      <a:pPr marL="0" algn="l" defTabSz="914400" rtl="0" eaLnBrk="1" latinLnBrk="0" hangingPunct="1"/>
                      <a:r>
                        <a:rPr lang="zh-CN" altLang="en-US" sz="1600" b="1" kern="1200" dirty="0" smtClean="0">
                          <a:solidFill>
                            <a:schemeClr val="dk1"/>
                          </a:solidFill>
                          <a:latin typeface="微软雅黑" pitchFamily="34" charset="-122"/>
                          <a:ea typeface="微软雅黑" pitchFamily="34" charset="-122"/>
                          <a:cs typeface="+mn-cs"/>
                        </a:rPr>
                        <a:t>金志涛</a:t>
                      </a:r>
                      <a:endParaRPr lang="zh-CN" altLang="en-US" sz="1600" b="1" kern="1200" dirty="0">
                        <a:solidFill>
                          <a:schemeClr val="dk1"/>
                        </a:solidFill>
                        <a:latin typeface="微软雅黑" pitchFamily="34" charset="-122"/>
                        <a:ea typeface="微软雅黑" pitchFamily="34" charset="-122"/>
                        <a:cs typeface="+mn-cs"/>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kern="1200" dirty="0" smtClean="0">
                          <a:solidFill>
                            <a:schemeClr val="dk1"/>
                          </a:solidFill>
                          <a:latin typeface="微软雅黑" pitchFamily="34" charset="-122"/>
                          <a:ea typeface="微软雅黑" pitchFamily="34" charset="-122"/>
                          <a:cs typeface="+mn-cs"/>
                        </a:rPr>
                        <a:t>教育部专家库专家、原山东威海职业技术学院院长</a:t>
                      </a:r>
                      <a:endParaRPr lang="zh-CN" altLang="en-US" sz="1600" dirty="0">
                        <a:latin typeface="微软雅黑" pitchFamily="34" charset="-122"/>
                        <a:ea typeface="微软雅黑" pitchFamily="34" charset="-122"/>
                      </a:endParaRPr>
                    </a:p>
                  </a:txBody>
                  <a:tcPr/>
                </a:tc>
              </a:tr>
              <a:tr h="370840">
                <a:tc>
                  <a:txBody>
                    <a:bodyPr/>
                    <a:lstStyle/>
                    <a:p>
                      <a:r>
                        <a:rPr lang="en-US" altLang="zh-CN" sz="1600" kern="1200" dirty="0" smtClean="0">
                          <a:solidFill>
                            <a:schemeClr val="dk1"/>
                          </a:solidFill>
                          <a:latin typeface="微软雅黑" pitchFamily="34" charset="-122"/>
                          <a:ea typeface="微软雅黑" pitchFamily="34" charset="-122"/>
                          <a:cs typeface="+mn-cs"/>
                        </a:rPr>
                        <a:t>5</a:t>
                      </a:r>
                      <a:endParaRPr lang="zh-CN" altLang="en-US" sz="1600" kern="1200" dirty="0">
                        <a:solidFill>
                          <a:schemeClr val="dk1"/>
                        </a:solidFill>
                        <a:latin typeface="微软雅黑" pitchFamily="34" charset="-122"/>
                        <a:ea typeface="微软雅黑" pitchFamily="34" charset="-122"/>
                        <a:cs typeface="+mn-cs"/>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b="1" kern="1200" dirty="0" smtClean="0">
                          <a:solidFill>
                            <a:schemeClr val="dk1"/>
                          </a:solidFill>
                          <a:latin typeface="微软雅黑" pitchFamily="34" charset="-122"/>
                          <a:ea typeface="微软雅黑" pitchFamily="34" charset="-122"/>
                          <a:cs typeface="+mn-cs"/>
                        </a:rPr>
                        <a:t>周   忠</a:t>
                      </a:r>
                    </a:p>
                  </a:txBody>
                  <a:tcPr/>
                </a:tc>
                <a:tc>
                  <a:txBody>
                    <a:bodyPr/>
                    <a:lstStyle/>
                    <a:p>
                      <a:r>
                        <a:rPr lang="zh-CN" altLang="en-US" sz="1600" kern="1200" dirty="0" smtClean="0">
                          <a:solidFill>
                            <a:schemeClr val="dk1"/>
                          </a:solidFill>
                          <a:latin typeface="微软雅黑" pitchFamily="34" charset="-122"/>
                          <a:ea typeface="微软雅黑" pitchFamily="34" charset="-122"/>
                          <a:cs typeface="+mn-cs"/>
                        </a:rPr>
                        <a:t>教育部专家库专家、原湖南信息科技职业学院院长</a:t>
                      </a:r>
                      <a:endParaRPr lang="zh-CN" altLang="en-US" sz="1600" kern="1200" dirty="0">
                        <a:solidFill>
                          <a:schemeClr val="dk1"/>
                        </a:solidFill>
                        <a:latin typeface="微软雅黑" pitchFamily="34" charset="-122"/>
                        <a:ea typeface="微软雅黑" pitchFamily="34" charset="-122"/>
                        <a:cs typeface="+mn-cs"/>
                      </a:endParaRPr>
                    </a:p>
                  </a:txBody>
                  <a:tcPr/>
                </a:tc>
              </a:tr>
              <a:tr h="370840">
                <a:tc>
                  <a:txBody>
                    <a:bodyPr/>
                    <a:lstStyle/>
                    <a:p>
                      <a:r>
                        <a:rPr lang="en-US" altLang="zh-CN" sz="1600" kern="1200" dirty="0" smtClean="0">
                          <a:solidFill>
                            <a:schemeClr val="dk1"/>
                          </a:solidFill>
                          <a:latin typeface="微软雅黑" pitchFamily="34" charset="-122"/>
                          <a:ea typeface="微软雅黑" pitchFamily="34" charset="-122"/>
                          <a:cs typeface="+mn-cs"/>
                        </a:rPr>
                        <a:t>6</a:t>
                      </a:r>
                      <a:endParaRPr lang="zh-CN" altLang="en-US" sz="1600" kern="1200" dirty="0">
                        <a:solidFill>
                          <a:schemeClr val="dk1"/>
                        </a:solidFill>
                        <a:latin typeface="微软雅黑" pitchFamily="34" charset="-122"/>
                        <a:ea typeface="微软雅黑" pitchFamily="34" charset="-122"/>
                        <a:cs typeface="+mn-cs"/>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b="1" kern="1200" dirty="0" smtClean="0">
                          <a:solidFill>
                            <a:schemeClr val="dk1"/>
                          </a:solidFill>
                          <a:latin typeface="微软雅黑" pitchFamily="34" charset="-122"/>
                          <a:ea typeface="微软雅黑" pitchFamily="34" charset="-122"/>
                          <a:cs typeface="+mn-cs"/>
                        </a:rPr>
                        <a:t>李建月</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kern="1200" dirty="0" smtClean="0">
                          <a:solidFill>
                            <a:schemeClr val="dk1"/>
                          </a:solidFill>
                          <a:latin typeface="微软雅黑" pitchFamily="34" charset="-122"/>
                          <a:ea typeface="微软雅黑" pitchFamily="34" charset="-122"/>
                          <a:cs typeface="+mn-cs"/>
                        </a:rPr>
                        <a:t>湖南省高教学会教育技术分会原副理事长、南华大学教授</a:t>
                      </a:r>
                      <a:endParaRPr lang="zh-CN" altLang="en-US" sz="1600" dirty="0">
                        <a:latin typeface="微软雅黑" pitchFamily="34" charset="-122"/>
                        <a:ea typeface="微软雅黑" pitchFamily="34" charset="-122"/>
                      </a:endParaRPr>
                    </a:p>
                  </a:txBody>
                  <a:tcPr/>
                </a:tc>
              </a:tr>
              <a:tr h="370840">
                <a:tc>
                  <a:txBody>
                    <a:bodyPr/>
                    <a:lstStyle/>
                    <a:p>
                      <a:r>
                        <a:rPr lang="en-US" altLang="zh-CN" sz="1600" kern="1200" dirty="0" smtClean="0">
                          <a:solidFill>
                            <a:schemeClr val="dk1"/>
                          </a:solidFill>
                          <a:latin typeface="微软雅黑" pitchFamily="34" charset="-122"/>
                          <a:ea typeface="微软雅黑" pitchFamily="34" charset="-122"/>
                          <a:cs typeface="+mn-cs"/>
                        </a:rPr>
                        <a:t>7</a:t>
                      </a:r>
                      <a:endParaRPr lang="zh-CN" altLang="en-US" sz="1600" kern="1200" dirty="0">
                        <a:solidFill>
                          <a:schemeClr val="dk1"/>
                        </a:solidFill>
                        <a:latin typeface="微软雅黑" pitchFamily="34" charset="-122"/>
                        <a:ea typeface="微软雅黑" pitchFamily="34" charset="-122"/>
                        <a:cs typeface="+mn-cs"/>
                      </a:endParaRPr>
                    </a:p>
                  </a:txBody>
                  <a:tcPr/>
                </a:tc>
                <a:tc>
                  <a:txBody>
                    <a:bodyPr/>
                    <a:lstStyle/>
                    <a:p>
                      <a:r>
                        <a:rPr lang="zh-CN" altLang="en-US" sz="1600" b="1" kern="1200" dirty="0" smtClean="0">
                          <a:solidFill>
                            <a:schemeClr val="dk1"/>
                          </a:solidFill>
                          <a:latin typeface="微软雅黑" pitchFamily="34" charset="-122"/>
                          <a:ea typeface="微软雅黑" pitchFamily="34" charset="-122"/>
                          <a:cs typeface="+mn-cs"/>
                        </a:rPr>
                        <a:t>房巧红</a:t>
                      </a:r>
                      <a:endParaRPr lang="zh-CN" altLang="en-US" sz="1600" b="1" kern="1200" dirty="0">
                        <a:solidFill>
                          <a:schemeClr val="dk1"/>
                        </a:solidFill>
                        <a:latin typeface="微软雅黑" pitchFamily="34" charset="-122"/>
                        <a:ea typeface="微软雅黑" pitchFamily="34" charset="-122"/>
                        <a:cs typeface="+mn-cs"/>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kern="1200" dirty="0" smtClean="0">
                          <a:solidFill>
                            <a:schemeClr val="dk1"/>
                          </a:solidFill>
                          <a:latin typeface="微软雅黑" pitchFamily="34" charset="-122"/>
                          <a:ea typeface="微软雅黑" pitchFamily="34" charset="-122"/>
                          <a:cs typeface="+mn-cs"/>
                        </a:rPr>
                        <a:t>广东省教指委物流分会副会长、深圳市南山科创局评审专家</a:t>
                      </a:r>
                      <a:endParaRPr lang="zh-CN" altLang="en-US" sz="1600" kern="1200" dirty="0">
                        <a:solidFill>
                          <a:schemeClr val="dk1"/>
                        </a:solidFill>
                        <a:latin typeface="微软雅黑" pitchFamily="34" charset="-122"/>
                        <a:ea typeface="微软雅黑" pitchFamily="34" charset="-122"/>
                        <a:cs typeface="+mn-cs"/>
                      </a:endParaRPr>
                    </a:p>
                  </a:txBody>
                  <a:tcPr/>
                </a:tc>
              </a:tr>
              <a:tr h="370840">
                <a:tc>
                  <a:txBody>
                    <a:bodyPr/>
                    <a:lstStyle/>
                    <a:p>
                      <a:r>
                        <a:rPr lang="en-US" altLang="zh-CN" sz="1600" kern="1200" dirty="0" smtClean="0">
                          <a:solidFill>
                            <a:schemeClr val="dk1"/>
                          </a:solidFill>
                          <a:latin typeface="微软雅黑" pitchFamily="34" charset="-122"/>
                          <a:ea typeface="微软雅黑" pitchFamily="34" charset="-122"/>
                          <a:cs typeface="+mn-cs"/>
                        </a:rPr>
                        <a:t>8</a:t>
                      </a:r>
                      <a:endParaRPr lang="zh-CN" altLang="en-US" sz="1600" kern="1200" dirty="0">
                        <a:solidFill>
                          <a:schemeClr val="dk1"/>
                        </a:solidFill>
                        <a:latin typeface="微软雅黑" pitchFamily="34" charset="-122"/>
                        <a:ea typeface="微软雅黑" pitchFamily="34" charset="-122"/>
                        <a:cs typeface="+mn-cs"/>
                      </a:endParaRPr>
                    </a:p>
                  </a:txBody>
                  <a:tcPr/>
                </a:tc>
                <a:tc>
                  <a:txBody>
                    <a:bodyPr/>
                    <a:lstStyle/>
                    <a:p>
                      <a:r>
                        <a:rPr lang="zh-CN" altLang="en-US" sz="1600" b="1" kern="1200" dirty="0" smtClean="0">
                          <a:solidFill>
                            <a:schemeClr val="dk1"/>
                          </a:solidFill>
                          <a:latin typeface="微软雅黑" pitchFamily="34" charset="-122"/>
                          <a:ea typeface="微软雅黑" pitchFamily="34" charset="-122"/>
                          <a:cs typeface="+mn-cs"/>
                        </a:rPr>
                        <a:t>单克胜</a:t>
                      </a:r>
                      <a:endParaRPr lang="zh-CN" altLang="en-US" sz="1600" b="1" kern="1200" dirty="0">
                        <a:solidFill>
                          <a:schemeClr val="dk1"/>
                        </a:solidFill>
                        <a:latin typeface="微软雅黑" pitchFamily="34" charset="-122"/>
                        <a:ea typeface="微软雅黑" pitchFamily="34" charset="-122"/>
                        <a:cs typeface="+mn-cs"/>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kern="1200" dirty="0" smtClean="0">
                          <a:solidFill>
                            <a:schemeClr val="dk1"/>
                          </a:solidFill>
                          <a:latin typeface="微软雅黑" pitchFamily="34" charset="-122"/>
                          <a:ea typeface="微软雅黑" pitchFamily="34" charset="-122"/>
                          <a:cs typeface="+mn-cs"/>
                        </a:rPr>
                        <a:t>教育部专家库专家、中职示范校建设评审专家</a:t>
                      </a:r>
                      <a:endParaRPr lang="zh-CN" altLang="en-US" sz="1600" kern="1200" dirty="0">
                        <a:solidFill>
                          <a:schemeClr val="dk1"/>
                        </a:solidFill>
                        <a:latin typeface="微软雅黑" pitchFamily="34" charset="-122"/>
                        <a:ea typeface="微软雅黑" pitchFamily="34" charset="-122"/>
                        <a:cs typeface="+mn-cs"/>
                      </a:endParaRPr>
                    </a:p>
                  </a:txBody>
                  <a:tcPr/>
                </a:tc>
              </a:tr>
              <a:tr h="370840">
                <a:tc>
                  <a:txBody>
                    <a:bodyPr/>
                    <a:lstStyle/>
                    <a:p>
                      <a:r>
                        <a:rPr lang="en-US" altLang="zh-CN" sz="1600" kern="1200" dirty="0" smtClean="0">
                          <a:solidFill>
                            <a:schemeClr val="dk1"/>
                          </a:solidFill>
                          <a:latin typeface="微软雅黑" pitchFamily="34" charset="-122"/>
                          <a:ea typeface="微软雅黑" pitchFamily="34" charset="-122"/>
                          <a:cs typeface="+mn-cs"/>
                        </a:rPr>
                        <a:t>9</a:t>
                      </a:r>
                      <a:endParaRPr lang="zh-CN" altLang="en-US" sz="1600" kern="1200" dirty="0">
                        <a:solidFill>
                          <a:schemeClr val="dk1"/>
                        </a:solidFill>
                        <a:latin typeface="微软雅黑" pitchFamily="34" charset="-122"/>
                        <a:ea typeface="微软雅黑" pitchFamily="34" charset="-122"/>
                        <a:cs typeface="+mn-cs"/>
                      </a:endParaRPr>
                    </a:p>
                  </a:txBody>
                  <a:tcPr/>
                </a:tc>
                <a:tc>
                  <a:txBody>
                    <a:bodyPr/>
                    <a:lstStyle/>
                    <a:p>
                      <a:r>
                        <a:rPr lang="zh-CN" altLang="en-US" sz="1600" b="1" kern="1200" dirty="0" smtClean="0">
                          <a:solidFill>
                            <a:schemeClr val="dk1"/>
                          </a:solidFill>
                          <a:latin typeface="微软雅黑" pitchFamily="34" charset="-122"/>
                          <a:ea typeface="微软雅黑" pitchFamily="34" charset="-122"/>
                          <a:cs typeface="+mn-cs"/>
                        </a:rPr>
                        <a:t>毕晓峰</a:t>
                      </a:r>
                      <a:endParaRPr lang="zh-CN" altLang="en-US" sz="1600" b="1" kern="1200" dirty="0">
                        <a:solidFill>
                          <a:schemeClr val="dk1"/>
                        </a:solidFill>
                        <a:latin typeface="微软雅黑" pitchFamily="34" charset="-122"/>
                        <a:ea typeface="微软雅黑" pitchFamily="34" charset="-122"/>
                        <a:cs typeface="+mn-cs"/>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kern="1200" dirty="0" smtClean="0">
                          <a:solidFill>
                            <a:schemeClr val="dk1"/>
                          </a:solidFill>
                          <a:latin typeface="微软雅黑" pitchFamily="34" charset="-122"/>
                          <a:ea typeface="微软雅黑" pitchFamily="34" charset="-122"/>
                          <a:cs typeface="+mn-cs"/>
                        </a:rPr>
                        <a:t>中职示范校建设评审专家、原河南洛阳一拖职业学校校长</a:t>
                      </a:r>
                      <a:endParaRPr lang="zh-CN" altLang="en-US" sz="1600" kern="1200" dirty="0">
                        <a:solidFill>
                          <a:schemeClr val="dk1"/>
                        </a:solidFill>
                        <a:latin typeface="微软雅黑" pitchFamily="34" charset="-122"/>
                        <a:ea typeface="微软雅黑" pitchFamily="34" charset="-122"/>
                        <a:cs typeface="+mn-cs"/>
                      </a:endParaRPr>
                    </a:p>
                  </a:txBody>
                  <a:tcPr/>
                </a:tc>
              </a:tr>
              <a:tr h="370840">
                <a:tc>
                  <a:txBody>
                    <a:bodyPr/>
                    <a:lstStyle/>
                    <a:p>
                      <a:endParaRPr lang="zh-CN" altLang="en-US" sz="1600" kern="1200" dirty="0">
                        <a:solidFill>
                          <a:schemeClr val="dk1"/>
                        </a:solidFill>
                        <a:latin typeface="微软雅黑" pitchFamily="34" charset="-122"/>
                        <a:ea typeface="微软雅黑" pitchFamily="34" charset="-122"/>
                        <a:cs typeface="+mn-cs"/>
                      </a:endParaRPr>
                    </a:p>
                  </a:txBody>
                  <a:tcPr/>
                </a:tc>
                <a:tc>
                  <a:txBody>
                    <a:bodyPr/>
                    <a:lstStyle/>
                    <a:p>
                      <a:endParaRPr lang="zh-CN" altLang="en-US" sz="1600" kern="1200" dirty="0">
                        <a:solidFill>
                          <a:schemeClr val="dk1"/>
                        </a:solidFill>
                        <a:latin typeface="微软雅黑" pitchFamily="34" charset="-122"/>
                        <a:ea typeface="微软雅黑" pitchFamily="34" charset="-122"/>
                        <a:cs typeface="+mn-cs"/>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kern="1200" dirty="0" smtClean="0">
                          <a:solidFill>
                            <a:schemeClr val="dk1"/>
                          </a:solidFill>
                          <a:latin typeface="微软雅黑" pitchFamily="34" charset="-122"/>
                          <a:ea typeface="微软雅黑" pitchFamily="34" charset="-122"/>
                          <a:cs typeface="+mn-cs"/>
                        </a:rPr>
                        <a:t>.</a:t>
                      </a:r>
                      <a:r>
                        <a:rPr lang="en-US" altLang="zh-CN" sz="1600" kern="1200" dirty="0" smtClean="0">
                          <a:solidFill>
                            <a:schemeClr val="dk1"/>
                          </a:solidFill>
                          <a:latin typeface="微软雅黑" pitchFamily="34" charset="-122"/>
                          <a:ea typeface="微软雅黑" pitchFamily="34" charset="-122"/>
                          <a:cs typeface="+mn-cs"/>
                        </a:rPr>
                        <a:t>.</a:t>
                      </a:r>
                      <a:r>
                        <a:rPr lang="zh-CN" altLang="en-US" sz="1600" kern="1200" dirty="0" smtClean="0">
                          <a:solidFill>
                            <a:schemeClr val="dk1"/>
                          </a:solidFill>
                          <a:latin typeface="微软雅黑" pitchFamily="34" charset="-122"/>
                          <a:ea typeface="微软雅黑" pitchFamily="34" charset="-122"/>
                          <a:cs typeface="+mn-cs"/>
                        </a:rPr>
                        <a:t> .</a:t>
                      </a:r>
                      <a:r>
                        <a:rPr lang="en-US" altLang="zh-CN" sz="1600" kern="1200" dirty="0" smtClean="0">
                          <a:solidFill>
                            <a:schemeClr val="dk1"/>
                          </a:solidFill>
                          <a:latin typeface="微软雅黑" pitchFamily="34" charset="-122"/>
                          <a:ea typeface="微软雅黑" pitchFamily="34" charset="-122"/>
                          <a:cs typeface="+mn-cs"/>
                        </a:rPr>
                        <a:t>.</a:t>
                      </a:r>
                      <a:r>
                        <a:rPr lang="zh-CN" altLang="en-US" sz="1600" kern="1200" dirty="0" smtClean="0">
                          <a:solidFill>
                            <a:schemeClr val="dk1"/>
                          </a:solidFill>
                          <a:latin typeface="微软雅黑" pitchFamily="34" charset="-122"/>
                          <a:ea typeface="微软雅黑" pitchFamily="34" charset="-122"/>
                          <a:cs typeface="+mn-cs"/>
                        </a:rPr>
                        <a:t> .</a:t>
                      </a:r>
                      <a:r>
                        <a:rPr lang="en-US" altLang="zh-CN" sz="1600" kern="1200" dirty="0" smtClean="0">
                          <a:solidFill>
                            <a:schemeClr val="dk1"/>
                          </a:solidFill>
                          <a:latin typeface="微软雅黑" pitchFamily="34" charset="-122"/>
                          <a:ea typeface="微软雅黑" pitchFamily="34" charset="-122"/>
                          <a:cs typeface="+mn-cs"/>
                        </a:rPr>
                        <a:t>.</a:t>
                      </a:r>
                      <a:r>
                        <a:rPr lang="zh-CN" altLang="en-US" sz="1600" kern="1200" dirty="0" smtClean="0">
                          <a:solidFill>
                            <a:schemeClr val="dk1"/>
                          </a:solidFill>
                          <a:latin typeface="微软雅黑" pitchFamily="34" charset="-122"/>
                          <a:ea typeface="微软雅黑" pitchFamily="34" charset="-122"/>
                          <a:cs typeface="+mn-cs"/>
                        </a:rPr>
                        <a:t> .</a:t>
                      </a:r>
                      <a:r>
                        <a:rPr lang="en-US" altLang="zh-CN" sz="1600" kern="1200" dirty="0" smtClean="0">
                          <a:solidFill>
                            <a:schemeClr val="dk1"/>
                          </a:solidFill>
                          <a:latin typeface="微软雅黑" pitchFamily="34" charset="-122"/>
                          <a:ea typeface="微软雅黑" pitchFamily="34" charset="-122"/>
                          <a:cs typeface="+mn-cs"/>
                        </a:rPr>
                        <a:t>.</a:t>
                      </a:r>
                      <a:endParaRPr lang="zh-CN" altLang="en-US" sz="1600" kern="1200" dirty="0">
                        <a:solidFill>
                          <a:schemeClr val="dk1"/>
                        </a:solidFill>
                        <a:latin typeface="微软雅黑" pitchFamily="34" charset="-122"/>
                        <a:ea typeface="微软雅黑" pitchFamily="34" charset="-122"/>
                        <a:cs typeface="+mn-cs"/>
                      </a:endParaRPr>
                    </a:p>
                  </a:txBody>
                  <a:tcPr/>
                </a:tc>
              </a:tr>
            </a:tbl>
          </a:graphicData>
        </a:graphic>
      </p:graphicFrame>
      <p:sp>
        <p:nvSpPr>
          <p:cNvPr id="3" name="矩形 2"/>
          <p:cNvSpPr/>
          <p:nvPr/>
        </p:nvSpPr>
        <p:spPr>
          <a:xfrm>
            <a:off x="8015868" y="2342401"/>
            <a:ext cx="3048000" cy="2120902"/>
          </a:xfrm>
          <a:prstGeom prst="rect">
            <a:avLst/>
          </a:prstGeom>
          <a:ln cmpd="sng">
            <a:solidFill>
              <a:schemeClr val="accent2"/>
            </a:solidFill>
          </a:ln>
        </p:spPr>
        <p:txBody>
          <a:bodyPr>
            <a:spAutoFit/>
          </a:bodyPr>
          <a:lstStyle/>
          <a:p>
            <a:pPr algn="just" defTabSz="1172352">
              <a:lnSpc>
                <a:spcPct val="150000"/>
              </a:lnSpc>
              <a:defRPr/>
            </a:pPr>
            <a:r>
              <a:rPr lang="en-US" altLang="zh-CN" b="1" dirty="0" smtClean="0">
                <a:solidFill>
                  <a:srgbClr val="C00000"/>
                </a:solidFill>
                <a:latin typeface="微软雅黑" pitchFamily="34" charset="-122"/>
                <a:ea typeface="微软雅黑" pitchFamily="34" charset="-122"/>
              </a:rPr>
              <a:t>     12</a:t>
            </a:r>
            <a:r>
              <a:rPr lang="zh-CN" altLang="zh-CN" b="1" dirty="0" smtClean="0">
                <a:solidFill>
                  <a:srgbClr val="C00000"/>
                </a:solidFill>
                <a:latin typeface="微软雅黑" pitchFamily="34" charset="-122"/>
                <a:ea typeface="微软雅黑" pitchFamily="34" charset="-122"/>
              </a:rPr>
              <a:t>个</a:t>
            </a:r>
            <a:r>
              <a:rPr lang="zh-CN" altLang="zh-CN" b="1" dirty="0">
                <a:solidFill>
                  <a:srgbClr val="C00000"/>
                </a:solidFill>
                <a:latin typeface="微软雅黑" pitchFamily="34" charset="-122"/>
                <a:ea typeface="微软雅黑" pitchFamily="34" charset="-122"/>
              </a:rPr>
              <a:t>事业</a:t>
            </a:r>
            <a:r>
              <a:rPr lang="zh-CN" altLang="zh-CN" b="1" dirty="0" smtClean="0">
                <a:solidFill>
                  <a:srgbClr val="C00000"/>
                </a:solidFill>
                <a:latin typeface="微软雅黑" pitchFamily="34" charset="-122"/>
                <a:ea typeface="微软雅黑" pitchFamily="34" charset="-122"/>
              </a:rPr>
              <a:t>部</a:t>
            </a:r>
            <a:r>
              <a:rPr lang="zh-CN" altLang="en-US" b="1" dirty="0" smtClean="0">
                <a:solidFill>
                  <a:srgbClr val="C00000"/>
                </a:solidFill>
                <a:latin typeface="微软雅黑" pitchFamily="34" charset="-122"/>
                <a:ea typeface="微软雅黑" pitchFamily="34" charset="-122"/>
              </a:rPr>
              <a:t>、</a:t>
            </a:r>
            <a:r>
              <a:rPr lang="en-US" altLang="zh-CN" b="1" dirty="0" smtClean="0">
                <a:solidFill>
                  <a:srgbClr val="C00000"/>
                </a:solidFill>
                <a:latin typeface="微软雅黑" pitchFamily="34" charset="-122"/>
                <a:ea typeface="微软雅黑" pitchFamily="34" charset="-122"/>
              </a:rPr>
              <a:t>70</a:t>
            </a:r>
            <a:r>
              <a:rPr lang="zh-CN" altLang="zh-CN" b="1" dirty="0">
                <a:solidFill>
                  <a:srgbClr val="C00000"/>
                </a:solidFill>
                <a:latin typeface="微软雅黑" pitchFamily="34" charset="-122"/>
                <a:ea typeface="微软雅黑" pitchFamily="34" charset="-122"/>
              </a:rPr>
              <a:t>余个学科专业的丰富产品</a:t>
            </a:r>
            <a:r>
              <a:rPr lang="zh-CN" altLang="zh-CN" b="1" dirty="0" smtClean="0">
                <a:solidFill>
                  <a:srgbClr val="C00000"/>
                </a:solidFill>
                <a:latin typeface="微软雅黑" pitchFamily="34" charset="-122"/>
                <a:ea typeface="微软雅黑" pitchFamily="34" charset="-122"/>
              </a:rPr>
              <a:t>线</a:t>
            </a:r>
            <a:r>
              <a:rPr lang="zh-CN" altLang="en-US" b="1" dirty="0" smtClean="0">
                <a:solidFill>
                  <a:srgbClr val="C00000"/>
                </a:solidFill>
                <a:latin typeface="微软雅黑" pitchFamily="34" charset="-122"/>
                <a:ea typeface="微软雅黑" pitchFamily="34" charset="-122"/>
              </a:rPr>
              <a:t>：</a:t>
            </a:r>
            <a:r>
              <a:rPr lang="zh-CN" altLang="en-US" kern="100" dirty="0" smtClean="0">
                <a:solidFill>
                  <a:sysClr val="windowText" lastClr="000000"/>
                </a:solidFill>
                <a:latin typeface="微软雅黑" panose="020B0503020204020204" pitchFamily="34" charset="-122"/>
                <a:ea typeface="微软雅黑" panose="020B0503020204020204" pitchFamily="34" charset="-122"/>
                <a:cs typeface="Times New Roman"/>
              </a:rPr>
              <a:t>财税</a:t>
            </a:r>
            <a:r>
              <a:rPr lang="zh-CN" altLang="en-US" kern="100" dirty="0">
                <a:solidFill>
                  <a:sysClr val="windowText" lastClr="000000"/>
                </a:solidFill>
                <a:latin typeface="微软雅黑" panose="020B0503020204020204" pitchFamily="34" charset="-122"/>
                <a:ea typeface="微软雅黑" panose="020B0503020204020204" pitchFamily="34" charset="-122"/>
                <a:cs typeface="Times New Roman"/>
              </a:rPr>
              <a:t>审事业部群、计算机教育事业部群、机电与自动化事业部群、校园文化事业</a:t>
            </a:r>
            <a:r>
              <a:rPr lang="zh-CN" altLang="en-US" kern="100" dirty="0" smtClean="0">
                <a:solidFill>
                  <a:sysClr val="windowText" lastClr="000000"/>
                </a:solidFill>
                <a:latin typeface="微软雅黑" panose="020B0503020204020204" pitchFamily="34" charset="-122"/>
                <a:ea typeface="微软雅黑" panose="020B0503020204020204" pitchFamily="34" charset="-122"/>
                <a:cs typeface="Times New Roman"/>
              </a:rPr>
              <a:t>部。</a:t>
            </a:r>
            <a:endParaRPr lang="en-US" altLang="zh-CN" kern="100" dirty="0">
              <a:solidFill>
                <a:sysClr val="windowText" lastClr="000000"/>
              </a:solidFill>
              <a:latin typeface="微软雅黑" panose="020B0503020204020204" pitchFamily="34" charset="-122"/>
              <a:ea typeface="微软雅黑" panose="020B0503020204020204" pitchFamily="34" charset="-122"/>
              <a:cs typeface="Times New Roman"/>
            </a:endParaRPr>
          </a:p>
        </p:txBody>
      </p:sp>
    </p:spTree>
    <p:extLst>
      <p:ext uri="{BB962C8B-B14F-4D97-AF65-F5344CB8AC3E}">
        <p14:creationId xmlns:p14="http://schemas.microsoft.com/office/powerpoint/2010/main" val="17307256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404813"/>
            <a:ext cx="1768415" cy="241230"/>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sp>
        <p:nvSpPr>
          <p:cNvPr id="45" name="文本框 2"/>
          <p:cNvSpPr txBox="1"/>
          <p:nvPr/>
        </p:nvSpPr>
        <p:spPr>
          <a:xfrm>
            <a:off x="11850701" y="235536"/>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solidFill>
                  <a:prstClr val="white"/>
                </a:solidFill>
                <a:latin typeface="微软雅黑" pitchFamily="34" charset="-122"/>
                <a:ea typeface="微软雅黑" pitchFamily="34" charset="-122"/>
              </a:rPr>
              <a:t>46</a:t>
            </a:r>
            <a:endParaRPr lang="zh-CN" altLang="en-US" sz="1600" b="1" dirty="0">
              <a:solidFill>
                <a:prstClr val="white"/>
              </a:solidFill>
              <a:latin typeface="微软雅黑" pitchFamily="34" charset="-122"/>
              <a:ea typeface="微软雅黑" pitchFamily="34" charset="-122"/>
            </a:endParaRPr>
          </a:p>
        </p:txBody>
      </p:sp>
      <p:cxnSp>
        <p:nvCxnSpPr>
          <p:cNvPr id="32" name="直接连接符 31"/>
          <p:cNvCxnSpPr/>
          <p:nvPr/>
        </p:nvCxnSpPr>
        <p:spPr>
          <a:xfrm>
            <a:off x="1768416" y="404813"/>
            <a:ext cx="717370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矩形 28"/>
          <p:cNvSpPr/>
          <p:nvPr/>
        </p:nvSpPr>
        <p:spPr>
          <a:xfrm>
            <a:off x="1053700" y="1547936"/>
            <a:ext cx="10220314" cy="1938992"/>
          </a:xfrm>
          <a:prstGeom prst="rect">
            <a:avLst/>
          </a:prstGeom>
        </p:spPr>
        <p:txBody>
          <a:bodyPr wrap="square">
            <a:spAutoFit/>
          </a:bodyPr>
          <a:lstStyle/>
          <a:p>
            <a:pPr>
              <a:lnSpc>
                <a:spcPct val="150000"/>
              </a:lnSpc>
            </a:pP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rPr>
              <a:t>2017</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年，国泰安与武汉船舶职业技术学院，以新能源汽车硬件改革为基础，以提高学生技能为目的，以创新新能源汽车教学设备为引入，以创新新能源汽车实训中心为平台，以理实一体的课程体系设计，共同完成新能源</a:t>
            </a:r>
            <a:r>
              <a:rPr lang="zh-CN" altLang="en-US" sz="1600" dirty="0" smtClean="0">
                <a:solidFill>
                  <a:schemeClr val="tx1">
                    <a:lumMod val="75000"/>
                    <a:lumOff val="25000"/>
                  </a:schemeClr>
                </a:solidFill>
                <a:latin typeface="微软雅黑" panose="020B0503020204020204" pitchFamily="34" charset="-122"/>
                <a:ea typeface="微软雅黑" panose="020B0503020204020204" pitchFamily="34" charset="-122"/>
              </a:rPr>
              <a:t>汽车专业建设</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a:t>
            </a:r>
          </a:p>
          <a:p>
            <a:pPr>
              <a:lnSpc>
                <a:spcPct val="150000"/>
              </a:lnSpc>
            </a:pP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建设达到以下成果：</a:t>
            </a:r>
          </a:p>
          <a:p>
            <a:pPr>
              <a:lnSpc>
                <a:spcPct val="150000"/>
              </a:lnSpc>
            </a:pPr>
            <a:r>
              <a:rPr lang="zh-CN" altLang="en-US" sz="1600" b="1" dirty="0" smtClean="0">
                <a:solidFill>
                  <a:srgbClr val="C00000"/>
                </a:solidFill>
                <a:latin typeface="微软雅黑" panose="020B0503020204020204" pitchFamily="34" charset="-122"/>
                <a:ea typeface="微软雅黑" panose="020B0503020204020204" pitchFamily="34" charset="-122"/>
              </a:rPr>
              <a:t>纯</a:t>
            </a:r>
            <a:r>
              <a:rPr lang="zh-CN" altLang="en-US" sz="1600" b="1" dirty="0">
                <a:solidFill>
                  <a:srgbClr val="C00000"/>
                </a:solidFill>
                <a:latin typeface="微软雅黑" panose="020B0503020204020204" pitchFamily="34" charset="-122"/>
                <a:ea typeface="微软雅黑" panose="020B0503020204020204" pitchFamily="34" charset="-122"/>
              </a:rPr>
              <a:t>电动汽车教学系统实训</a:t>
            </a:r>
            <a:r>
              <a:rPr lang="zh-CN" altLang="en-US" sz="1600" b="1" dirty="0" smtClean="0">
                <a:solidFill>
                  <a:srgbClr val="C00000"/>
                </a:solidFill>
                <a:latin typeface="微软雅黑" panose="020B0503020204020204" pitchFamily="34" charset="-122"/>
                <a:ea typeface="微软雅黑" panose="020B0503020204020204" pitchFamily="34" charset="-122"/>
              </a:rPr>
              <a:t>室、混合</a:t>
            </a:r>
            <a:r>
              <a:rPr lang="zh-CN" altLang="en-US" sz="1600" b="1" dirty="0">
                <a:solidFill>
                  <a:srgbClr val="C00000"/>
                </a:solidFill>
                <a:latin typeface="微软雅黑" panose="020B0503020204020204" pitchFamily="34" charset="-122"/>
                <a:ea typeface="微软雅黑" panose="020B0503020204020204" pitchFamily="34" charset="-122"/>
              </a:rPr>
              <a:t>动力汽车教学系统实训</a:t>
            </a:r>
            <a:r>
              <a:rPr lang="zh-CN" altLang="en-US" sz="1600" b="1" dirty="0" smtClean="0">
                <a:solidFill>
                  <a:srgbClr val="C00000"/>
                </a:solidFill>
                <a:latin typeface="微软雅黑" panose="020B0503020204020204" pitchFamily="34" charset="-122"/>
                <a:ea typeface="微软雅黑" panose="020B0503020204020204" pitchFamily="34" charset="-122"/>
              </a:rPr>
              <a:t>室、新</a:t>
            </a:r>
            <a:r>
              <a:rPr lang="zh-CN" altLang="en-US" sz="1600" b="1" dirty="0">
                <a:solidFill>
                  <a:srgbClr val="C00000"/>
                </a:solidFill>
                <a:latin typeface="微软雅黑" panose="020B0503020204020204" pitchFamily="34" charset="-122"/>
                <a:ea typeface="微软雅黑" panose="020B0503020204020204" pitchFamily="34" charset="-122"/>
              </a:rPr>
              <a:t>能汽车充电系统实训</a:t>
            </a:r>
            <a:r>
              <a:rPr lang="zh-CN" altLang="en-US" sz="1600" b="1" dirty="0" smtClean="0">
                <a:solidFill>
                  <a:srgbClr val="C00000"/>
                </a:solidFill>
                <a:latin typeface="微软雅黑" panose="020B0503020204020204" pitchFamily="34" charset="-122"/>
                <a:ea typeface="微软雅黑" panose="020B0503020204020204" pitchFamily="34" charset="-122"/>
              </a:rPr>
              <a:t>室、新能源</a:t>
            </a:r>
            <a:r>
              <a:rPr lang="zh-CN" altLang="en-US" sz="1600" b="1" dirty="0">
                <a:solidFill>
                  <a:srgbClr val="C00000"/>
                </a:solidFill>
                <a:latin typeface="微软雅黑" panose="020B0503020204020204" pitchFamily="34" charset="-122"/>
                <a:ea typeface="微软雅黑" panose="020B0503020204020204" pitchFamily="34" charset="-122"/>
              </a:rPr>
              <a:t>汽车教学资源库</a:t>
            </a:r>
          </a:p>
        </p:txBody>
      </p:sp>
      <p:pic>
        <p:nvPicPr>
          <p:cNvPr id="19" name="图片 18"/>
          <p:cNvPicPr/>
          <p:nvPr/>
        </p:nvPicPr>
        <p:blipFill>
          <a:blip r:embed="rId3"/>
          <a:stretch>
            <a:fillRect/>
          </a:stretch>
        </p:blipFill>
        <p:spPr>
          <a:xfrm>
            <a:off x="1768416" y="3630389"/>
            <a:ext cx="4087906" cy="272809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20276" y="3611759"/>
            <a:ext cx="4398697" cy="271899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MH_Other_5"/>
          <p:cNvSpPr>
            <a:spLocks noChangeArrowheads="1"/>
          </p:cNvSpPr>
          <p:nvPr>
            <p:custDataLst>
              <p:tags r:id="rId1"/>
            </p:custDataLst>
          </p:nvPr>
        </p:nvSpPr>
        <p:spPr bwMode="auto">
          <a:xfrm>
            <a:off x="192520" y="701798"/>
            <a:ext cx="3704036" cy="545111"/>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r>
              <a:rPr lang="zh-CN" altLang="en-US" sz="2000" b="1" dirty="0" smtClean="0">
                <a:solidFill>
                  <a:srgbClr val="FFFFFF"/>
                </a:solidFill>
                <a:ea typeface="微软雅黑" pitchFamily="34" charset="-122"/>
              </a:rPr>
              <a:t>（一）武汉船舶职业技术学院</a:t>
            </a:r>
            <a:endParaRPr lang="zh-CN" altLang="en-US" sz="2000" b="1" dirty="0">
              <a:solidFill>
                <a:srgbClr val="FFFFFF"/>
              </a:solidFill>
              <a:ea typeface="微软雅黑" pitchFamily="34" charset="-122"/>
            </a:endParaRPr>
          </a:p>
        </p:txBody>
      </p:sp>
      <p:sp>
        <p:nvSpPr>
          <p:cNvPr id="13" name="文本占位符 20"/>
          <p:cNvSpPr txBox="1">
            <a:spLocks/>
          </p:cNvSpPr>
          <p:nvPr/>
        </p:nvSpPr>
        <p:spPr>
          <a:xfrm>
            <a:off x="8986850" y="217780"/>
            <a:ext cx="2743200" cy="519066"/>
          </a:xfrm>
          <a:prstGeom prst="rect">
            <a:avLst/>
          </a:prstGeom>
        </p:spPr>
        <p:txBody>
          <a:bodyPr/>
          <a:lstStyle>
            <a:lvl1pPr marL="0" indent="0" algn="l" defTabSz="914400" rtl="0" eaLnBrk="1" latinLnBrk="0" hangingPunct="1">
              <a:lnSpc>
                <a:spcPct val="90000"/>
              </a:lnSpc>
              <a:spcBef>
                <a:spcPts val="1000"/>
              </a:spcBef>
              <a:buFontTx/>
              <a:buNone/>
              <a:defRPr sz="24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b="1" dirty="0" smtClean="0">
                <a:solidFill>
                  <a:prstClr val="black"/>
                </a:solidFill>
              </a:rPr>
              <a:t>五、合作</a:t>
            </a:r>
            <a:r>
              <a:rPr lang="zh-CN" altLang="en-US" b="1" dirty="0">
                <a:solidFill>
                  <a:prstClr val="black"/>
                </a:solidFill>
              </a:rPr>
              <a:t>项目案例</a:t>
            </a:r>
          </a:p>
        </p:txBody>
      </p:sp>
    </p:spTree>
    <p:extLst>
      <p:ext uri="{BB962C8B-B14F-4D97-AF65-F5344CB8AC3E}">
        <p14:creationId xmlns:p14="http://schemas.microsoft.com/office/powerpoint/2010/main" val="26285484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404813"/>
            <a:ext cx="1768415" cy="241230"/>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sp>
        <p:nvSpPr>
          <p:cNvPr id="45" name="文本框 2"/>
          <p:cNvSpPr txBox="1"/>
          <p:nvPr/>
        </p:nvSpPr>
        <p:spPr>
          <a:xfrm>
            <a:off x="11850701" y="235536"/>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solidFill>
                  <a:prstClr val="white"/>
                </a:solidFill>
                <a:latin typeface="微软雅黑" pitchFamily="34" charset="-122"/>
                <a:ea typeface="微软雅黑" pitchFamily="34" charset="-122"/>
              </a:rPr>
              <a:t>47</a:t>
            </a:r>
            <a:endParaRPr lang="zh-CN" altLang="en-US" sz="1600" b="1" dirty="0">
              <a:solidFill>
                <a:prstClr val="white"/>
              </a:solidFill>
              <a:latin typeface="微软雅黑" pitchFamily="34" charset="-122"/>
              <a:ea typeface="微软雅黑" pitchFamily="34" charset="-122"/>
            </a:endParaRPr>
          </a:p>
        </p:txBody>
      </p:sp>
      <p:cxnSp>
        <p:nvCxnSpPr>
          <p:cNvPr id="32" name="直接连接符 31"/>
          <p:cNvCxnSpPr/>
          <p:nvPr/>
        </p:nvCxnSpPr>
        <p:spPr>
          <a:xfrm>
            <a:off x="1768416" y="404813"/>
            <a:ext cx="978627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矩形 28"/>
          <p:cNvSpPr/>
          <p:nvPr/>
        </p:nvSpPr>
        <p:spPr>
          <a:xfrm>
            <a:off x="1053698" y="1829930"/>
            <a:ext cx="9972889" cy="830997"/>
          </a:xfrm>
          <a:prstGeom prst="rect">
            <a:avLst/>
          </a:prstGeom>
        </p:spPr>
        <p:txBody>
          <a:bodyPr wrap="square">
            <a:spAutoFit/>
          </a:bodyPr>
          <a:lstStyle/>
          <a:p>
            <a:pPr>
              <a:lnSpc>
                <a:spcPct val="150000"/>
              </a:lnSpc>
            </a:pPr>
            <a:r>
              <a:rPr lang="zh-CN" altLang="en-US" sz="1600" dirty="0" smtClean="0">
                <a:solidFill>
                  <a:schemeClr val="tx1">
                    <a:lumMod val="75000"/>
                    <a:lumOff val="25000"/>
                  </a:schemeClr>
                </a:solidFill>
                <a:latin typeface="微软雅黑" panose="020B0503020204020204" pitchFamily="34" charset="-122"/>
                <a:ea typeface="微软雅黑" panose="020B0503020204020204" pitchFamily="34" charset="-122"/>
              </a:rPr>
              <a:t>国</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泰安在天津承办了安徽省新能源汽车高职高专骨干教师师资培训，培训教师约</a:t>
            </a: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rPr>
              <a:t>15</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人，在</a:t>
            </a: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rPr>
              <a:t>6</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天的培训时间里，从理论、企业参观到实践操作对教师进行了培训，得到了参加培训教师的一致好评。</a:t>
            </a:r>
          </a:p>
        </p:txBody>
      </p:sp>
      <p:pic>
        <p:nvPicPr>
          <p:cNvPr id="17" name="图片 16"/>
          <p:cNvPicPr/>
          <p:nvPr/>
        </p:nvPicPr>
        <p:blipFill>
          <a:blip r:embed="rId3">
            <a:extLst>
              <a:ext uri="{28A0092B-C50C-407E-A947-70E740481C1C}">
                <a14:useLocalDpi xmlns:a14="http://schemas.microsoft.com/office/drawing/2010/main" val="0"/>
              </a:ext>
            </a:extLst>
          </a:blip>
          <a:srcRect/>
          <a:stretch>
            <a:fillRect/>
          </a:stretch>
        </p:blipFill>
        <p:spPr bwMode="auto">
          <a:xfrm>
            <a:off x="1924082" y="2988176"/>
            <a:ext cx="8568079" cy="311141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6" name="MH_Other_5"/>
          <p:cNvSpPr>
            <a:spLocks noChangeArrowheads="1"/>
          </p:cNvSpPr>
          <p:nvPr>
            <p:custDataLst>
              <p:tags r:id="rId1"/>
            </p:custDataLst>
          </p:nvPr>
        </p:nvSpPr>
        <p:spPr bwMode="auto">
          <a:xfrm>
            <a:off x="214822" y="701798"/>
            <a:ext cx="4262228" cy="533236"/>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r>
              <a:rPr lang="zh-CN" altLang="en-US" sz="2000" b="1" dirty="0" smtClean="0">
                <a:solidFill>
                  <a:srgbClr val="FFFFFF"/>
                </a:solidFill>
                <a:ea typeface="微软雅黑" pitchFamily="34" charset="-122"/>
              </a:rPr>
              <a:t>（二）安徽省</a:t>
            </a:r>
            <a:r>
              <a:rPr lang="zh-CN" altLang="en-US" sz="2000" b="1" dirty="0">
                <a:solidFill>
                  <a:srgbClr val="FFFFFF"/>
                </a:solidFill>
                <a:ea typeface="微软雅黑" pitchFamily="34" charset="-122"/>
              </a:rPr>
              <a:t>新能源汽车师资</a:t>
            </a:r>
            <a:r>
              <a:rPr lang="zh-CN" altLang="en-US" sz="2000" b="1" dirty="0" smtClean="0">
                <a:solidFill>
                  <a:srgbClr val="FFFFFF"/>
                </a:solidFill>
                <a:ea typeface="微软雅黑" pitchFamily="34" charset="-122"/>
              </a:rPr>
              <a:t>培训</a:t>
            </a:r>
            <a:endParaRPr lang="zh-CN" altLang="en-US" sz="2000" b="1" dirty="0">
              <a:solidFill>
                <a:srgbClr val="FFFFFF"/>
              </a:solidFill>
              <a:ea typeface="微软雅黑" pitchFamily="34" charset="-122"/>
            </a:endParaRPr>
          </a:p>
        </p:txBody>
      </p:sp>
    </p:spTree>
    <p:extLst>
      <p:ext uri="{BB962C8B-B14F-4D97-AF65-F5344CB8AC3E}">
        <p14:creationId xmlns:p14="http://schemas.microsoft.com/office/powerpoint/2010/main" val="15292889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矩形 57"/>
          <p:cNvSpPr/>
          <p:nvPr/>
        </p:nvSpPr>
        <p:spPr>
          <a:xfrm>
            <a:off x="962203" y="1676559"/>
            <a:ext cx="10338904" cy="1277478"/>
          </a:xfrm>
          <a:prstGeom prst="rect">
            <a:avLst/>
          </a:prstGeom>
          <a:solidFill>
            <a:schemeClr val="accent5">
              <a:lumMod val="60000"/>
              <a:lumOff val="40000"/>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nvGrpSpPr>
          <p:cNvPr id="26" name="组合 25"/>
          <p:cNvGrpSpPr/>
          <p:nvPr/>
        </p:nvGrpSpPr>
        <p:grpSpPr>
          <a:xfrm>
            <a:off x="1" y="404813"/>
            <a:ext cx="1768415" cy="241230"/>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sp>
        <p:nvSpPr>
          <p:cNvPr id="45" name="文本框 2"/>
          <p:cNvSpPr txBox="1"/>
          <p:nvPr/>
        </p:nvSpPr>
        <p:spPr>
          <a:xfrm>
            <a:off x="11850701" y="235536"/>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solidFill>
                  <a:prstClr val="white"/>
                </a:solidFill>
              </a:rPr>
              <a:t>03</a:t>
            </a:r>
            <a:endParaRPr lang="zh-CN" altLang="en-US" sz="1600" b="1" dirty="0">
              <a:solidFill>
                <a:prstClr val="white"/>
              </a:solidFill>
            </a:endParaRPr>
          </a:p>
        </p:txBody>
      </p:sp>
      <p:grpSp>
        <p:nvGrpSpPr>
          <p:cNvPr id="17" name="组合 16"/>
          <p:cNvGrpSpPr/>
          <p:nvPr/>
        </p:nvGrpSpPr>
        <p:grpSpPr>
          <a:xfrm>
            <a:off x="886001" y="3289818"/>
            <a:ext cx="10517939" cy="2733445"/>
            <a:chOff x="-252536" y="2655415"/>
            <a:chExt cx="10521625" cy="3421375"/>
          </a:xfrm>
        </p:grpSpPr>
        <p:grpSp>
          <p:nvGrpSpPr>
            <p:cNvPr id="18" name="组合 17"/>
            <p:cNvGrpSpPr/>
            <p:nvPr/>
          </p:nvGrpSpPr>
          <p:grpSpPr>
            <a:xfrm>
              <a:off x="-252536" y="3651261"/>
              <a:ext cx="1440160" cy="964671"/>
              <a:chOff x="1587" y="1831578"/>
              <a:chExt cx="1603374" cy="896952"/>
            </a:xfrm>
          </p:grpSpPr>
          <p:sp>
            <p:nvSpPr>
              <p:cNvPr id="53" name="圆角矩形 52"/>
              <p:cNvSpPr/>
              <p:nvPr/>
            </p:nvSpPr>
            <p:spPr>
              <a:xfrm>
                <a:off x="1587" y="1831578"/>
                <a:ext cx="1603374" cy="896952"/>
              </a:xfrm>
              <a:prstGeom prst="roundRect">
                <a:avLst>
                  <a:gd name="adj" fmla="val 10000"/>
                </a:avLst>
              </a:prstGeom>
              <a:solidFill>
                <a:srgbClr val="0070C0"/>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nchor="ctr"/>
              <a:lstStyle/>
              <a:p>
                <a:pPr algn="ctr"/>
                <a:r>
                  <a:rPr lang="zh-CN" altLang="en-US" sz="2000" b="1" smtClean="0">
                    <a:solidFill>
                      <a:prstClr val="white"/>
                    </a:solidFill>
                    <a:latin typeface="微软雅黑" panose="020B0503020204020204" pitchFamily="34" charset="-122"/>
                    <a:ea typeface="微软雅黑" panose="020B0503020204020204" pitchFamily="34" charset="-122"/>
                  </a:rPr>
                  <a:t>产教融合</a:t>
                </a:r>
                <a:endParaRPr lang="en-US" altLang="zh-CN" sz="2000" b="1" smtClean="0">
                  <a:solidFill>
                    <a:prstClr val="white"/>
                  </a:solidFill>
                  <a:latin typeface="微软雅黑" panose="020B0503020204020204" pitchFamily="34" charset="-122"/>
                  <a:ea typeface="微软雅黑" panose="020B0503020204020204" pitchFamily="34" charset="-122"/>
                </a:endParaRPr>
              </a:p>
            </p:txBody>
          </p:sp>
          <p:sp>
            <p:nvSpPr>
              <p:cNvPr id="54" name="圆角矩形 4"/>
              <p:cNvSpPr/>
              <p:nvPr/>
            </p:nvSpPr>
            <p:spPr>
              <a:xfrm>
                <a:off x="25068" y="1885122"/>
                <a:ext cx="1556412" cy="75472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9210" tIns="29210" rIns="29210" bIns="29210" numCol="1" spcCol="1270" anchor="ctr" anchorCtr="0">
                <a:noAutofit/>
              </a:bodyPr>
              <a:lstStyle/>
              <a:p>
                <a:pPr algn="ctr" defTabSz="2044700">
                  <a:lnSpc>
                    <a:spcPct val="90000"/>
                  </a:lnSpc>
                  <a:spcBef>
                    <a:spcPct val="0"/>
                  </a:spcBef>
                  <a:spcAft>
                    <a:spcPct val="35000"/>
                  </a:spcAft>
                </a:pPr>
                <a:endParaRPr lang="zh-CN" altLang="en-US" sz="4600">
                  <a:solidFill>
                    <a:prstClr val="white"/>
                  </a:solidFill>
                  <a:latin typeface="微软雅黑" panose="020B0503020204020204" pitchFamily="34" charset="-122"/>
                  <a:ea typeface="微软雅黑" panose="020B0503020204020204" pitchFamily="34" charset="-122"/>
                </a:endParaRPr>
              </a:p>
            </p:txBody>
          </p:sp>
        </p:grpSp>
        <p:grpSp>
          <p:nvGrpSpPr>
            <p:cNvPr id="19" name="组合 18"/>
            <p:cNvGrpSpPr/>
            <p:nvPr/>
          </p:nvGrpSpPr>
          <p:grpSpPr>
            <a:xfrm>
              <a:off x="7684556" y="3749728"/>
              <a:ext cx="2584533" cy="1058752"/>
              <a:chOff x="4514518" y="1552652"/>
              <a:chExt cx="3782446" cy="856710"/>
            </a:xfrm>
          </p:grpSpPr>
          <p:sp>
            <p:nvSpPr>
              <p:cNvPr id="46" name="圆角矩形 45"/>
              <p:cNvSpPr/>
              <p:nvPr/>
            </p:nvSpPr>
            <p:spPr>
              <a:xfrm>
                <a:off x="6189534" y="1552652"/>
                <a:ext cx="2107430" cy="844251"/>
              </a:xfrm>
              <a:prstGeom prst="roundRect">
                <a:avLst>
                  <a:gd name="adj" fmla="val 10000"/>
                </a:avLst>
              </a:prstGeom>
              <a:solidFill>
                <a:srgbClr val="0070C0"/>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nchor="ctr"/>
              <a:lstStyle/>
              <a:p>
                <a:pPr algn="ctr"/>
                <a:r>
                  <a:rPr lang="zh-CN" altLang="en-US" sz="2000" b="1" dirty="0" smtClean="0">
                    <a:solidFill>
                      <a:prstClr val="white"/>
                    </a:solidFill>
                    <a:latin typeface="微软雅黑" panose="020B0503020204020204" pitchFamily="34" charset="-122"/>
                    <a:ea typeface="微软雅黑" panose="020B0503020204020204" pitchFamily="34" charset="-122"/>
                  </a:rPr>
                  <a:t>共同发展</a:t>
                </a:r>
                <a:endParaRPr lang="zh-CN" altLang="en-US" sz="2000" b="1" dirty="0">
                  <a:solidFill>
                    <a:prstClr val="white"/>
                  </a:solidFill>
                  <a:latin typeface="微软雅黑" panose="020B0503020204020204" pitchFamily="34" charset="-122"/>
                  <a:ea typeface="微软雅黑" panose="020B0503020204020204" pitchFamily="34" charset="-122"/>
                </a:endParaRPr>
              </a:p>
            </p:txBody>
          </p:sp>
          <p:sp>
            <p:nvSpPr>
              <p:cNvPr id="47" name="圆角矩形 16"/>
              <p:cNvSpPr/>
              <p:nvPr/>
            </p:nvSpPr>
            <p:spPr>
              <a:xfrm>
                <a:off x="4514518" y="1654637"/>
                <a:ext cx="1556412" cy="75472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9210" tIns="29210" rIns="29210" bIns="29210" numCol="1" spcCol="1270" anchor="ctr" anchorCtr="0">
                <a:noAutofit/>
              </a:bodyPr>
              <a:lstStyle/>
              <a:p>
                <a:pPr algn="ctr" defTabSz="2044700">
                  <a:lnSpc>
                    <a:spcPct val="90000"/>
                  </a:lnSpc>
                  <a:spcBef>
                    <a:spcPct val="0"/>
                  </a:spcBef>
                  <a:spcAft>
                    <a:spcPct val="35000"/>
                  </a:spcAft>
                </a:pPr>
                <a:endParaRPr lang="zh-CN" altLang="en-US" sz="4600">
                  <a:solidFill>
                    <a:prstClr val="white"/>
                  </a:solidFill>
                  <a:latin typeface="微软雅黑" panose="020B0503020204020204" pitchFamily="34" charset="-122"/>
                  <a:ea typeface="微软雅黑" panose="020B0503020204020204" pitchFamily="34" charset="-122"/>
                </a:endParaRPr>
              </a:p>
            </p:txBody>
          </p:sp>
        </p:grpSp>
        <p:grpSp>
          <p:nvGrpSpPr>
            <p:cNvPr id="20" name="组合 19"/>
            <p:cNvGrpSpPr/>
            <p:nvPr/>
          </p:nvGrpSpPr>
          <p:grpSpPr>
            <a:xfrm>
              <a:off x="1921035" y="2655415"/>
              <a:ext cx="6295266" cy="1497244"/>
              <a:chOff x="1921035" y="2456124"/>
              <a:chExt cx="6295266" cy="1497244"/>
            </a:xfrm>
          </p:grpSpPr>
          <p:sp>
            <p:nvSpPr>
              <p:cNvPr id="39" name="矩形 38"/>
              <p:cNvSpPr/>
              <p:nvPr/>
            </p:nvSpPr>
            <p:spPr>
              <a:xfrm>
                <a:off x="1921035" y="2456124"/>
                <a:ext cx="6295266" cy="1485529"/>
              </a:xfrm>
              <a:prstGeom prst="rect">
                <a:avLst/>
              </a:prstGeom>
              <a:solidFill>
                <a:schemeClr val="bg1"/>
              </a:solidFill>
              <a:ln w="15875">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微软雅黑" panose="020B0503020204020204" pitchFamily="34" charset="-122"/>
                  <a:ea typeface="微软雅黑" panose="020B0503020204020204" pitchFamily="34" charset="-122"/>
                </a:endParaRPr>
              </a:p>
            </p:txBody>
          </p:sp>
          <p:sp>
            <p:nvSpPr>
              <p:cNvPr id="40" name="圆角矩形 39"/>
              <p:cNvSpPr/>
              <p:nvPr/>
            </p:nvSpPr>
            <p:spPr>
              <a:xfrm>
                <a:off x="2019925" y="2503464"/>
                <a:ext cx="2606389" cy="612000"/>
              </a:xfrm>
              <a:prstGeom prst="roundRect">
                <a:avLst>
                  <a:gd name="adj" fmla="val 10000"/>
                </a:avLst>
              </a:prstGeom>
              <a:solidFill>
                <a:srgbClr val="00B0F0"/>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nchor="ctr"/>
              <a:lstStyle/>
              <a:p>
                <a:pPr algn="ctr"/>
                <a:r>
                  <a:rPr lang="zh-CN" altLang="en-US" b="1" dirty="0">
                    <a:solidFill>
                      <a:prstClr val="white"/>
                    </a:solidFill>
                    <a:latin typeface="微软雅黑" panose="020B0503020204020204" pitchFamily="34" charset="-122"/>
                    <a:ea typeface="微软雅黑" panose="020B0503020204020204" pitchFamily="34" charset="-122"/>
                  </a:rPr>
                  <a:t>互为支撑</a:t>
                </a:r>
                <a:endParaRPr lang="en-US" altLang="zh-CN" b="1" dirty="0" smtClean="0">
                  <a:solidFill>
                    <a:prstClr val="white"/>
                  </a:solidFill>
                  <a:latin typeface="微软雅黑" panose="020B0503020204020204" pitchFamily="34" charset="-122"/>
                  <a:ea typeface="微软雅黑" panose="020B0503020204020204" pitchFamily="34" charset="-122"/>
                </a:endParaRPr>
              </a:p>
            </p:txBody>
          </p:sp>
          <p:sp>
            <p:nvSpPr>
              <p:cNvPr id="41" name="圆角矩形 40"/>
              <p:cNvSpPr/>
              <p:nvPr/>
            </p:nvSpPr>
            <p:spPr>
              <a:xfrm>
                <a:off x="5206629" y="2503464"/>
                <a:ext cx="2882294" cy="612000"/>
              </a:xfrm>
              <a:prstGeom prst="roundRect">
                <a:avLst>
                  <a:gd name="adj" fmla="val 10000"/>
                </a:avLst>
              </a:prstGeom>
              <a:solidFill>
                <a:srgbClr val="00B0F0"/>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nchor="ctr"/>
              <a:lstStyle/>
              <a:p>
                <a:pPr algn="ctr"/>
                <a:r>
                  <a:rPr lang="zh-CN" altLang="en-US" b="1">
                    <a:solidFill>
                      <a:prstClr val="white"/>
                    </a:solidFill>
                    <a:latin typeface="微软雅黑" panose="020B0503020204020204" pitchFamily="34" charset="-122"/>
                    <a:ea typeface="微软雅黑" panose="020B0503020204020204" pitchFamily="34" charset="-122"/>
                  </a:rPr>
                  <a:t>互</a:t>
                </a:r>
                <a:r>
                  <a:rPr lang="zh-CN" altLang="en-US" b="1" smtClean="0">
                    <a:solidFill>
                      <a:prstClr val="white"/>
                    </a:solidFill>
                    <a:latin typeface="微软雅黑" panose="020B0503020204020204" pitchFamily="34" charset="-122"/>
                    <a:ea typeface="微软雅黑" panose="020B0503020204020204" pitchFamily="34" charset="-122"/>
                  </a:rPr>
                  <a:t>为</a:t>
                </a:r>
                <a:r>
                  <a:rPr lang="zh-CN" altLang="en-US" b="1">
                    <a:solidFill>
                      <a:prstClr val="white"/>
                    </a:solidFill>
                    <a:latin typeface="微软雅黑" panose="020B0503020204020204" pitchFamily="34" charset="-122"/>
                    <a:ea typeface="微软雅黑" panose="020B0503020204020204" pitchFamily="34" charset="-122"/>
                  </a:rPr>
                  <a:t>动力</a:t>
                </a:r>
                <a:endParaRPr lang="en-US" altLang="zh-CN" b="1" smtClean="0">
                  <a:solidFill>
                    <a:prstClr val="white"/>
                  </a:solidFill>
                  <a:latin typeface="微软雅黑" panose="020B0503020204020204" pitchFamily="34" charset="-122"/>
                  <a:ea typeface="微软雅黑" panose="020B0503020204020204" pitchFamily="34" charset="-122"/>
                </a:endParaRPr>
              </a:p>
            </p:txBody>
          </p:sp>
          <p:sp>
            <p:nvSpPr>
              <p:cNvPr id="42" name="TextBox 35"/>
              <p:cNvSpPr txBox="1"/>
              <p:nvPr/>
            </p:nvSpPr>
            <p:spPr>
              <a:xfrm>
                <a:off x="1947747" y="3144374"/>
                <a:ext cx="2678567" cy="808994"/>
              </a:xfrm>
              <a:prstGeom prst="rect">
                <a:avLst/>
              </a:prstGeom>
              <a:noFill/>
            </p:spPr>
            <p:txBody>
              <a:bodyPr wrap="square" rtlCol="0">
                <a:spAutoFit/>
              </a:bodyPr>
              <a:lstStyle/>
              <a:p>
                <a:pPr marL="171450" indent="-171450">
                  <a:buFont typeface="Arial" panose="020B0604020202020204" pitchFamily="34" charset="0"/>
                  <a:buChar char="•"/>
                </a:pPr>
                <a:r>
                  <a:rPr lang="zh-CN" altLang="en-US" sz="1200" dirty="0" smtClean="0">
                    <a:solidFill>
                      <a:prstClr val="black"/>
                    </a:solidFill>
                    <a:latin typeface="微软雅黑" panose="020B0503020204020204" pitchFamily="34" charset="-122"/>
                    <a:ea typeface="微软雅黑" panose="020B0503020204020204" pitchFamily="34" charset="-122"/>
                  </a:rPr>
                  <a:t>职业教育为产业发展提供高素质技能人才</a:t>
                </a:r>
                <a:r>
                  <a:rPr lang="zh-CN" altLang="en-US" sz="1200" dirty="0">
                    <a:solidFill>
                      <a:prstClr val="black"/>
                    </a:solidFill>
                    <a:latin typeface="微软雅黑" panose="020B0503020204020204" pitchFamily="34" charset="-122"/>
                    <a:ea typeface="微软雅黑" panose="020B0503020204020204" pitchFamily="34" charset="-122"/>
                  </a:rPr>
                  <a:t>；</a:t>
                </a:r>
                <a:endParaRPr lang="en-US" altLang="zh-CN" sz="1200" dirty="0" smtClean="0">
                  <a:solidFill>
                    <a:prstClr val="black"/>
                  </a:solidFill>
                  <a:latin typeface="微软雅黑" panose="020B0503020204020204" pitchFamily="34" charset="-122"/>
                  <a:ea typeface="微软雅黑" panose="020B0503020204020204" pitchFamily="34" charset="-122"/>
                </a:endParaRPr>
              </a:p>
              <a:p>
                <a:pPr marL="171450" indent="-171450">
                  <a:buFont typeface="Arial" panose="020B0604020202020204" pitchFamily="34" charset="0"/>
                  <a:buChar char="•"/>
                </a:pPr>
                <a:r>
                  <a:rPr lang="zh-CN" altLang="en-US" sz="1200" dirty="0">
                    <a:solidFill>
                      <a:prstClr val="black"/>
                    </a:solidFill>
                    <a:latin typeface="微软雅黑" panose="020B0503020204020204" pitchFamily="34" charset="-122"/>
                    <a:ea typeface="微软雅黑" panose="020B0503020204020204" pitchFamily="34" charset="-122"/>
                  </a:rPr>
                  <a:t>产业资源可转化为教育</a:t>
                </a:r>
                <a:r>
                  <a:rPr lang="zh-CN" altLang="en-US" sz="1200" dirty="0" smtClean="0">
                    <a:solidFill>
                      <a:prstClr val="black"/>
                    </a:solidFill>
                    <a:latin typeface="微软雅黑" panose="020B0503020204020204" pitchFamily="34" charset="-122"/>
                    <a:ea typeface="微软雅黑" panose="020B0503020204020204" pitchFamily="34" charset="-122"/>
                  </a:rPr>
                  <a:t>资源</a:t>
                </a:r>
                <a:endParaRPr lang="zh-CN" altLang="en-US" sz="1200" dirty="0">
                  <a:solidFill>
                    <a:prstClr val="black"/>
                  </a:solidFill>
                  <a:latin typeface="微软雅黑" panose="020B0503020204020204" pitchFamily="34" charset="-122"/>
                  <a:ea typeface="微软雅黑" panose="020B0503020204020204" pitchFamily="34" charset="-122"/>
                </a:endParaRPr>
              </a:p>
            </p:txBody>
          </p:sp>
          <p:sp>
            <p:nvSpPr>
              <p:cNvPr id="43" name="TextBox 36"/>
              <p:cNvSpPr txBox="1"/>
              <p:nvPr/>
            </p:nvSpPr>
            <p:spPr>
              <a:xfrm>
                <a:off x="5162642" y="3127216"/>
                <a:ext cx="2925333" cy="808994"/>
              </a:xfrm>
              <a:prstGeom prst="rect">
                <a:avLst/>
              </a:prstGeom>
              <a:noFill/>
            </p:spPr>
            <p:txBody>
              <a:bodyPr wrap="square" rtlCol="0">
                <a:spAutoFit/>
              </a:bodyPr>
              <a:lstStyle/>
              <a:p>
                <a:pPr marL="171450" indent="-171450">
                  <a:buFont typeface="Arial" panose="020B0604020202020204" pitchFamily="34" charset="0"/>
                  <a:buChar char="•"/>
                </a:pPr>
                <a:r>
                  <a:rPr lang="zh-CN" altLang="en-US" sz="1200" dirty="0" smtClean="0">
                    <a:solidFill>
                      <a:prstClr val="black"/>
                    </a:solidFill>
                    <a:latin typeface="微软雅黑" panose="020B0503020204020204" pitchFamily="34" charset="-122"/>
                    <a:ea typeface="微软雅黑" panose="020B0503020204020204" pitchFamily="34" charset="-122"/>
                  </a:rPr>
                  <a:t>职业院校通过科研和技术协同创新，促进产业转型升级</a:t>
                </a:r>
                <a:r>
                  <a:rPr lang="zh-CN" altLang="en-US" sz="1200" dirty="0">
                    <a:solidFill>
                      <a:prstClr val="black"/>
                    </a:solidFill>
                    <a:latin typeface="微软雅黑" panose="020B0503020204020204" pitchFamily="34" charset="-122"/>
                    <a:ea typeface="微软雅黑" panose="020B0503020204020204" pitchFamily="34" charset="-122"/>
                  </a:rPr>
                  <a:t>；</a:t>
                </a:r>
                <a:endParaRPr lang="en-US" altLang="zh-CN" sz="1200" dirty="0" smtClean="0">
                  <a:solidFill>
                    <a:prstClr val="black"/>
                  </a:solidFill>
                  <a:latin typeface="微软雅黑" panose="020B0503020204020204" pitchFamily="34" charset="-122"/>
                  <a:ea typeface="微软雅黑" panose="020B0503020204020204" pitchFamily="34" charset="-122"/>
                </a:endParaRPr>
              </a:p>
              <a:p>
                <a:pPr marL="171450" indent="-171450">
                  <a:buFont typeface="Arial" panose="020B0604020202020204" pitchFamily="34" charset="0"/>
                  <a:buChar char="•"/>
                </a:pPr>
                <a:r>
                  <a:rPr lang="zh-CN" altLang="en-US" sz="1200" dirty="0" smtClean="0">
                    <a:solidFill>
                      <a:prstClr val="black"/>
                    </a:solidFill>
                    <a:latin typeface="微软雅黑" panose="020B0503020204020204" pitchFamily="34" charset="-122"/>
                    <a:ea typeface="微软雅黑" panose="020B0503020204020204" pitchFamily="34" charset="-122"/>
                  </a:rPr>
                  <a:t>产业发展带动职业教育的发展</a:t>
                </a:r>
                <a:endParaRPr lang="zh-CN" altLang="en-US" sz="1200" dirty="0">
                  <a:solidFill>
                    <a:prstClr val="black"/>
                  </a:solidFill>
                  <a:latin typeface="微软雅黑" panose="020B0503020204020204" pitchFamily="34" charset="-122"/>
                  <a:ea typeface="微软雅黑" panose="020B0503020204020204" pitchFamily="34" charset="-122"/>
                </a:endParaRPr>
              </a:p>
            </p:txBody>
          </p:sp>
          <p:sp>
            <p:nvSpPr>
              <p:cNvPr id="44" name="KSO_Shape"/>
              <p:cNvSpPr/>
              <p:nvPr/>
            </p:nvSpPr>
            <p:spPr>
              <a:xfrm>
                <a:off x="4626315" y="2496580"/>
                <a:ext cx="612508" cy="612508"/>
              </a:xfrm>
              <a:prstGeom prst="mathPlus">
                <a:avLst>
                  <a:gd name="adj1" fmla="val 9220"/>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latin typeface="微软雅黑" panose="020B0503020204020204" pitchFamily="34" charset="-122"/>
                  <a:ea typeface="微软雅黑" panose="020B0503020204020204" pitchFamily="34" charset="-122"/>
                </a:endParaRPr>
              </a:p>
            </p:txBody>
          </p:sp>
        </p:grpSp>
        <p:cxnSp>
          <p:nvCxnSpPr>
            <p:cNvPr id="21" name="直接箭头连接符 20"/>
            <p:cNvCxnSpPr>
              <a:stCxn id="53" idx="3"/>
              <a:endCxn id="39" idx="1"/>
            </p:cNvCxnSpPr>
            <p:nvPr/>
          </p:nvCxnSpPr>
          <p:spPr>
            <a:xfrm flipV="1">
              <a:off x="1187624" y="3398181"/>
              <a:ext cx="733412" cy="735416"/>
            </a:xfrm>
            <a:prstGeom prst="straightConnector1">
              <a:avLst/>
            </a:prstGeom>
            <a:ln>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23" name="直接箭头连接符 22"/>
            <p:cNvCxnSpPr>
              <a:stCxn id="53" idx="3"/>
              <a:endCxn id="31" idx="1"/>
            </p:cNvCxnSpPr>
            <p:nvPr/>
          </p:nvCxnSpPr>
          <p:spPr>
            <a:xfrm>
              <a:off x="1187624" y="4133596"/>
              <a:ext cx="743285" cy="996491"/>
            </a:xfrm>
            <a:prstGeom prst="straightConnector1">
              <a:avLst/>
            </a:prstGeom>
            <a:ln>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a:endCxn id="46" idx="1"/>
            </p:cNvCxnSpPr>
            <p:nvPr/>
          </p:nvCxnSpPr>
          <p:spPr>
            <a:xfrm>
              <a:off x="8252857" y="3505914"/>
              <a:ext cx="576232" cy="765487"/>
            </a:xfrm>
            <a:prstGeom prst="straightConnector1">
              <a:avLst/>
            </a:prstGeom>
            <a:ln>
              <a:solidFill>
                <a:srgbClr val="0070C0"/>
              </a:solidFill>
              <a:tailEnd type="arrow"/>
            </a:ln>
          </p:spPr>
          <p:style>
            <a:lnRef idx="1">
              <a:schemeClr val="accent1"/>
            </a:lnRef>
            <a:fillRef idx="0">
              <a:schemeClr val="accent1"/>
            </a:fillRef>
            <a:effectRef idx="0">
              <a:schemeClr val="accent1"/>
            </a:effectRef>
            <a:fontRef idx="minor">
              <a:schemeClr val="tx1"/>
            </a:fontRef>
          </p:style>
        </p:cxnSp>
        <p:grpSp>
          <p:nvGrpSpPr>
            <p:cNvPr id="25" name="组合 24"/>
            <p:cNvGrpSpPr/>
            <p:nvPr/>
          </p:nvGrpSpPr>
          <p:grpSpPr>
            <a:xfrm>
              <a:off x="1930909" y="4231365"/>
              <a:ext cx="6898180" cy="1845425"/>
              <a:chOff x="1930909" y="4489271"/>
              <a:chExt cx="6898180" cy="1845425"/>
            </a:xfrm>
          </p:grpSpPr>
          <p:sp>
            <p:nvSpPr>
              <p:cNvPr id="31" name="矩形 30"/>
              <p:cNvSpPr/>
              <p:nvPr/>
            </p:nvSpPr>
            <p:spPr>
              <a:xfrm>
                <a:off x="1930909" y="4489271"/>
                <a:ext cx="6285392" cy="1797445"/>
              </a:xfrm>
              <a:prstGeom prst="rect">
                <a:avLst/>
              </a:prstGeom>
              <a:solidFill>
                <a:schemeClr val="bg1"/>
              </a:solidFill>
              <a:ln w="15875">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微软雅黑" panose="020B0503020204020204" pitchFamily="34" charset="-122"/>
                  <a:ea typeface="微软雅黑" panose="020B0503020204020204" pitchFamily="34" charset="-122"/>
                </a:endParaRPr>
              </a:p>
            </p:txBody>
          </p:sp>
          <p:sp>
            <p:nvSpPr>
              <p:cNvPr id="33" name="圆角矩形 32"/>
              <p:cNvSpPr/>
              <p:nvPr/>
            </p:nvSpPr>
            <p:spPr>
              <a:xfrm>
                <a:off x="2019926" y="4563496"/>
                <a:ext cx="2606388" cy="612000"/>
              </a:xfrm>
              <a:prstGeom prst="roundRect">
                <a:avLst>
                  <a:gd name="adj" fmla="val 10000"/>
                </a:avLst>
              </a:prstGeom>
              <a:solidFill>
                <a:srgbClr val="00B0F0"/>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nchor="ctr"/>
              <a:lstStyle/>
              <a:p>
                <a:pPr algn="ctr"/>
                <a:r>
                  <a:rPr lang="zh-CN" altLang="en-US" b="1">
                    <a:solidFill>
                      <a:prstClr val="white"/>
                    </a:solidFill>
                    <a:latin typeface="微软雅黑" panose="020B0503020204020204" pitchFamily="34" charset="-122"/>
                    <a:ea typeface="微软雅黑" panose="020B0503020204020204" pitchFamily="34" charset="-122"/>
                  </a:rPr>
                  <a:t>集约发展</a:t>
                </a:r>
                <a:endParaRPr lang="en-US" altLang="zh-CN" b="1" smtClean="0">
                  <a:solidFill>
                    <a:prstClr val="white"/>
                  </a:solidFill>
                  <a:latin typeface="微软雅黑" panose="020B0503020204020204" pitchFamily="34" charset="-122"/>
                  <a:ea typeface="微软雅黑" panose="020B0503020204020204" pitchFamily="34" charset="-122"/>
                </a:endParaRPr>
              </a:p>
            </p:txBody>
          </p:sp>
          <p:sp>
            <p:nvSpPr>
              <p:cNvPr id="34" name="圆角矩形 33"/>
              <p:cNvSpPr/>
              <p:nvPr/>
            </p:nvSpPr>
            <p:spPr>
              <a:xfrm>
                <a:off x="5266565" y="4569285"/>
                <a:ext cx="2822358" cy="612000"/>
              </a:xfrm>
              <a:prstGeom prst="roundRect">
                <a:avLst>
                  <a:gd name="adj" fmla="val 10000"/>
                </a:avLst>
              </a:prstGeom>
              <a:solidFill>
                <a:srgbClr val="00B0F0"/>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nchor="ctr"/>
              <a:lstStyle/>
              <a:p>
                <a:pPr algn="ctr"/>
                <a:r>
                  <a:rPr lang="zh-CN" altLang="en-US" b="1">
                    <a:solidFill>
                      <a:prstClr val="white"/>
                    </a:solidFill>
                    <a:latin typeface="微软雅黑" panose="020B0503020204020204" pitchFamily="34" charset="-122"/>
                    <a:ea typeface="微软雅黑" panose="020B0503020204020204" pitchFamily="34" charset="-122"/>
                  </a:rPr>
                  <a:t>创新发展</a:t>
                </a:r>
                <a:endParaRPr lang="en-US" altLang="zh-CN" b="1" smtClean="0">
                  <a:solidFill>
                    <a:prstClr val="white"/>
                  </a:solidFill>
                  <a:latin typeface="微软雅黑" panose="020B0503020204020204" pitchFamily="34" charset="-122"/>
                  <a:ea typeface="微软雅黑" panose="020B0503020204020204" pitchFamily="34" charset="-122"/>
                </a:endParaRPr>
              </a:p>
            </p:txBody>
          </p:sp>
          <p:sp>
            <p:nvSpPr>
              <p:cNvPr id="35" name="TextBox 37"/>
              <p:cNvSpPr txBox="1"/>
              <p:nvPr/>
            </p:nvSpPr>
            <p:spPr>
              <a:xfrm>
                <a:off x="1955987" y="5235946"/>
                <a:ext cx="2678567" cy="808994"/>
              </a:xfrm>
              <a:prstGeom prst="rect">
                <a:avLst/>
              </a:prstGeom>
              <a:noFill/>
            </p:spPr>
            <p:txBody>
              <a:bodyPr wrap="square" rtlCol="0">
                <a:spAutoFit/>
              </a:bodyPr>
              <a:lstStyle/>
              <a:p>
                <a:pPr marL="171450" indent="-171450">
                  <a:buFont typeface="Arial" panose="020B0604020202020204" pitchFamily="34" charset="0"/>
                  <a:buChar char="•"/>
                </a:pPr>
                <a:r>
                  <a:rPr lang="zh-CN" altLang="en-US" sz="1200" dirty="0">
                    <a:solidFill>
                      <a:prstClr val="black"/>
                    </a:solidFill>
                    <a:latin typeface="微软雅黑" panose="020B0503020204020204" pitchFamily="34" charset="-122"/>
                    <a:ea typeface="微软雅黑" panose="020B0503020204020204" pitchFamily="34" charset="-122"/>
                  </a:rPr>
                  <a:t>聚集产业</a:t>
                </a:r>
                <a:r>
                  <a:rPr lang="zh-CN" altLang="en-US" sz="1200" dirty="0" smtClean="0">
                    <a:solidFill>
                      <a:prstClr val="black"/>
                    </a:solidFill>
                    <a:latin typeface="微软雅黑" panose="020B0503020204020204" pitchFamily="34" charset="-122"/>
                    <a:ea typeface="微软雅黑" panose="020B0503020204020204" pitchFamily="34" charset="-122"/>
                  </a:rPr>
                  <a:t>、人才、技术、资本等要素，产生规模效应，实现职业教育和产业的集约发展。</a:t>
                </a:r>
                <a:endParaRPr lang="zh-CN" altLang="en-US" sz="1200" dirty="0">
                  <a:solidFill>
                    <a:prstClr val="black"/>
                  </a:solidFill>
                  <a:latin typeface="微软雅黑" panose="020B0503020204020204" pitchFamily="34" charset="-122"/>
                  <a:ea typeface="微软雅黑" panose="020B0503020204020204" pitchFamily="34" charset="-122"/>
                </a:endParaRPr>
              </a:p>
            </p:txBody>
          </p:sp>
          <p:sp>
            <p:nvSpPr>
              <p:cNvPr id="36" name="TextBox 38"/>
              <p:cNvSpPr txBox="1"/>
              <p:nvPr/>
            </p:nvSpPr>
            <p:spPr>
              <a:xfrm>
                <a:off x="5291834" y="5294561"/>
                <a:ext cx="2867309" cy="1040135"/>
              </a:xfrm>
              <a:prstGeom prst="rect">
                <a:avLst/>
              </a:prstGeom>
              <a:noFill/>
            </p:spPr>
            <p:txBody>
              <a:bodyPr wrap="square" rtlCol="0">
                <a:spAutoFit/>
              </a:bodyPr>
              <a:lstStyle/>
              <a:p>
                <a:pPr marL="171450" indent="-171450">
                  <a:buFont typeface="Arial" panose="020B0604020202020204" pitchFamily="34" charset="0"/>
                  <a:buChar char="•"/>
                </a:pPr>
                <a:r>
                  <a:rPr lang="zh-CN" altLang="en-US" sz="1200" dirty="0" smtClean="0">
                    <a:solidFill>
                      <a:prstClr val="black"/>
                    </a:solidFill>
                    <a:latin typeface="微软雅黑" panose="020B0503020204020204" pitchFamily="34" charset="-122"/>
                    <a:ea typeface="微软雅黑" panose="020B0503020204020204" pitchFamily="34" charset="-122"/>
                  </a:rPr>
                  <a:t>职业教育：中</a:t>
                </a:r>
                <a:r>
                  <a:rPr lang="en-US" altLang="zh-CN" sz="1200" dirty="0" smtClean="0">
                    <a:solidFill>
                      <a:prstClr val="black"/>
                    </a:solidFill>
                    <a:latin typeface="微软雅黑" panose="020B0503020204020204" pitchFamily="34" charset="-122"/>
                    <a:ea typeface="微软雅黑" panose="020B0503020204020204" pitchFamily="34" charset="-122"/>
                  </a:rPr>
                  <a:t>-</a:t>
                </a:r>
                <a:r>
                  <a:rPr lang="zh-CN" altLang="en-US" sz="1200" dirty="0" smtClean="0">
                    <a:solidFill>
                      <a:prstClr val="black"/>
                    </a:solidFill>
                    <a:latin typeface="微软雅黑" panose="020B0503020204020204" pitchFamily="34" charset="-122"/>
                    <a:ea typeface="微软雅黑" panose="020B0503020204020204" pitchFamily="34" charset="-122"/>
                  </a:rPr>
                  <a:t>高</a:t>
                </a:r>
                <a:r>
                  <a:rPr lang="en-US" altLang="zh-CN" sz="1200" dirty="0" smtClean="0">
                    <a:solidFill>
                      <a:prstClr val="black"/>
                    </a:solidFill>
                    <a:latin typeface="微软雅黑" panose="020B0503020204020204" pitchFamily="34" charset="-122"/>
                    <a:ea typeface="微软雅黑" panose="020B0503020204020204" pitchFamily="34" charset="-122"/>
                  </a:rPr>
                  <a:t>-</a:t>
                </a:r>
                <a:r>
                  <a:rPr lang="zh-CN" altLang="en-US" sz="1200" dirty="0" smtClean="0">
                    <a:solidFill>
                      <a:prstClr val="black"/>
                    </a:solidFill>
                    <a:latin typeface="微软雅黑" panose="020B0503020204020204" pitchFamily="34" charset="-122"/>
                    <a:ea typeface="微软雅黑" panose="020B0503020204020204" pitchFamily="34" charset="-122"/>
                  </a:rPr>
                  <a:t>应本贯通式发展，现代学徒制，校中厂，厂中校；</a:t>
                </a:r>
                <a:endParaRPr lang="en-US" altLang="zh-CN" sz="1200" dirty="0" smtClean="0">
                  <a:solidFill>
                    <a:prstClr val="black"/>
                  </a:solidFill>
                  <a:latin typeface="微软雅黑" panose="020B0503020204020204" pitchFamily="34" charset="-122"/>
                  <a:ea typeface="微软雅黑" panose="020B0503020204020204" pitchFamily="34" charset="-122"/>
                </a:endParaRPr>
              </a:p>
              <a:p>
                <a:pPr marL="171450" indent="-171450">
                  <a:buFont typeface="Arial" panose="020B0604020202020204" pitchFamily="34" charset="0"/>
                  <a:buChar char="•"/>
                </a:pPr>
                <a:r>
                  <a:rPr lang="zh-CN" altLang="en-US" sz="1200" dirty="0">
                    <a:solidFill>
                      <a:prstClr val="black"/>
                    </a:solidFill>
                    <a:latin typeface="微软雅黑" panose="020B0503020204020204" pitchFamily="34" charset="-122"/>
                    <a:ea typeface="微软雅黑" panose="020B0503020204020204" pitchFamily="34" charset="-122"/>
                  </a:rPr>
                  <a:t>产业</a:t>
                </a:r>
                <a:r>
                  <a:rPr lang="zh-CN" altLang="en-US" sz="1200" dirty="0" smtClean="0">
                    <a:solidFill>
                      <a:prstClr val="black"/>
                    </a:solidFill>
                    <a:latin typeface="微软雅黑" panose="020B0503020204020204" pitchFamily="34" charset="-122"/>
                    <a:ea typeface="微软雅黑" panose="020B0503020204020204" pitchFamily="34" charset="-122"/>
                  </a:rPr>
                  <a:t>发展：</a:t>
                </a:r>
                <a:r>
                  <a:rPr lang="zh-CN" altLang="en-US" sz="1200" dirty="0">
                    <a:solidFill>
                      <a:prstClr val="black"/>
                    </a:solidFill>
                    <a:latin typeface="微软雅黑" panose="020B0503020204020204" pitchFamily="34" charset="-122"/>
                    <a:ea typeface="微软雅黑" panose="020B0503020204020204" pitchFamily="34" charset="-122"/>
                  </a:rPr>
                  <a:t>职业教育贯穿产业发展全</a:t>
                </a:r>
                <a:r>
                  <a:rPr lang="zh-CN" altLang="en-US" sz="1200" dirty="0" smtClean="0">
                    <a:solidFill>
                      <a:prstClr val="black"/>
                    </a:solidFill>
                    <a:latin typeface="微软雅黑" panose="020B0503020204020204" pitchFamily="34" charset="-122"/>
                    <a:ea typeface="微软雅黑" panose="020B0503020204020204" pitchFamily="34" charset="-122"/>
                  </a:rPr>
                  <a:t>链条</a:t>
                </a:r>
                <a:r>
                  <a:rPr lang="zh-CN" altLang="en-US" sz="1200" dirty="0">
                    <a:solidFill>
                      <a:prstClr val="black"/>
                    </a:solidFill>
                    <a:latin typeface="微软雅黑" panose="020B0503020204020204" pitchFamily="34" charset="-122"/>
                    <a:ea typeface="微软雅黑" panose="020B0503020204020204" pitchFamily="34" charset="-122"/>
                  </a:rPr>
                  <a:t>。</a:t>
                </a:r>
              </a:p>
            </p:txBody>
          </p:sp>
          <p:sp>
            <p:nvSpPr>
              <p:cNvPr id="37" name="KSO_Shape"/>
              <p:cNvSpPr/>
              <p:nvPr/>
            </p:nvSpPr>
            <p:spPr>
              <a:xfrm>
                <a:off x="4626315" y="4576024"/>
                <a:ext cx="612508" cy="612508"/>
              </a:xfrm>
              <a:prstGeom prst="mathPlus">
                <a:avLst>
                  <a:gd name="adj1" fmla="val 9220"/>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latin typeface="微软雅黑" panose="020B0503020204020204" pitchFamily="34" charset="-122"/>
                  <a:ea typeface="微软雅黑" panose="020B0503020204020204" pitchFamily="34" charset="-122"/>
                </a:endParaRPr>
              </a:p>
            </p:txBody>
          </p:sp>
          <p:cxnSp>
            <p:nvCxnSpPr>
              <p:cNvPr id="38" name="直接箭头连接符 37"/>
              <p:cNvCxnSpPr>
                <a:endCxn id="46" idx="1"/>
              </p:cNvCxnSpPr>
              <p:nvPr/>
            </p:nvCxnSpPr>
            <p:spPr>
              <a:xfrm flipV="1">
                <a:off x="8262731" y="4529308"/>
                <a:ext cx="566358" cy="1183142"/>
              </a:xfrm>
              <a:prstGeom prst="straightConnector1">
                <a:avLst/>
              </a:prstGeom>
              <a:ln>
                <a:solidFill>
                  <a:srgbClr val="0070C0"/>
                </a:solidFill>
                <a:tailEnd type="arrow"/>
              </a:ln>
            </p:spPr>
            <p:style>
              <a:lnRef idx="1">
                <a:schemeClr val="accent1"/>
              </a:lnRef>
              <a:fillRef idx="0">
                <a:schemeClr val="accent1"/>
              </a:fillRef>
              <a:effectRef idx="0">
                <a:schemeClr val="accent1"/>
              </a:effectRef>
              <a:fontRef idx="minor">
                <a:schemeClr val="tx1"/>
              </a:fontRef>
            </p:style>
          </p:cxnSp>
        </p:grpSp>
      </p:grpSp>
      <p:sp>
        <p:nvSpPr>
          <p:cNvPr id="4" name="矩形 3"/>
          <p:cNvSpPr/>
          <p:nvPr/>
        </p:nvSpPr>
        <p:spPr>
          <a:xfrm>
            <a:off x="1034912" y="1656728"/>
            <a:ext cx="10244423" cy="1338828"/>
          </a:xfrm>
          <a:prstGeom prst="rect">
            <a:avLst/>
          </a:prstGeom>
        </p:spPr>
        <p:txBody>
          <a:bodyPr wrap="square">
            <a:spAutoFit/>
          </a:bodyPr>
          <a:lstStyle/>
          <a:p>
            <a:pPr marL="285750" indent="-285750">
              <a:lnSpc>
                <a:spcPct val="150000"/>
              </a:lnSpc>
              <a:buFont typeface="Wingdings" panose="05000000000000000000" pitchFamily="2" charset="2"/>
              <a:buChar char="Ø"/>
            </a:pPr>
            <a:r>
              <a:rPr lang="zh-CN" altLang="zh-CN" dirty="0">
                <a:ea typeface="微软雅黑" panose="020B0503020204020204" pitchFamily="34" charset="-122"/>
                <a:cs typeface="Times New Roman" panose="02020603050405020304" pitchFamily="18" charset="0"/>
              </a:rPr>
              <a:t>习近平总书记在</a:t>
            </a:r>
            <a:r>
              <a:rPr lang="zh-CN" altLang="zh-CN" b="1" dirty="0">
                <a:ea typeface="微软雅黑" panose="020B0503020204020204" pitchFamily="34" charset="-122"/>
                <a:cs typeface="Times New Roman" panose="02020603050405020304" pitchFamily="18" charset="0"/>
              </a:rPr>
              <a:t>十九大报告</a:t>
            </a:r>
            <a:r>
              <a:rPr lang="zh-CN" altLang="zh-CN" dirty="0">
                <a:ea typeface="微软雅黑" panose="020B0503020204020204" pitchFamily="34" charset="-122"/>
                <a:cs typeface="Times New Roman" panose="02020603050405020304" pitchFamily="18" charset="0"/>
              </a:rPr>
              <a:t>中</a:t>
            </a:r>
            <a:r>
              <a:rPr lang="zh-CN" altLang="zh-CN" dirty="0" smtClean="0">
                <a:ea typeface="微软雅黑" panose="020B0503020204020204" pitchFamily="34" charset="-122"/>
                <a:cs typeface="Times New Roman" panose="02020603050405020304" pitchFamily="18" charset="0"/>
              </a:rPr>
              <a:t>提出</a:t>
            </a:r>
            <a:r>
              <a:rPr lang="zh-CN" altLang="en-US" dirty="0" smtClean="0">
                <a:ea typeface="微软雅黑" panose="020B0503020204020204" pitchFamily="34" charset="-122"/>
                <a:cs typeface="Times New Roman" panose="02020603050405020304" pitchFamily="18" charset="0"/>
              </a:rPr>
              <a:t>：</a:t>
            </a:r>
            <a:r>
              <a:rPr lang="zh-CN" altLang="zh-CN" dirty="0" smtClean="0">
                <a:ea typeface="微软雅黑" panose="020B0503020204020204" pitchFamily="34" charset="-122"/>
                <a:cs typeface="Times New Roman" panose="02020603050405020304" pitchFamily="18" charset="0"/>
              </a:rPr>
              <a:t>要</a:t>
            </a:r>
            <a:r>
              <a:rPr lang="zh-CN" altLang="zh-CN" dirty="0">
                <a:ea typeface="微软雅黑" panose="020B0503020204020204" pitchFamily="34" charset="-122"/>
                <a:cs typeface="Times New Roman" panose="02020603050405020304" pitchFamily="18" charset="0"/>
              </a:rPr>
              <a:t>完善职业教育和培训体系，深化产教融合、校企合作</a:t>
            </a:r>
            <a:r>
              <a:rPr lang="zh-CN" altLang="zh-CN" dirty="0" smtClean="0">
                <a:ea typeface="微软雅黑" panose="020B0503020204020204" pitchFamily="34" charset="-122"/>
                <a:cs typeface="Times New Roman" panose="02020603050405020304" pitchFamily="18" charset="0"/>
              </a:rPr>
              <a:t>。</a:t>
            </a:r>
            <a:endParaRPr lang="en-US" altLang="zh-CN" dirty="0">
              <a:ea typeface="微软雅黑" panose="020B0503020204020204" pitchFamily="34" charset="-122"/>
              <a:cs typeface="Times New Roman" panose="02020603050405020304" pitchFamily="18" charset="0"/>
            </a:endParaRPr>
          </a:p>
          <a:p>
            <a:pPr marL="285750" indent="-285750">
              <a:lnSpc>
                <a:spcPct val="150000"/>
              </a:lnSpc>
              <a:buFont typeface="Wingdings" panose="05000000000000000000" pitchFamily="2" charset="2"/>
              <a:buChar char="Ø"/>
            </a:pPr>
            <a:r>
              <a:rPr lang="zh-CN" altLang="zh-CN" dirty="0" smtClean="0">
                <a:ea typeface="微软雅黑" panose="020B0503020204020204" pitchFamily="34" charset="-122"/>
                <a:cs typeface="Times New Roman" panose="02020603050405020304" pitchFamily="18" charset="0"/>
              </a:rPr>
              <a:t>国务院办公厅</a:t>
            </a:r>
            <a:r>
              <a:rPr lang="zh-CN" altLang="zh-CN" dirty="0">
                <a:ea typeface="微软雅黑" panose="020B0503020204020204" pitchFamily="34" charset="-122"/>
                <a:cs typeface="Times New Roman" panose="02020603050405020304" pitchFamily="18" charset="0"/>
              </a:rPr>
              <a:t>《关于深化产教融合的若干意见》和教育部、发改委、工信部、财政部、人社部、国税总局《职业学校校企合作促进办法》相继出台。</a:t>
            </a:r>
            <a:endParaRPr lang="zh-CN" altLang="en-US" dirty="0"/>
          </a:p>
        </p:txBody>
      </p:sp>
      <p:cxnSp>
        <p:nvCxnSpPr>
          <p:cNvPr id="55" name="直接连接符 54"/>
          <p:cNvCxnSpPr/>
          <p:nvPr/>
        </p:nvCxnSpPr>
        <p:spPr>
          <a:xfrm>
            <a:off x="1768416" y="404813"/>
            <a:ext cx="976445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6" name="MH_Other_5"/>
          <p:cNvSpPr>
            <a:spLocks noChangeArrowheads="1"/>
          </p:cNvSpPr>
          <p:nvPr>
            <p:custDataLst>
              <p:tags r:id="rId1"/>
            </p:custDataLst>
          </p:nvPr>
        </p:nvSpPr>
        <p:spPr bwMode="auto">
          <a:xfrm>
            <a:off x="167266" y="751490"/>
            <a:ext cx="2841098" cy="590602"/>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r>
              <a:rPr lang="zh-CN" altLang="en-US" sz="2000" b="1" dirty="0" smtClean="0">
                <a:solidFill>
                  <a:srgbClr val="FFFFFF"/>
                </a:solidFill>
                <a:ea typeface="微软雅黑" pitchFamily="34" charset="-122"/>
              </a:rPr>
              <a:t>（三）产教融合新要求</a:t>
            </a:r>
            <a:endParaRPr lang="zh-CN" altLang="en-US" sz="2000" b="1" dirty="0">
              <a:solidFill>
                <a:srgbClr val="FFFFFF"/>
              </a:solidFill>
              <a:ea typeface="微软雅黑" pitchFamily="34" charset="-122"/>
            </a:endParaRPr>
          </a:p>
        </p:txBody>
      </p:sp>
    </p:spTree>
    <p:extLst>
      <p:ext uri="{BB962C8B-B14F-4D97-AF65-F5344CB8AC3E}">
        <p14:creationId xmlns:p14="http://schemas.microsoft.com/office/powerpoint/2010/main" val="24194080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404813"/>
            <a:ext cx="1768415" cy="241230"/>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sp>
        <p:nvSpPr>
          <p:cNvPr id="61" name="矩形 60"/>
          <p:cNvSpPr/>
          <p:nvPr/>
        </p:nvSpPr>
        <p:spPr>
          <a:xfrm>
            <a:off x="4433532" y="950516"/>
            <a:ext cx="184731" cy="417358"/>
          </a:xfrm>
          <a:prstGeom prst="rect">
            <a:avLst/>
          </a:prstGeom>
        </p:spPr>
        <p:txBody>
          <a:bodyPr wrap="none">
            <a:spAutoFit/>
          </a:bodyPr>
          <a:lstStyle/>
          <a:p>
            <a:pPr>
              <a:lnSpc>
                <a:spcPct val="130000"/>
              </a:lnSpc>
            </a:pPr>
            <a:endParaRPr lang="zh-CN" altLang="en-US" b="1" kern="0" dirty="0">
              <a:solidFill>
                <a:prstClr val="white"/>
              </a:solidFill>
              <a:latin typeface="微软雅黑" panose="020B0503020204020204" pitchFamily="34" charset="-122"/>
              <a:ea typeface="微软雅黑" panose="020B0503020204020204" pitchFamily="34" charset="-122"/>
            </a:endParaRPr>
          </a:p>
        </p:txBody>
      </p:sp>
      <p:sp>
        <p:nvSpPr>
          <p:cNvPr id="3" name="矩形 2"/>
          <p:cNvSpPr/>
          <p:nvPr/>
        </p:nvSpPr>
        <p:spPr>
          <a:xfrm>
            <a:off x="6752677" y="1159195"/>
            <a:ext cx="4247555" cy="584775"/>
          </a:xfrm>
          <a:prstGeom prst="rect">
            <a:avLst/>
          </a:prstGeom>
          <a:solidFill>
            <a:schemeClr val="accent1">
              <a:lumMod val="20000"/>
              <a:lumOff val="80000"/>
            </a:schemeClr>
          </a:solidFill>
        </p:spPr>
        <p:txBody>
          <a:bodyPr wrap="square">
            <a:spAutoFit/>
          </a:bodyPr>
          <a:lstStyle/>
          <a:p>
            <a:r>
              <a:rPr lang="zh-CN" altLang="en-US" sz="1600" b="1" dirty="0" smtClean="0">
                <a:solidFill>
                  <a:srgbClr val="FF0000"/>
                </a:solidFill>
                <a:latin typeface="微软雅黑" pitchFamily="34" charset="-122"/>
                <a:ea typeface="微软雅黑" pitchFamily="34" charset="-122"/>
              </a:rPr>
              <a:t>       案例</a:t>
            </a:r>
            <a:r>
              <a:rPr lang="en-US" altLang="zh-CN" sz="1600" b="1" dirty="0" smtClean="0">
                <a:solidFill>
                  <a:srgbClr val="FF0000"/>
                </a:solidFill>
                <a:latin typeface="微软雅黑" pitchFamily="34" charset="-122"/>
                <a:ea typeface="微软雅黑" pitchFamily="34" charset="-122"/>
              </a:rPr>
              <a:t>--</a:t>
            </a:r>
            <a:r>
              <a:rPr lang="zh-CN" altLang="en-US" sz="1600" b="1" dirty="0">
                <a:solidFill>
                  <a:srgbClr val="FF0000"/>
                </a:solidFill>
                <a:latin typeface="微软雅黑" pitchFamily="34" charset="-122"/>
                <a:ea typeface="微软雅黑" pitchFamily="34" charset="-122"/>
              </a:rPr>
              <a:t>南京铁道职业技术学院与国</a:t>
            </a:r>
            <a:r>
              <a:rPr lang="zh-CN" altLang="en-US" sz="1600" b="1" dirty="0" smtClean="0">
                <a:solidFill>
                  <a:srgbClr val="FF0000"/>
                </a:solidFill>
                <a:latin typeface="微软雅黑" pitchFamily="34" charset="-122"/>
                <a:ea typeface="微软雅黑" pitchFamily="34" charset="-122"/>
              </a:rPr>
              <a:t>泰安</a:t>
            </a:r>
            <a:endParaRPr lang="en-US" altLang="zh-CN" sz="1600" b="1" dirty="0" smtClean="0">
              <a:solidFill>
                <a:srgbClr val="FF0000"/>
              </a:solidFill>
              <a:latin typeface="微软雅黑" pitchFamily="34" charset="-122"/>
              <a:ea typeface="微软雅黑" pitchFamily="34" charset="-122"/>
            </a:endParaRPr>
          </a:p>
          <a:p>
            <a:r>
              <a:rPr lang="zh-CN" altLang="en-US" sz="1600" b="1" dirty="0" smtClean="0">
                <a:solidFill>
                  <a:srgbClr val="FF0000"/>
                </a:solidFill>
                <a:latin typeface="微软雅黑" pitchFamily="34" charset="-122"/>
                <a:ea typeface="微软雅黑" pitchFamily="34" charset="-122"/>
              </a:rPr>
              <a:t>共建</a:t>
            </a:r>
            <a:r>
              <a:rPr lang="zh-CN" altLang="en-US" sz="1600" b="1" dirty="0">
                <a:solidFill>
                  <a:srgbClr val="FF0000"/>
                </a:solidFill>
                <a:latin typeface="微软雅黑" pitchFamily="34" charset="-122"/>
                <a:ea typeface="微软雅黑" pitchFamily="34" charset="-122"/>
              </a:rPr>
              <a:t>虚拟现实产学研协同创新中心</a:t>
            </a:r>
          </a:p>
        </p:txBody>
      </p:sp>
      <p:pic>
        <p:nvPicPr>
          <p:cNvPr id="29" name="Picture 2" descr="http://www.gtafe.com/Resource/Common/eWebEditor/uploadfile/20170425160259265001.jpg"/>
          <p:cNvPicPr>
            <a:picLocks noChangeAspect="1" noChangeArrowheads="1"/>
          </p:cNvPicPr>
          <p:nvPr/>
        </p:nvPicPr>
        <p:blipFill>
          <a:blip r:embed="rId4"/>
          <a:srcRect/>
          <a:stretch>
            <a:fillRect/>
          </a:stretch>
        </p:blipFill>
        <p:spPr bwMode="auto">
          <a:xfrm>
            <a:off x="886001" y="1943100"/>
            <a:ext cx="4839496" cy="3223648"/>
          </a:xfrm>
          <a:prstGeom prst="rect">
            <a:avLst/>
          </a:prstGeom>
          <a:noFill/>
          <a:ln w="9525">
            <a:noFill/>
            <a:miter lim="800000"/>
            <a:headEnd/>
            <a:tailEnd/>
          </a:ln>
        </p:spPr>
      </p:pic>
      <p:sp>
        <p:nvSpPr>
          <p:cNvPr id="37" name="矩形 25"/>
          <p:cNvSpPr>
            <a:spLocks noChangeArrowheads="1"/>
          </p:cNvSpPr>
          <p:nvPr/>
        </p:nvSpPr>
        <p:spPr bwMode="auto">
          <a:xfrm>
            <a:off x="6324600" y="1628775"/>
            <a:ext cx="4966006" cy="2169825"/>
          </a:xfrm>
          <a:prstGeom prst="rect">
            <a:avLst/>
          </a:prstGeom>
          <a:noFill/>
          <a:ln w="9525">
            <a:noFill/>
            <a:miter lim="800000"/>
            <a:headEnd/>
            <a:tailEnd/>
          </a:ln>
        </p:spPr>
        <p:txBody>
          <a:bodyPr wrap="square">
            <a:spAutoFit/>
          </a:bodyPr>
          <a:lstStyle/>
          <a:p>
            <a:pPr>
              <a:lnSpc>
                <a:spcPct val="150000"/>
              </a:lnSpc>
            </a:pPr>
            <a:r>
              <a:rPr lang="zh-CN" altLang="en-US" dirty="0" smtClean="0">
                <a:latin typeface="微软雅黑" pitchFamily="34" charset="-122"/>
                <a:ea typeface="微软雅黑" pitchFamily="34" charset="-122"/>
              </a:rPr>
              <a:t>      在</a:t>
            </a:r>
            <a:r>
              <a:rPr lang="zh-CN" altLang="en-US" dirty="0">
                <a:latin typeface="微软雅黑" pitchFamily="34" charset="-122"/>
                <a:ea typeface="微软雅黑" pitchFamily="34" charset="-122"/>
              </a:rPr>
              <a:t>江苏省教育厅举办的“</a:t>
            </a:r>
            <a:r>
              <a:rPr lang="en-US" altLang="zh-CN" dirty="0">
                <a:latin typeface="微软雅黑" pitchFamily="34" charset="-122"/>
                <a:ea typeface="微软雅黑" pitchFamily="34" charset="-122"/>
              </a:rPr>
              <a:t>2017</a:t>
            </a:r>
            <a:r>
              <a:rPr lang="zh-CN" altLang="en-US" dirty="0">
                <a:latin typeface="微软雅黑" pitchFamily="34" charset="-122"/>
                <a:ea typeface="微软雅黑" pitchFamily="34" charset="-122"/>
              </a:rPr>
              <a:t>年江苏省高等职业院校信息化教学大赛”上，来自南铁的刘睿勍老师结合南铁与国泰安共建虚拟现实协同创新中心开发项目所做的信息化教学设计荣获一等奖。</a:t>
            </a:r>
          </a:p>
        </p:txBody>
      </p:sp>
      <p:graphicFrame>
        <p:nvGraphicFramePr>
          <p:cNvPr id="38" name="Object 20"/>
          <p:cNvGraphicFramePr>
            <a:graphicFrameLocks noChangeAspect="1"/>
          </p:cNvGraphicFramePr>
          <p:nvPr>
            <p:extLst>
              <p:ext uri="{D42A27DB-BD31-4B8C-83A1-F6EECF244321}">
                <p14:modId xmlns:p14="http://schemas.microsoft.com/office/powerpoint/2010/main" val="1740177920"/>
              </p:ext>
            </p:extLst>
          </p:nvPr>
        </p:nvGraphicFramePr>
        <p:xfrm>
          <a:off x="6659308" y="3798600"/>
          <a:ext cx="4204343" cy="2014333"/>
        </p:xfrm>
        <a:graphic>
          <a:graphicData uri="http://schemas.openxmlformats.org/presentationml/2006/ole">
            <mc:AlternateContent xmlns:mc="http://schemas.openxmlformats.org/markup-compatibility/2006">
              <mc:Choice xmlns:v="urn:schemas-microsoft-com:vml" Requires="v">
                <p:oleObj spid="_x0000_s2067" name="PicObj Class" r:id="rId5" imgW="0" imgH="0" progId="Picture.PicObj.1">
                  <p:embed/>
                </p:oleObj>
              </mc:Choice>
              <mc:Fallback>
                <p:oleObj name="PicObj Class" r:id="rId5" imgW="0" imgH="0" progId="Picture.PicObj.1">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59308" y="3798600"/>
                        <a:ext cx="4204343" cy="2014333"/>
                      </a:xfrm>
                      <a:prstGeom prst="rect">
                        <a:avLst/>
                      </a:prstGeom>
                      <a:noFill/>
                      <a:extLst/>
                    </p:spPr>
                  </p:pic>
                </p:oleObj>
              </mc:Fallback>
            </mc:AlternateContent>
          </a:graphicData>
        </a:graphic>
      </p:graphicFrame>
      <p:cxnSp>
        <p:nvCxnSpPr>
          <p:cNvPr id="22" name="直接连接符 21"/>
          <p:cNvCxnSpPr/>
          <p:nvPr/>
        </p:nvCxnSpPr>
        <p:spPr>
          <a:xfrm>
            <a:off x="1768416" y="404813"/>
            <a:ext cx="980445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文本框 2"/>
          <p:cNvSpPr txBox="1"/>
          <p:nvPr/>
        </p:nvSpPr>
        <p:spPr>
          <a:xfrm>
            <a:off x="11850701" y="235536"/>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solidFill>
                  <a:prstClr val="white"/>
                </a:solidFill>
                <a:latin typeface="微软雅黑" panose="020B0503020204020204" pitchFamily="34" charset="-122"/>
                <a:ea typeface="微软雅黑" panose="020B0503020204020204" pitchFamily="34" charset="-122"/>
              </a:rPr>
              <a:t>48</a:t>
            </a:r>
            <a:endParaRPr lang="zh-CN" altLang="en-US" sz="1600" b="1" dirty="0">
              <a:solidFill>
                <a:prstClr val="white"/>
              </a:solidFill>
              <a:latin typeface="微软雅黑" panose="020B0503020204020204" pitchFamily="34" charset="-122"/>
              <a:ea typeface="微软雅黑" panose="020B0503020204020204" pitchFamily="34" charset="-122"/>
            </a:endParaRPr>
          </a:p>
        </p:txBody>
      </p:sp>
      <p:sp>
        <p:nvSpPr>
          <p:cNvPr id="13" name="MH_Other_5"/>
          <p:cNvSpPr>
            <a:spLocks noChangeArrowheads="1"/>
          </p:cNvSpPr>
          <p:nvPr>
            <p:custDataLst>
              <p:tags r:id="rId2"/>
            </p:custDataLst>
          </p:nvPr>
        </p:nvSpPr>
        <p:spPr bwMode="auto">
          <a:xfrm>
            <a:off x="236225" y="701798"/>
            <a:ext cx="3488282" cy="545111"/>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r>
              <a:rPr lang="zh-CN" altLang="en-US" sz="2000" b="1" dirty="0" smtClean="0">
                <a:solidFill>
                  <a:srgbClr val="FFFFFF"/>
                </a:solidFill>
                <a:ea typeface="微软雅黑" pitchFamily="34" charset="-122"/>
              </a:rPr>
              <a:t>（三）南京铁道职业技术学院</a:t>
            </a:r>
            <a:endParaRPr lang="zh-CN" altLang="en-US" sz="2000" b="1" dirty="0">
              <a:solidFill>
                <a:srgbClr val="FFFFFF"/>
              </a:solidFill>
              <a:ea typeface="微软雅黑" pitchFamily="34" charset="-122"/>
            </a:endParaRPr>
          </a:p>
        </p:txBody>
      </p:sp>
    </p:spTree>
    <p:extLst>
      <p:ext uri="{BB962C8B-B14F-4D97-AF65-F5344CB8AC3E}">
        <p14:creationId xmlns:p14="http://schemas.microsoft.com/office/powerpoint/2010/main" val="29989927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404813"/>
            <a:ext cx="1768415" cy="241230"/>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sp>
        <p:nvSpPr>
          <p:cNvPr id="45" name="文本框 2"/>
          <p:cNvSpPr txBox="1"/>
          <p:nvPr/>
        </p:nvSpPr>
        <p:spPr>
          <a:xfrm>
            <a:off x="11850701" y="235536"/>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solidFill>
                  <a:prstClr val="white"/>
                </a:solidFill>
                <a:latin typeface="微软雅黑" pitchFamily="34" charset="-122"/>
                <a:ea typeface="微软雅黑" pitchFamily="34" charset="-122"/>
              </a:rPr>
              <a:t>49</a:t>
            </a:r>
            <a:endParaRPr lang="zh-CN" altLang="en-US" sz="1600" b="1" dirty="0">
              <a:solidFill>
                <a:prstClr val="white"/>
              </a:solidFill>
              <a:latin typeface="微软雅黑" pitchFamily="34" charset="-122"/>
              <a:ea typeface="微软雅黑" pitchFamily="34" charset="-122"/>
            </a:endParaRPr>
          </a:p>
        </p:txBody>
      </p:sp>
      <p:cxnSp>
        <p:nvCxnSpPr>
          <p:cNvPr id="32" name="直接连接符 31"/>
          <p:cNvCxnSpPr/>
          <p:nvPr/>
        </p:nvCxnSpPr>
        <p:spPr>
          <a:xfrm>
            <a:off x="1768416" y="404813"/>
            <a:ext cx="97625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Rectangle 1"/>
          <p:cNvSpPr>
            <a:spLocks noChangeArrowheads="1"/>
          </p:cNvSpPr>
          <p:nvPr/>
        </p:nvSpPr>
        <p:spPr bwMode="auto">
          <a:xfrm>
            <a:off x="1053700" y="1774622"/>
            <a:ext cx="9972888" cy="10590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88697" tIns="44348" rIns="88697" bIns="44348" anchor="ctr">
            <a:spAutoFit/>
          </a:bodyPr>
          <a:lstStyle>
            <a:lvl1pPr eaLnBrk="0" hangingPunct="0">
              <a:spcBef>
                <a:spcPct val="20000"/>
              </a:spcBef>
              <a:buChar char="•"/>
              <a:defRPr sz="3200">
                <a:solidFill>
                  <a:schemeClr val="tx1"/>
                </a:solidFill>
                <a:latin typeface="Calibri" pitchFamily="34" charset="0"/>
                <a:ea typeface="宋体" charset="-122"/>
                <a:sym typeface="MS PGothic" pitchFamily="34" charset="-128"/>
              </a:defRPr>
            </a:lvl1pPr>
            <a:lvl2pPr marL="742950" indent="-285750" eaLnBrk="0" hangingPunct="0">
              <a:spcBef>
                <a:spcPct val="20000"/>
              </a:spcBef>
              <a:buChar char="–"/>
              <a:defRPr sz="2800">
                <a:solidFill>
                  <a:schemeClr val="tx1"/>
                </a:solidFill>
                <a:latin typeface="Calibri" pitchFamily="34" charset="0"/>
                <a:ea typeface="宋体" charset="-122"/>
                <a:sym typeface="MS PGothic" pitchFamily="34" charset="-128"/>
              </a:defRPr>
            </a:lvl2pPr>
            <a:lvl3pPr marL="1143000" indent="-228600" eaLnBrk="0" hangingPunct="0">
              <a:spcBef>
                <a:spcPct val="20000"/>
              </a:spcBef>
              <a:buChar char="•"/>
              <a:defRPr sz="2400">
                <a:solidFill>
                  <a:schemeClr val="tx1"/>
                </a:solidFill>
                <a:latin typeface="Calibri" pitchFamily="34" charset="0"/>
                <a:ea typeface="宋体" charset="-122"/>
                <a:sym typeface="MS PGothic" pitchFamily="34" charset="-128"/>
              </a:defRPr>
            </a:lvl3pPr>
            <a:lvl4pPr marL="1600200" indent="-228600" eaLnBrk="0" hangingPunct="0">
              <a:spcBef>
                <a:spcPct val="20000"/>
              </a:spcBef>
              <a:buChar char="–"/>
              <a:defRPr sz="2000">
                <a:solidFill>
                  <a:schemeClr val="tx1"/>
                </a:solidFill>
                <a:latin typeface="Calibri" pitchFamily="34" charset="0"/>
                <a:ea typeface="宋体" charset="-122"/>
                <a:sym typeface="MS PGothic" pitchFamily="34" charset="-128"/>
              </a:defRPr>
            </a:lvl4pPr>
            <a:lvl5pPr marL="2057400" indent="-228600" eaLnBrk="0" hangingPunct="0">
              <a:spcBef>
                <a:spcPct val="20000"/>
              </a:spcBef>
              <a:buChar char="»"/>
              <a:defRPr sz="2000">
                <a:solidFill>
                  <a:schemeClr val="tx1"/>
                </a:solidFill>
                <a:latin typeface="Calibri" pitchFamily="34" charset="0"/>
                <a:ea typeface="宋体" charset="-122"/>
                <a:sym typeface="MS PGothic" pitchFamily="34" charset="-128"/>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sym typeface="MS PGothic" pitchFamily="34" charset="-128"/>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sym typeface="MS PGothic" pitchFamily="34" charset="-128"/>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sym typeface="MS PGothic" pitchFamily="34" charset="-128"/>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sym typeface="MS PGothic" pitchFamily="34" charset="-128"/>
              </a:defRPr>
            </a:lvl9pPr>
          </a:lstStyle>
          <a:p>
            <a:pPr eaLnBrk="1" hangingPunct="1">
              <a:lnSpc>
                <a:spcPct val="150000"/>
              </a:lnSpc>
              <a:spcBef>
                <a:spcPct val="0"/>
              </a:spcBef>
              <a:buFont typeface="Arial" charset="0"/>
              <a:buNone/>
            </a:pPr>
            <a:r>
              <a:rPr lang="zh-CN" altLang="en-US" sz="1400" b="1" dirty="0" smtClean="0">
                <a:solidFill>
                  <a:schemeClr val="tx1">
                    <a:lumMod val="75000"/>
                    <a:lumOff val="25000"/>
                  </a:schemeClr>
                </a:solidFill>
                <a:latin typeface="微软雅黑" pitchFamily="34" charset="-122"/>
                <a:ea typeface="微软雅黑" pitchFamily="34" charset="-122"/>
                <a:cs typeface="Times New Roman" pitchFamily="18" charset="0"/>
              </a:rPr>
              <a:t>国</a:t>
            </a:r>
            <a:r>
              <a:rPr lang="zh-CN" altLang="en-US" sz="1400" b="1" dirty="0">
                <a:solidFill>
                  <a:schemeClr val="tx1">
                    <a:lumMod val="75000"/>
                    <a:lumOff val="25000"/>
                  </a:schemeClr>
                </a:solidFill>
                <a:latin typeface="微软雅黑" pitchFamily="34" charset="-122"/>
                <a:ea typeface="微软雅黑" pitchFamily="34" charset="-122"/>
                <a:cs typeface="Times New Roman" pitchFamily="18" charset="0"/>
              </a:rPr>
              <a:t>泰安与杭州技师学院达成战略合作协议，将完成实训软硬件建设及设备整合和补充</a:t>
            </a:r>
            <a:r>
              <a:rPr lang="zh-CN" altLang="en-US" sz="1400" b="1" dirty="0" smtClean="0">
                <a:solidFill>
                  <a:srgbClr val="C00000"/>
                </a:solidFill>
                <a:latin typeface="微软雅黑" pitchFamily="34" charset="-122"/>
                <a:ea typeface="微软雅黑" pitchFamily="34" charset="-122"/>
                <a:cs typeface="Times New Roman" pitchFamily="18" charset="0"/>
              </a:rPr>
              <a:t>（包括汽车</a:t>
            </a:r>
            <a:r>
              <a:rPr lang="zh-CN" altLang="en-US" sz="1400" b="1" dirty="0">
                <a:solidFill>
                  <a:srgbClr val="C00000"/>
                </a:solidFill>
                <a:latin typeface="微软雅黑" pitchFamily="34" charset="-122"/>
                <a:ea typeface="微软雅黑" pitchFamily="34" charset="-122"/>
                <a:cs typeface="Times New Roman" pitchFamily="18" charset="0"/>
              </a:rPr>
              <a:t>虚拟仿真教学实训室、汽车专业微型课题开发专项、汽车专业硬件设备的引进），</a:t>
            </a:r>
            <a:r>
              <a:rPr lang="zh-CN" altLang="en-US" sz="1400" b="1" dirty="0">
                <a:solidFill>
                  <a:schemeClr val="tx1">
                    <a:lumMod val="75000"/>
                    <a:lumOff val="25000"/>
                  </a:schemeClr>
                </a:solidFill>
                <a:latin typeface="微软雅黑" pitchFamily="34" charset="-122"/>
                <a:ea typeface="微软雅黑" pitchFamily="34" charset="-122"/>
                <a:cs typeface="Times New Roman" pitchFamily="18" charset="0"/>
              </a:rPr>
              <a:t>通过软硬件实现节省时间、空间、教学设备、常规实操耗材消耗的投入成本，让学生通过虚拟仿真教学实训，提高学生学习的兴趣。</a:t>
            </a:r>
          </a:p>
        </p:txBody>
      </p:sp>
      <p:pic>
        <p:nvPicPr>
          <p:cNvPr id="18" name="Picture 5"/>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543077" y="3231013"/>
            <a:ext cx="4169233" cy="281085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0" name="Picture 2"/>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6179993" y="3231011"/>
            <a:ext cx="4262765" cy="280301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9" name="MH_Other_5"/>
          <p:cNvSpPr>
            <a:spLocks noChangeArrowheads="1"/>
          </p:cNvSpPr>
          <p:nvPr>
            <p:custDataLst>
              <p:tags r:id="rId1"/>
            </p:custDataLst>
          </p:nvPr>
        </p:nvSpPr>
        <p:spPr bwMode="auto">
          <a:xfrm>
            <a:off x="232301" y="733229"/>
            <a:ext cx="2658033" cy="517880"/>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r>
              <a:rPr lang="zh-CN" altLang="en-US" sz="2000" b="1" dirty="0" smtClean="0">
                <a:solidFill>
                  <a:srgbClr val="FFFFFF"/>
                </a:solidFill>
                <a:ea typeface="微软雅黑" pitchFamily="34" charset="-122"/>
              </a:rPr>
              <a:t>（四）</a:t>
            </a:r>
            <a:r>
              <a:rPr lang="zh-CN" altLang="en-US" sz="2000" b="1" dirty="0">
                <a:solidFill>
                  <a:srgbClr val="FFFFFF"/>
                </a:solidFill>
                <a:ea typeface="微软雅黑" pitchFamily="34" charset="-122"/>
              </a:rPr>
              <a:t>杭州技师</a:t>
            </a:r>
            <a:r>
              <a:rPr lang="zh-CN" altLang="en-US" sz="2000" b="1" dirty="0" smtClean="0">
                <a:solidFill>
                  <a:srgbClr val="FFFFFF"/>
                </a:solidFill>
                <a:ea typeface="微软雅黑" pitchFamily="34" charset="-122"/>
              </a:rPr>
              <a:t>学院</a:t>
            </a:r>
            <a:endParaRPr lang="zh-CN" altLang="en-US" sz="2000" b="1" dirty="0">
              <a:solidFill>
                <a:srgbClr val="FFFFFF"/>
              </a:solidFill>
              <a:ea typeface="微软雅黑" pitchFamily="34" charset="-122"/>
            </a:endParaRPr>
          </a:p>
        </p:txBody>
      </p:sp>
    </p:spTree>
    <p:extLst>
      <p:ext uri="{BB962C8B-B14F-4D97-AF65-F5344CB8AC3E}">
        <p14:creationId xmlns:p14="http://schemas.microsoft.com/office/powerpoint/2010/main" val="27095658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404813"/>
            <a:ext cx="1768415" cy="241230"/>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sp>
        <p:nvSpPr>
          <p:cNvPr id="45" name="文本框 2"/>
          <p:cNvSpPr txBox="1"/>
          <p:nvPr/>
        </p:nvSpPr>
        <p:spPr>
          <a:xfrm>
            <a:off x="11850701" y="235536"/>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solidFill>
                  <a:prstClr val="white"/>
                </a:solidFill>
                <a:latin typeface="微软雅黑" pitchFamily="34" charset="-122"/>
                <a:ea typeface="微软雅黑" pitchFamily="34" charset="-122"/>
              </a:rPr>
              <a:t>50</a:t>
            </a:r>
            <a:endParaRPr lang="zh-CN" altLang="en-US" sz="1600" b="1" dirty="0">
              <a:solidFill>
                <a:prstClr val="white"/>
              </a:solidFill>
              <a:latin typeface="微软雅黑" pitchFamily="34" charset="-122"/>
              <a:ea typeface="微软雅黑" pitchFamily="34" charset="-122"/>
            </a:endParaRPr>
          </a:p>
        </p:txBody>
      </p:sp>
      <p:cxnSp>
        <p:nvCxnSpPr>
          <p:cNvPr id="32" name="直接连接符 31"/>
          <p:cNvCxnSpPr/>
          <p:nvPr/>
        </p:nvCxnSpPr>
        <p:spPr>
          <a:xfrm flipV="1">
            <a:off x="1768416" y="403761"/>
            <a:ext cx="9726898" cy="105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Rectangle 1"/>
          <p:cNvSpPr>
            <a:spLocks noChangeArrowheads="1"/>
          </p:cNvSpPr>
          <p:nvPr/>
        </p:nvSpPr>
        <p:spPr bwMode="auto">
          <a:xfrm>
            <a:off x="1053700" y="1476594"/>
            <a:ext cx="9897585" cy="697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88697" tIns="44348" rIns="88697" bIns="44348" anchor="ctr">
            <a:spAutoFit/>
          </a:bodyPr>
          <a:lstStyle>
            <a:lvl1pPr defTabSz="885825" eaLnBrk="0" hangingPunct="0">
              <a:spcBef>
                <a:spcPct val="20000"/>
              </a:spcBef>
              <a:buChar char="•"/>
              <a:defRPr sz="3200">
                <a:solidFill>
                  <a:schemeClr val="tx1"/>
                </a:solidFill>
                <a:latin typeface="Calibri" pitchFamily="34" charset="0"/>
                <a:ea typeface="宋体" charset="-122"/>
                <a:sym typeface="MS PGothic" pitchFamily="34" charset="-128"/>
              </a:defRPr>
            </a:lvl1pPr>
            <a:lvl2pPr marL="742950" indent="-285750" defTabSz="885825" eaLnBrk="0" hangingPunct="0">
              <a:spcBef>
                <a:spcPct val="20000"/>
              </a:spcBef>
              <a:buChar char="–"/>
              <a:defRPr sz="2800">
                <a:solidFill>
                  <a:schemeClr val="tx1"/>
                </a:solidFill>
                <a:latin typeface="Calibri" pitchFamily="34" charset="0"/>
                <a:ea typeface="宋体" charset="-122"/>
                <a:sym typeface="MS PGothic" pitchFamily="34" charset="-128"/>
              </a:defRPr>
            </a:lvl2pPr>
            <a:lvl3pPr marL="1143000" indent="-228600" defTabSz="885825" eaLnBrk="0" hangingPunct="0">
              <a:spcBef>
                <a:spcPct val="20000"/>
              </a:spcBef>
              <a:buChar char="•"/>
              <a:defRPr sz="2400">
                <a:solidFill>
                  <a:schemeClr val="tx1"/>
                </a:solidFill>
                <a:latin typeface="Calibri" pitchFamily="34" charset="0"/>
                <a:ea typeface="宋体" charset="-122"/>
                <a:sym typeface="MS PGothic" pitchFamily="34" charset="-128"/>
              </a:defRPr>
            </a:lvl3pPr>
            <a:lvl4pPr marL="1600200" indent="-228600" defTabSz="885825" eaLnBrk="0" hangingPunct="0">
              <a:spcBef>
                <a:spcPct val="20000"/>
              </a:spcBef>
              <a:buChar char="–"/>
              <a:defRPr sz="2000">
                <a:solidFill>
                  <a:schemeClr val="tx1"/>
                </a:solidFill>
                <a:latin typeface="Calibri" pitchFamily="34" charset="0"/>
                <a:ea typeface="宋体" charset="-122"/>
                <a:sym typeface="MS PGothic" pitchFamily="34" charset="-128"/>
              </a:defRPr>
            </a:lvl4pPr>
            <a:lvl5pPr marL="2057400" indent="-228600" defTabSz="885825" eaLnBrk="0" hangingPunct="0">
              <a:spcBef>
                <a:spcPct val="20000"/>
              </a:spcBef>
              <a:buChar char="»"/>
              <a:defRPr sz="2000">
                <a:solidFill>
                  <a:schemeClr val="tx1"/>
                </a:solidFill>
                <a:latin typeface="Calibri" pitchFamily="34" charset="0"/>
                <a:ea typeface="宋体" charset="-122"/>
                <a:sym typeface="MS PGothic" pitchFamily="34" charset="-128"/>
              </a:defRPr>
            </a:lvl5pPr>
            <a:lvl6pPr marL="2514600" indent="-228600" defTabSz="885825" eaLnBrk="0" fontAlgn="base" hangingPunct="0">
              <a:spcBef>
                <a:spcPct val="20000"/>
              </a:spcBef>
              <a:spcAft>
                <a:spcPct val="0"/>
              </a:spcAft>
              <a:buFont typeface="Arial" charset="0"/>
              <a:buChar char="»"/>
              <a:defRPr sz="2000">
                <a:solidFill>
                  <a:schemeClr val="tx1"/>
                </a:solidFill>
                <a:latin typeface="Calibri" pitchFamily="34" charset="0"/>
                <a:ea typeface="宋体" charset="-122"/>
                <a:sym typeface="MS PGothic" pitchFamily="34" charset="-128"/>
              </a:defRPr>
            </a:lvl6pPr>
            <a:lvl7pPr marL="2971800" indent="-228600" defTabSz="885825" eaLnBrk="0" fontAlgn="base" hangingPunct="0">
              <a:spcBef>
                <a:spcPct val="20000"/>
              </a:spcBef>
              <a:spcAft>
                <a:spcPct val="0"/>
              </a:spcAft>
              <a:buFont typeface="Arial" charset="0"/>
              <a:buChar char="»"/>
              <a:defRPr sz="2000">
                <a:solidFill>
                  <a:schemeClr val="tx1"/>
                </a:solidFill>
                <a:latin typeface="Calibri" pitchFamily="34" charset="0"/>
                <a:ea typeface="宋体" charset="-122"/>
                <a:sym typeface="MS PGothic" pitchFamily="34" charset="-128"/>
              </a:defRPr>
            </a:lvl7pPr>
            <a:lvl8pPr marL="3429000" indent="-228600" defTabSz="885825" eaLnBrk="0" fontAlgn="base" hangingPunct="0">
              <a:spcBef>
                <a:spcPct val="20000"/>
              </a:spcBef>
              <a:spcAft>
                <a:spcPct val="0"/>
              </a:spcAft>
              <a:buFont typeface="Arial" charset="0"/>
              <a:buChar char="»"/>
              <a:defRPr sz="2000">
                <a:solidFill>
                  <a:schemeClr val="tx1"/>
                </a:solidFill>
                <a:latin typeface="Calibri" pitchFamily="34" charset="0"/>
                <a:ea typeface="宋体" charset="-122"/>
                <a:sym typeface="MS PGothic" pitchFamily="34" charset="-128"/>
              </a:defRPr>
            </a:lvl8pPr>
            <a:lvl9pPr marL="3886200" indent="-228600" defTabSz="885825" eaLnBrk="0" fontAlgn="base" hangingPunct="0">
              <a:spcBef>
                <a:spcPct val="20000"/>
              </a:spcBef>
              <a:spcAft>
                <a:spcPct val="0"/>
              </a:spcAft>
              <a:buFont typeface="Arial" charset="0"/>
              <a:buChar char="»"/>
              <a:defRPr sz="2000">
                <a:solidFill>
                  <a:schemeClr val="tx1"/>
                </a:solidFill>
                <a:latin typeface="Calibri" pitchFamily="34" charset="0"/>
                <a:ea typeface="宋体" charset="-122"/>
                <a:sym typeface="MS PGothic" pitchFamily="34" charset="-128"/>
              </a:defRPr>
            </a:lvl9pPr>
          </a:lstStyle>
          <a:p>
            <a:pPr eaLnBrk="1" hangingPunct="1">
              <a:lnSpc>
                <a:spcPct val="150000"/>
              </a:lnSpc>
              <a:spcBef>
                <a:spcPct val="0"/>
              </a:spcBef>
              <a:buFont typeface="Arial" charset="0"/>
              <a:buNone/>
            </a:pPr>
            <a:r>
              <a:rPr lang="zh-CN" altLang="en-US" sz="1400" b="1" dirty="0" smtClean="0">
                <a:solidFill>
                  <a:schemeClr val="tx1">
                    <a:lumMod val="75000"/>
                    <a:lumOff val="25000"/>
                  </a:schemeClr>
                </a:solidFill>
                <a:latin typeface="微软雅黑" pitchFamily="34" charset="-122"/>
                <a:ea typeface="微软雅黑" pitchFamily="34" charset="-122"/>
                <a:cs typeface="Times New Roman" pitchFamily="18" charset="0"/>
              </a:rPr>
              <a:t>国</a:t>
            </a:r>
            <a:r>
              <a:rPr lang="zh-CN" altLang="en-US" sz="1400" b="1" dirty="0">
                <a:solidFill>
                  <a:schemeClr val="tx1">
                    <a:lumMod val="75000"/>
                    <a:lumOff val="25000"/>
                  </a:schemeClr>
                </a:solidFill>
                <a:latin typeface="微软雅黑" pitchFamily="34" charset="-122"/>
                <a:ea typeface="微软雅黑" pitchFamily="34" charset="-122"/>
                <a:cs typeface="Times New Roman" pitchFamily="18" charset="0"/>
              </a:rPr>
              <a:t>泰安</a:t>
            </a:r>
            <a:r>
              <a:rPr lang="zh-CN" altLang="en-US" sz="1400" b="1" dirty="0" smtClean="0">
                <a:solidFill>
                  <a:schemeClr val="tx1">
                    <a:lumMod val="75000"/>
                    <a:lumOff val="25000"/>
                  </a:schemeClr>
                </a:solidFill>
                <a:latin typeface="微软雅黑" pitchFamily="34" charset="-122"/>
                <a:ea typeface="微软雅黑" pitchFamily="34" charset="-122"/>
                <a:cs typeface="Times New Roman" pitchFamily="18" charset="0"/>
              </a:rPr>
              <a:t>与四川希望汽车职业技术学院达成一致，共建</a:t>
            </a:r>
            <a:r>
              <a:rPr lang="en-US" altLang="zh-CN" sz="1400" b="1" dirty="0" smtClean="0">
                <a:solidFill>
                  <a:schemeClr val="tx1">
                    <a:lumMod val="75000"/>
                    <a:lumOff val="25000"/>
                  </a:schemeClr>
                </a:solidFill>
                <a:latin typeface="微软雅黑" pitchFamily="34" charset="-122"/>
                <a:ea typeface="微软雅黑" pitchFamily="34" charset="-122"/>
                <a:cs typeface="Times New Roman" pitchFamily="18" charset="0"/>
              </a:rPr>
              <a:t>3</a:t>
            </a:r>
            <a:r>
              <a:rPr lang="zh-CN" altLang="en-US" sz="1400" b="1" dirty="0" smtClean="0">
                <a:solidFill>
                  <a:schemeClr val="tx1">
                    <a:lumMod val="75000"/>
                    <a:lumOff val="25000"/>
                  </a:schemeClr>
                </a:solidFill>
                <a:latin typeface="微软雅黑" pitchFamily="34" charset="-122"/>
                <a:ea typeface="微软雅黑" pitchFamily="34" charset="-122"/>
                <a:cs typeface="Times New Roman" pitchFamily="18" charset="0"/>
              </a:rPr>
              <a:t>万平米的万人汽车实训基地，以汽车实训室的</a:t>
            </a:r>
            <a:r>
              <a:rPr lang="zh-CN" altLang="en-US" sz="1400" b="1" dirty="0" smtClean="0">
                <a:solidFill>
                  <a:srgbClr val="C00000"/>
                </a:solidFill>
                <a:latin typeface="微软雅黑" pitchFamily="34" charset="-122"/>
                <a:ea typeface="微软雅黑" pitchFamily="34" charset="-122"/>
                <a:cs typeface="Times New Roman" pitchFamily="18" charset="0"/>
              </a:rPr>
              <a:t>整体规划设计，课程教学资源库，信息化实训基地、汽车文化</a:t>
            </a:r>
            <a:r>
              <a:rPr lang="zh-CN" altLang="en-US" sz="1400" b="1" dirty="0" smtClean="0">
                <a:solidFill>
                  <a:schemeClr val="tx1">
                    <a:lumMod val="75000"/>
                    <a:lumOff val="25000"/>
                  </a:schemeClr>
                </a:solidFill>
                <a:latin typeface="微软雅黑" pitchFamily="34" charset="-122"/>
                <a:ea typeface="微软雅黑" pitchFamily="34" charset="-122"/>
                <a:cs typeface="Times New Roman" pitchFamily="18" charset="0"/>
              </a:rPr>
              <a:t>为一体的汽车综合实训中心。</a:t>
            </a:r>
            <a:endParaRPr lang="zh-CN" altLang="en-US" sz="1400" b="1" dirty="0">
              <a:solidFill>
                <a:schemeClr val="tx1">
                  <a:lumMod val="75000"/>
                  <a:lumOff val="25000"/>
                </a:schemeClr>
              </a:solidFill>
              <a:latin typeface="Arial" charset="0"/>
              <a:ea typeface="微软雅黑" pitchFamily="34" charset="-122"/>
              <a:cs typeface="Times New Roman" pitchFamily="18" charset="0"/>
            </a:endParaRPr>
          </a:p>
        </p:txBody>
      </p:sp>
      <p:pic>
        <p:nvPicPr>
          <p:cNvPr id="18" name="图片 17"/>
          <p:cNvPicPr>
            <a:picLocks noChangeAspect="1"/>
          </p:cNvPicPr>
          <p:nvPr/>
        </p:nvPicPr>
        <p:blipFill>
          <a:blip r:embed="rId3" cstate="email">
            <a:extLst>
              <a:ext uri="{BEBA8EAE-BF5A-486C-A8C5-ECC9F3942E4B}">
                <a14:imgProps xmlns:a14="http://schemas.microsoft.com/office/drawing/2010/main">
                  <a14:imgLayer r:embed="rId4">
                    <a14:imgEffect>
                      <a14:brightnessContrast bright="30000"/>
                    </a14:imgEffect>
                  </a14:imgLayer>
                </a14:imgProps>
              </a:ext>
              <a:ext uri="{28A0092B-C50C-407E-A947-70E740481C1C}">
                <a14:useLocalDpi xmlns:a14="http://schemas.microsoft.com/office/drawing/2010/main"/>
              </a:ext>
            </a:extLst>
          </a:blip>
          <a:stretch>
            <a:fillRect/>
          </a:stretch>
        </p:blipFill>
        <p:spPr>
          <a:xfrm>
            <a:off x="8353285" y="2439532"/>
            <a:ext cx="2617978" cy="157163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9" name="图片 18"/>
          <p:cNvPicPr>
            <a:picLocks noChangeAspect="1"/>
          </p:cNvPicPr>
          <p:nvPr/>
        </p:nvPicPr>
        <p:blipFill>
          <a:blip r:embed="rId5" cstate="email">
            <a:extLst>
              <a:ext uri="{BEBA8EAE-BF5A-486C-A8C5-ECC9F3942E4B}">
                <a14:imgProps xmlns:a14="http://schemas.microsoft.com/office/drawing/2010/main">
                  <a14:imgLayer r:embed="rId6">
                    <a14:imgEffect>
                      <a14:brightnessContrast bright="30000"/>
                    </a14:imgEffect>
                  </a14:imgLayer>
                </a14:imgProps>
              </a:ext>
              <a:ext uri="{28A0092B-C50C-407E-A947-70E740481C1C}">
                <a14:useLocalDpi xmlns:a14="http://schemas.microsoft.com/office/drawing/2010/main"/>
              </a:ext>
            </a:extLst>
          </a:blip>
          <a:stretch>
            <a:fillRect/>
          </a:stretch>
        </p:blipFill>
        <p:spPr>
          <a:xfrm>
            <a:off x="1093656" y="2425951"/>
            <a:ext cx="2643206" cy="155883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0" name="图片 19"/>
          <p:cNvPicPr>
            <a:picLocks noChangeAspect="1"/>
          </p:cNvPicPr>
          <p:nvPr/>
        </p:nvPicPr>
        <p:blipFill>
          <a:blip r:embed="rId7" cstate="email">
            <a:extLst>
              <a:ext uri="{BEBA8EAE-BF5A-486C-A8C5-ECC9F3942E4B}">
                <a14:imgProps xmlns:a14="http://schemas.microsoft.com/office/drawing/2010/main">
                  <a14:imgLayer r:embed="rId8">
                    <a14:imgEffect>
                      <a14:brightnessContrast bright="30000"/>
                    </a14:imgEffect>
                  </a14:imgLayer>
                </a14:imgProps>
              </a:ext>
              <a:ext uri="{28A0092B-C50C-407E-A947-70E740481C1C}">
                <a14:useLocalDpi xmlns:a14="http://schemas.microsoft.com/office/drawing/2010/main"/>
              </a:ext>
            </a:extLst>
          </a:blip>
          <a:stretch>
            <a:fillRect/>
          </a:stretch>
        </p:blipFill>
        <p:spPr>
          <a:xfrm>
            <a:off x="1073678" y="4056221"/>
            <a:ext cx="2663183" cy="173889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1" name="图片 20"/>
          <p:cNvPicPr>
            <a:picLocks noChangeAspect="1"/>
          </p:cNvPicPr>
          <p:nvPr/>
        </p:nvPicPr>
        <p:blipFill>
          <a:blip r:embed="rId9" cstate="email">
            <a:extLst>
              <a:ext uri="{BEBA8EAE-BF5A-486C-A8C5-ECC9F3942E4B}">
                <a14:imgProps xmlns:a14="http://schemas.microsoft.com/office/drawing/2010/main">
                  <a14:imgLayer r:embed="rId10">
                    <a14:imgEffect>
                      <a14:brightnessContrast bright="30000" contrast="6000"/>
                    </a14:imgEffect>
                  </a14:imgLayer>
                </a14:imgProps>
              </a:ext>
              <a:ext uri="{28A0092B-C50C-407E-A947-70E740481C1C}">
                <a14:useLocalDpi xmlns:a14="http://schemas.microsoft.com/office/drawing/2010/main"/>
              </a:ext>
            </a:extLst>
          </a:blip>
          <a:stretch>
            <a:fillRect/>
          </a:stretch>
        </p:blipFill>
        <p:spPr>
          <a:xfrm>
            <a:off x="3815616" y="2413147"/>
            <a:ext cx="4487750" cy="336305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2" name="图片 21"/>
          <p:cNvPicPr>
            <a:picLocks noChangeAspect="1"/>
          </p:cNvPicPr>
          <p:nvPr/>
        </p:nvPicPr>
        <p:blipFill>
          <a:blip r:embed="rId11" cstate="email">
            <a:extLst>
              <a:ext uri="{BEBA8EAE-BF5A-486C-A8C5-ECC9F3942E4B}">
                <a14:imgProps xmlns:a14="http://schemas.microsoft.com/office/drawing/2010/main">
                  <a14:imgLayer r:embed="rId12">
                    <a14:imgEffect>
                      <a14:brightnessContrast bright="30000"/>
                    </a14:imgEffect>
                  </a14:imgLayer>
                </a14:imgProps>
              </a:ext>
              <a:ext uri="{28A0092B-C50C-407E-A947-70E740481C1C}">
                <a14:useLocalDpi xmlns:a14="http://schemas.microsoft.com/office/drawing/2010/main"/>
              </a:ext>
            </a:extLst>
          </a:blip>
          <a:stretch>
            <a:fillRect/>
          </a:stretch>
        </p:blipFill>
        <p:spPr>
          <a:xfrm>
            <a:off x="8353285" y="4056221"/>
            <a:ext cx="2617978" cy="173889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3" name="MH_Other_5"/>
          <p:cNvSpPr>
            <a:spLocks noChangeArrowheads="1"/>
          </p:cNvSpPr>
          <p:nvPr>
            <p:custDataLst>
              <p:tags r:id="rId1"/>
            </p:custDataLst>
          </p:nvPr>
        </p:nvSpPr>
        <p:spPr bwMode="auto">
          <a:xfrm>
            <a:off x="236225" y="746401"/>
            <a:ext cx="4305458" cy="500507"/>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r>
              <a:rPr lang="zh-CN" altLang="en-US" sz="2000" b="1" dirty="0" smtClean="0">
                <a:solidFill>
                  <a:srgbClr val="FFFFFF"/>
                </a:solidFill>
                <a:ea typeface="微软雅黑" pitchFamily="34" charset="-122"/>
              </a:rPr>
              <a:t>（五）四川希望汽车职业技术学院</a:t>
            </a:r>
            <a:endParaRPr lang="zh-CN" altLang="en-US" sz="2000" b="1" dirty="0">
              <a:solidFill>
                <a:srgbClr val="FFFFFF"/>
              </a:solidFill>
              <a:ea typeface="微软雅黑" pitchFamily="34" charset="-122"/>
            </a:endParaRPr>
          </a:p>
        </p:txBody>
      </p:sp>
    </p:spTree>
    <p:extLst>
      <p:ext uri="{BB962C8B-B14F-4D97-AF65-F5344CB8AC3E}">
        <p14:creationId xmlns:p14="http://schemas.microsoft.com/office/powerpoint/2010/main" val="1252719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矩形 34"/>
          <p:cNvSpPr/>
          <p:nvPr/>
        </p:nvSpPr>
        <p:spPr>
          <a:xfrm flipH="1">
            <a:off x="0" y="5721011"/>
            <a:ext cx="12192000" cy="1136991"/>
          </a:xfrm>
          <a:prstGeom prst="rect">
            <a:avLst/>
          </a:prstGeom>
          <a:solidFill>
            <a:srgbClr val="3D3D3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nvGrpSpPr>
          <p:cNvPr id="48" name="组合 47"/>
          <p:cNvGrpSpPr/>
          <p:nvPr/>
        </p:nvGrpSpPr>
        <p:grpSpPr>
          <a:xfrm>
            <a:off x="9613900" y="6190538"/>
            <a:ext cx="1882775" cy="226831"/>
            <a:chOff x="2045679" y="6310388"/>
            <a:chExt cx="2169905" cy="261424"/>
          </a:xfrm>
          <a:solidFill>
            <a:schemeClr val="bg1"/>
          </a:solidFill>
        </p:grpSpPr>
        <p:sp>
          <p:nvSpPr>
            <p:cNvPr id="51" name="文本框 50"/>
            <p:cNvSpPr txBox="1">
              <a:spLocks/>
            </p:cNvSpPr>
            <p:nvPr/>
          </p:nvSpPr>
          <p:spPr>
            <a:xfrm>
              <a:off x="2045679" y="6310388"/>
              <a:ext cx="2150454" cy="130745"/>
            </a:xfrm>
            <a:custGeom>
              <a:avLst/>
              <a:gdLst/>
              <a:ahLst/>
              <a:cxnLst/>
              <a:rect l="l" t="t" r="r" b="b"/>
              <a:pathLst>
                <a:path w="2150454" h="130745">
                  <a:moveTo>
                    <a:pt x="505067" y="94803"/>
                  </a:moveTo>
                  <a:cubicBezTo>
                    <a:pt x="520694" y="99578"/>
                    <a:pt x="535496" y="104483"/>
                    <a:pt x="549473" y="109519"/>
                  </a:cubicBezTo>
                  <a:lnTo>
                    <a:pt x="544785" y="119285"/>
                  </a:lnTo>
                  <a:cubicBezTo>
                    <a:pt x="530634" y="113295"/>
                    <a:pt x="516049" y="107782"/>
                    <a:pt x="501030" y="102747"/>
                  </a:cubicBezTo>
                  <a:close/>
                  <a:moveTo>
                    <a:pt x="483319" y="94803"/>
                  </a:moveTo>
                  <a:cubicBezTo>
                    <a:pt x="484014" y="98276"/>
                    <a:pt x="484752" y="101184"/>
                    <a:pt x="485533" y="103528"/>
                  </a:cubicBezTo>
                  <a:cubicBezTo>
                    <a:pt x="467649" y="108824"/>
                    <a:pt x="452673" y="113382"/>
                    <a:pt x="440605" y="117202"/>
                  </a:cubicBezTo>
                  <a:lnTo>
                    <a:pt x="437350" y="107826"/>
                  </a:lnTo>
                  <a:cubicBezTo>
                    <a:pt x="450546" y="104527"/>
                    <a:pt x="465869" y="100186"/>
                    <a:pt x="483319" y="94803"/>
                  </a:cubicBezTo>
                  <a:close/>
                  <a:moveTo>
                    <a:pt x="895164" y="86990"/>
                  </a:moveTo>
                  <a:lnTo>
                    <a:pt x="895164" y="98059"/>
                  </a:lnTo>
                  <a:lnTo>
                    <a:pt x="968090" y="98059"/>
                  </a:lnTo>
                  <a:lnTo>
                    <a:pt x="968090" y="86990"/>
                  </a:lnTo>
                  <a:close/>
                  <a:moveTo>
                    <a:pt x="1636793" y="75270"/>
                  </a:moveTo>
                  <a:lnTo>
                    <a:pt x="1636793" y="90897"/>
                  </a:lnTo>
                  <a:lnTo>
                    <a:pt x="1702426" y="90897"/>
                  </a:lnTo>
                  <a:lnTo>
                    <a:pt x="1702426" y="75270"/>
                  </a:lnTo>
                  <a:close/>
                  <a:moveTo>
                    <a:pt x="18361" y="73577"/>
                  </a:moveTo>
                  <a:cubicBezTo>
                    <a:pt x="22008" y="75226"/>
                    <a:pt x="25567" y="76745"/>
                    <a:pt x="29040" y="78135"/>
                  </a:cubicBezTo>
                  <a:cubicBezTo>
                    <a:pt x="24959" y="92286"/>
                    <a:pt x="19881" y="108954"/>
                    <a:pt x="13803" y="128141"/>
                  </a:cubicBezTo>
                  <a:lnTo>
                    <a:pt x="2734" y="123974"/>
                  </a:lnTo>
                  <a:cubicBezTo>
                    <a:pt x="8812" y="107739"/>
                    <a:pt x="14021" y="90940"/>
                    <a:pt x="18361" y="73577"/>
                  </a:cubicBezTo>
                  <a:close/>
                  <a:moveTo>
                    <a:pt x="1376679" y="71102"/>
                  </a:moveTo>
                  <a:cubicBezTo>
                    <a:pt x="1380195" y="81347"/>
                    <a:pt x="1385859" y="90093"/>
                    <a:pt x="1393673" y="97343"/>
                  </a:cubicBezTo>
                  <a:cubicBezTo>
                    <a:pt x="1401617" y="89616"/>
                    <a:pt x="1407368" y="80869"/>
                    <a:pt x="1410928" y="71102"/>
                  </a:cubicBezTo>
                  <a:close/>
                  <a:moveTo>
                    <a:pt x="369094" y="68237"/>
                  </a:moveTo>
                  <a:cubicBezTo>
                    <a:pt x="373868" y="73186"/>
                    <a:pt x="377949" y="77831"/>
                    <a:pt x="381335" y="82171"/>
                  </a:cubicBezTo>
                  <a:lnTo>
                    <a:pt x="373651" y="88032"/>
                  </a:lnTo>
                  <a:cubicBezTo>
                    <a:pt x="369484" y="82389"/>
                    <a:pt x="365534" y="77614"/>
                    <a:pt x="361801" y="73707"/>
                  </a:cubicBezTo>
                  <a:close/>
                  <a:moveTo>
                    <a:pt x="2053698" y="68107"/>
                  </a:moveTo>
                  <a:lnTo>
                    <a:pt x="2053698" y="95454"/>
                  </a:lnTo>
                  <a:lnTo>
                    <a:pt x="2101490" y="95454"/>
                  </a:lnTo>
                  <a:lnTo>
                    <a:pt x="2101490" y="68107"/>
                  </a:lnTo>
                  <a:close/>
                  <a:moveTo>
                    <a:pt x="489049" y="67847"/>
                  </a:moveTo>
                  <a:lnTo>
                    <a:pt x="499207" y="67847"/>
                  </a:lnTo>
                  <a:lnTo>
                    <a:pt x="499207" y="112514"/>
                  </a:lnTo>
                  <a:cubicBezTo>
                    <a:pt x="499207" y="122671"/>
                    <a:pt x="493911" y="127750"/>
                    <a:pt x="483319" y="127750"/>
                  </a:cubicBezTo>
                  <a:cubicBezTo>
                    <a:pt x="478891" y="127750"/>
                    <a:pt x="473596" y="127663"/>
                    <a:pt x="467432" y="127490"/>
                  </a:cubicBezTo>
                  <a:cubicBezTo>
                    <a:pt x="467084" y="124538"/>
                    <a:pt x="466564" y="120935"/>
                    <a:pt x="465869" y="116681"/>
                  </a:cubicBezTo>
                  <a:cubicBezTo>
                    <a:pt x="472380" y="117376"/>
                    <a:pt x="477633" y="117723"/>
                    <a:pt x="481626" y="117723"/>
                  </a:cubicBezTo>
                  <a:cubicBezTo>
                    <a:pt x="486575" y="117723"/>
                    <a:pt x="489049" y="115422"/>
                    <a:pt x="489049" y="110821"/>
                  </a:cubicBezTo>
                  <a:close/>
                  <a:moveTo>
                    <a:pt x="895164" y="67326"/>
                  </a:moveTo>
                  <a:lnTo>
                    <a:pt x="895164" y="78395"/>
                  </a:lnTo>
                  <a:lnTo>
                    <a:pt x="968090" y="78395"/>
                  </a:lnTo>
                  <a:lnTo>
                    <a:pt x="968090" y="67326"/>
                  </a:lnTo>
                  <a:close/>
                  <a:moveTo>
                    <a:pt x="627385" y="66545"/>
                  </a:moveTo>
                  <a:cubicBezTo>
                    <a:pt x="624259" y="71797"/>
                    <a:pt x="621177" y="76919"/>
                    <a:pt x="618139" y="81911"/>
                  </a:cubicBezTo>
                  <a:cubicBezTo>
                    <a:pt x="628557" y="86382"/>
                    <a:pt x="638931" y="90918"/>
                    <a:pt x="649262" y="95519"/>
                  </a:cubicBezTo>
                  <a:cubicBezTo>
                    <a:pt x="659637" y="87619"/>
                    <a:pt x="666908" y="77961"/>
                    <a:pt x="671075" y="66545"/>
                  </a:cubicBezTo>
                  <a:close/>
                  <a:moveTo>
                    <a:pt x="1357926" y="61856"/>
                  </a:moveTo>
                  <a:lnTo>
                    <a:pt x="1421997" y="61856"/>
                  </a:lnTo>
                  <a:lnTo>
                    <a:pt x="1421997" y="71102"/>
                  </a:lnTo>
                  <a:cubicBezTo>
                    <a:pt x="1416961" y="83474"/>
                    <a:pt x="1410038" y="94261"/>
                    <a:pt x="1401226" y="103463"/>
                  </a:cubicBezTo>
                  <a:cubicBezTo>
                    <a:pt x="1410125" y="109627"/>
                    <a:pt x="1421085" y="114424"/>
                    <a:pt x="1434108" y="117853"/>
                  </a:cubicBezTo>
                  <a:cubicBezTo>
                    <a:pt x="1431416" y="121326"/>
                    <a:pt x="1429202" y="124668"/>
                    <a:pt x="1427466" y="127880"/>
                  </a:cubicBezTo>
                  <a:cubicBezTo>
                    <a:pt x="1414096" y="123409"/>
                    <a:pt x="1402810" y="117636"/>
                    <a:pt x="1393608" y="110560"/>
                  </a:cubicBezTo>
                  <a:cubicBezTo>
                    <a:pt x="1384319" y="118461"/>
                    <a:pt x="1373293" y="124929"/>
                    <a:pt x="1360531" y="129964"/>
                  </a:cubicBezTo>
                  <a:cubicBezTo>
                    <a:pt x="1358013" y="125884"/>
                    <a:pt x="1355930" y="122888"/>
                    <a:pt x="1354280" y="120978"/>
                  </a:cubicBezTo>
                  <a:cubicBezTo>
                    <a:pt x="1366738" y="116160"/>
                    <a:pt x="1377308" y="110474"/>
                    <a:pt x="1385990" y="103919"/>
                  </a:cubicBezTo>
                  <a:cubicBezTo>
                    <a:pt x="1376787" y="94760"/>
                    <a:pt x="1370363" y="83821"/>
                    <a:pt x="1366716" y="71102"/>
                  </a:cubicBezTo>
                  <a:lnTo>
                    <a:pt x="1357926" y="71102"/>
                  </a:lnTo>
                  <a:close/>
                  <a:moveTo>
                    <a:pt x="1085655" y="60684"/>
                  </a:moveTo>
                  <a:cubicBezTo>
                    <a:pt x="1089561" y="74401"/>
                    <a:pt x="1096072" y="85991"/>
                    <a:pt x="1105188" y="95454"/>
                  </a:cubicBezTo>
                  <a:cubicBezTo>
                    <a:pt x="1115432" y="85731"/>
                    <a:pt x="1122790" y="74141"/>
                    <a:pt x="1127261" y="60684"/>
                  </a:cubicBezTo>
                  <a:close/>
                  <a:moveTo>
                    <a:pt x="2043410" y="58731"/>
                  </a:moveTo>
                  <a:lnTo>
                    <a:pt x="2111778" y="58731"/>
                  </a:lnTo>
                  <a:lnTo>
                    <a:pt x="2111778" y="104831"/>
                  </a:lnTo>
                  <a:lnTo>
                    <a:pt x="2053698" y="104831"/>
                  </a:lnTo>
                  <a:lnTo>
                    <a:pt x="2053698" y="114337"/>
                  </a:lnTo>
                  <a:lnTo>
                    <a:pt x="2043410" y="114337"/>
                  </a:lnTo>
                  <a:close/>
                  <a:moveTo>
                    <a:pt x="885267" y="58471"/>
                  </a:moveTo>
                  <a:lnTo>
                    <a:pt x="977987" y="58471"/>
                  </a:lnTo>
                  <a:lnTo>
                    <a:pt x="977987" y="112253"/>
                  </a:lnTo>
                  <a:cubicBezTo>
                    <a:pt x="977987" y="122498"/>
                    <a:pt x="971910" y="127620"/>
                    <a:pt x="959755" y="127620"/>
                  </a:cubicBezTo>
                  <a:cubicBezTo>
                    <a:pt x="955675" y="127620"/>
                    <a:pt x="950683" y="127576"/>
                    <a:pt x="944779" y="127490"/>
                  </a:cubicBezTo>
                  <a:cubicBezTo>
                    <a:pt x="944606" y="126621"/>
                    <a:pt x="943911" y="123062"/>
                    <a:pt x="942696" y="116811"/>
                  </a:cubicBezTo>
                  <a:cubicBezTo>
                    <a:pt x="948686" y="117679"/>
                    <a:pt x="954156" y="118113"/>
                    <a:pt x="959104" y="118113"/>
                  </a:cubicBezTo>
                  <a:cubicBezTo>
                    <a:pt x="964921" y="118113"/>
                    <a:pt x="967916" y="115639"/>
                    <a:pt x="968090" y="110691"/>
                  </a:cubicBezTo>
                  <a:lnTo>
                    <a:pt x="968090" y="106654"/>
                  </a:lnTo>
                  <a:lnTo>
                    <a:pt x="895164" y="106654"/>
                  </a:lnTo>
                  <a:lnTo>
                    <a:pt x="895164" y="128792"/>
                  </a:lnTo>
                  <a:lnTo>
                    <a:pt x="885267" y="128792"/>
                  </a:lnTo>
                  <a:close/>
                  <a:moveTo>
                    <a:pt x="1502513" y="56908"/>
                  </a:moveTo>
                  <a:lnTo>
                    <a:pt x="1567625" y="56908"/>
                  </a:lnTo>
                  <a:cubicBezTo>
                    <a:pt x="1567538" y="58123"/>
                    <a:pt x="1566887" y="74011"/>
                    <a:pt x="1565672" y="104570"/>
                  </a:cubicBezTo>
                  <a:cubicBezTo>
                    <a:pt x="1565324" y="119503"/>
                    <a:pt x="1558509" y="127056"/>
                    <a:pt x="1545226" y="127229"/>
                  </a:cubicBezTo>
                  <a:cubicBezTo>
                    <a:pt x="1538108" y="127229"/>
                    <a:pt x="1531900" y="127099"/>
                    <a:pt x="1526604" y="126839"/>
                  </a:cubicBezTo>
                  <a:cubicBezTo>
                    <a:pt x="1526170" y="122845"/>
                    <a:pt x="1525519" y="119242"/>
                    <a:pt x="1524651" y="116030"/>
                  </a:cubicBezTo>
                  <a:cubicBezTo>
                    <a:pt x="1530641" y="116811"/>
                    <a:pt x="1536675" y="117289"/>
                    <a:pt x="1542752" y="117462"/>
                  </a:cubicBezTo>
                  <a:cubicBezTo>
                    <a:pt x="1551173" y="118070"/>
                    <a:pt x="1555427" y="113382"/>
                    <a:pt x="1555514" y="103398"/>
                  </a:cubicBezTo>
                  <a:cubicBezTo>
                    <a:pt x="1556209" y="91765"/>
                    <a:pt x="1556730" y="79307"/>
                    <a:pt x="1557077" y="66024"/>
                  </a:cubicBezTo>
                  <a:lnTo>
                    <a:pt x="1527776" y="66024"/>
                  </a:lnTo>
                  <a:cubicBezTo>
                    <a:pt x="1527516" y="79827"/>
                    <a:pt x="1525432" y="91244"/>
                    <a:pt x="1521526" y="100273"/>
                  </a:cubicBezTo>
                  <a:cubicBezTo>
                    <a:pt x="1516837" y="110604"/>
                    <a:pt x="1508764" y="120284"/>
                    <a:pt x="1497304" y="129313"/>
                  </a:cubicBezTo>
                  <a:cubicBezTo>
                    <a:pt x="1495047" y="126535"/>
                    <a:pt x="1492529" y="123713"/>
                    <a:pt x="1489751" y="120848"/>
                  </a:cubicBezTo>
                  <a:cubicBezTo>
                    <a:pt x="1500776" y="112253"/>
                    <a:pt x="1508112" y="104006"/>
                    <a:pt x="1511759" y="96105"/>
                  </a:cubicBezTo>
                  <a:cubicBezTo>
                    <a:pt x="1515318" y="89117"/>
                    <a:pt x="1517293" y="79089"/>
                    <a:pt x="1517684" y="66024"/>
                  </a:cubicBezTo>
                  <a:lnTo>
                    <a:pt x="1502513" y="66024"/>
                  </a:lnTo>
                  <a:close/>
                  <a:moveTo>
                    <a:pt x="1940514" y="53652"/>
                  </a:moveTo>
                  <a:lnTo>
                    <a:pt x="1951713" y="58731"/>
                  </a:lnTo>
                  <a:cubicBezTo>
                    <a:pt x="1940948" y="77223"/>
                    <a:pt x="1929445" y="94499"/>
                    <a:pt x="1917204" y="110560"/>
                  </a:cubicBezTo>
                  <a:cubicBezTo>
                    <a:pt x="1935131" y="109996"/>
                    <a:pt x="1955425" y="109193"/>
                    <a:pt x="1978084" y="108151"/>
                  </a:cubicBezTo>
                  <a:cubicBezTo>
                    <a:pt x="1973135" y="100642"/>
                    <a:pt x="1967687" y="92720"/>
                    <a:pt x="1961741" y="84385"/>
                  </a:cubicBezTo>
                  <a:lnTo>
                    <a:pt x="1970205" y="79046"/>
                  </a:lnTo>
                  <a:cubicBezTo>
                    <a:pt x="1982707" y="95281"/>
                    <a:pt x="1993255" y="110040"/>
                    <a:pt x="2001850" y="123322"/>
                  </a:cubicBezTo>
                  <a:lnTo>
                    <a:pt x="1991953" y="129834"/>
                  </a:lnTo>
                  <a:cubicBezTo>
                    <a:pt x="1989522" y="125840"/>
                    <a:pt x="1986939" y="121695"/>
                    <a:pt x="1984204" y="117397"/>
                  </a:cubicBezTo>
                  <a:cubicBezTo>
                    <a:pt x="1955555" y="118786"/>
                    <a:pt x="1932266" y="120197"/>
                    <a:pt x="1914339" y="121630"/>
                  </a:cubicBezTo>
                  <a:cubicBezTo>
                    <a:pt x="1911040" y="121977"/>
                    <a:pt x="1907046" y="122715"/>
                    <a:pt x="1902358" y="123843"/>
                  </a:cubicBezTo>
                  <a:lnTo>
                    <a:pt x="1896628" y="112774"/>
                  </a:lnTo>
                  <a:cubicBezTo>
                    <a:pt x="1900535" y="111212"/>
                    <a:pt x="1904138" y="108824"/>
                    <a:pt x="1907437" y="105612"/>
                  </a:cubicBezTo>
                  <a:cubicBezTo>
                    <a:pt x="1917594" y="93892"/>
                    <a:pt x="1928620" y="76572"/>
                    <a:pt x="1940514" y="53652"/>
                  </a:cubicBezTo>
                  <a:close/>
                  <a:moveTo>
                    <a:pt x="1636793" y="50918"/>
                  </a:moveTo>
                  <a:lnTo>
                    <a:pt x="1636793" y="66414"/>
                  </a:lnTo>
                  <a:lnTo>
                    <a:pt x="1702426" y="66414"/>
                  </a:lnTo>
                  <a:lnTo>
                    <a:pt x="1702426" y="50918"/>
                  </a:lnTo>
                  <a:close/>
                  <a:moveTo>
                    <a:pt x="1324198" y="49485"/>
                  </a:moveTo>
                  <a:lnTo>
                    <a:pt x="1324198" y="74098"/>
                  </a:lnTo>
                  <a:lnTo>
                    <a:pt x="1343211" y="74098"/>
                  </a:lnTo>
                  <a:lnTo>
                    <a:pt x="1343211" y="49485"/>
                  </a:lnTo>
                  <a:close/>
                  <a:moveTo>
                    <a:pt x="76181" y="48313"/>
                  </a:moveTo>
                  <a:lnTo>
                    <a:pt x="86469" y="48313"/>
                  </a:lnTo>
                  <a:lnTo>
                    <a:pt x="86469" y="64591"/>
                  </a:lnTo>
                  <a:lnTo>
                    <a:pt x="126708" y="64591"/>
                  </a:lnTo>
                  <a:lnTo>
                    <a:pt x="126708" y="74098"/>
                  </a:lnTo>
                  <a:lnTo>
                    <a:pt x="88552" y="74098"/>
                  </a:lnTo>
                  <a:cubicBezTo>
                    <a:pt x="99665" y="89117"/>
                    <a:pt x="113339" y="100837"/>
                    <a:pt x="129573" y="109258"/>
                  </a:cubicBezTo>
                  <a:cubicBezTo>
                    <a:pt x="127056" y="112384"/>
                    <a:pt x="124581" y="115466"/>
                    <a:pt x="122150" y="118504"/>
                  </a:cubicBezTo>
                  <a:cubicBezTo>
                    <a:pt x="107478" y="108911"/>
                    <a:pt x="95585" y="96561"/>
                    <a:pt x="86469" y="81455"/>
                  </a:cubicBezTo>
                  <a:lnTo>
                    <a:pt x="86469" y="129183"/>
                  </a:lnTo>
                  <a:lnTo>
                    <a:pt x="76181" y="129183"/>
                  </a:lnTo>
                  <a:lnTo>
                    <a:pt x="76181" y="81065"/>
                  </a:lnTo>
                  <a:cubicBezTo>
                    <a:pt x="66371" y="96084"/>
                    <a:pt x="53522" y="109041"/>
                    <a:pt x="37635" y="119937"/>
                  </a:cubicBezTo>
                  <a:cubicBezTo>
                    <a:pt x="34509" y="116377"/>
                    <a:pt x="31905" y="113642"/>
                    <a:pt x="29821" y="111732"/>
                  </a:cubicBezTo>
                  <a:cubicBezTo>
                    <a:pt x="48617" y="100794"/>
                    <a:pt x="63159" y="88249"/>
                    <a:pt x="73446" y="74098"/>
                  </a:cubicBezTo>
                  <a:lnTo>
                    <a:pt x="36853" y="74098"/>
                  </a:lnTo>
                  <a:lnTo>
                    <a:pt x="36853" y="64591"/>
                  </a:lnTo>
                  <a:lnTo>
                    <a:pt x="76181" y="64591"/>
                  </a:lnTo>
                  <a:close/>
                  <a:moveTo>
                    <a:pt x="1806364" y="43234"/>
                  </a:moveTo>
                  <a:lnTo>
                    <a:pt x="1806364" y="60815"/>
                  </a:lnTo>
                  <a:lnTo>
                    <a:pt x="1848817" y="60815"/>
                  </a:lnTo>
                  <a:lnTo>
                    <a:pt x="1848817" y="43234"/>
                  </a:lnTo>
                  <a:close/>
                  <a:moveTo>
                    <a:pt x="807634" y="36463"/>
                  </a:moveTo>
                  <a:cubicBezTo>
                    <a:pt x="806766" y="38980"/>
                    <a:pt x="805811" y="41498"/>
                    <a:pt x="804769" y="44016"/>
                  </a:cubicBezTo>
                  <a:cubicBezTo>
                    <a:pt x="806506" y="59816"/>
                    <a:pt x="810456" y="73490"/>
                    <a:pt x="816620" y="85036"/>
                  </a:cubicBezTo>
                  <a:cubicBezTo>
                    <a:pt x="824520" y="71319"/>
                    <a:pt x="828731" y="55128"/>
                    <a:pt x="829251" y="36463"/>
                  </a:cubicBezTo>
                  <a:close/>
                  <a:moveTo>
                    <a:pt x="6381" y="36202"/>
                  </a:moveTo>
                  <a:cubicBezTo>
                    <a:pt x="15930" y="42279"/>
                    <a:pt x="24395" y="48139"/>
                    <a:pt x="31774" y="53783"/>
                  </a:cubicBezTo>
                  <a:cubicBezTo>
                    <a:pt x="30472" y="55085"/>
                    <a:pt x="28128" y="57950"/>
                    <a:pt x="24742" y="62377"/>
                  </a:cubicBezTo>
                  <a:cubicBezTo>
                    <a:pt x="17537" y="56387"/>
                    <a:pt x="9289" y="50136"/>
                    <a:pt x="0" y="43625"/>
                  </a:cubicBezTo>
                  <a:close/>
                  <a:moveTo>
                    <a:pt x="2030518" y="33728"/>
                  </a:moveTo>
                  <a:lnTo>
                    <a:pt x="2129749" y="33728"/>
                  </a:lnTo>
                  <a:lnTo>
                    <a:pt x="2129749" y="43365"/>
                  </a:lnTo>
                  <a:lnTo>
                    <a:pt x="2030518" y="43365"/>
                  </a:lnTo>
                  <a:close/>
                  <a:moveTo>
                    <a:pt x="634026" y="32947"/>
                  </a:moveTo>
                  <a:lnTo>
                    <a:pt x="644314" y="37244"/>
                  </a:lnTo>
                  <a:cubicBezTo>
                    <a:pt x="640494" y="43972"/>
                    <a:pt x="636739" y="50527"/>
                    <a:pt x="633049" y="56908"/>
                  </a:cubicBezTo>
                  <a:lnTo>
                    <a:pt x="710338" y="56908"/>
                  </a:lnTo>
                  <a:lnTo>
                    <a:pt x="710338" y="66545"/>
                  </a:lnTo>
                  <a:lnTo>
                    <a:pt x="682405" y="66545"/>
                  </a:lnTo>
                  <a:cubicBezTo>
                    <a:pt x="678064" y="79697"/>
                    <a:pt x="670576" y="90940"/>
                    <a:pt x="659941" y="100273"/>
                  </a:cubicBezTo>
                  <a:cubicBezTo>
                    <a:pt x="673614" y="106437"/>
                    <a:pt x="687245" y="112687"/>
                    <a:pt x="700831" y="119025"/>
                  </a:cubicBezTo>
                  <a:lnTo>
                    <a:pt x="694450" y="129443"/>
                  </a:lnTo>
                  <a:cubicBezTo>
                    <a:pt x="681211" y="122498"/>
                    <a:pt x="666561" y="115227"/>
                    <a:pt x="650500" y="107630"/>
                  </a:cubicBezTo>
                  <a:cubicBezTo>
                    <a:pt x="635394" y="117788"/>
                    <a:pt x="615621" y="125102"/>
                    <a:pt x="591182" y="129573"/>
                  </a:cubicBezTo>
                  <a:cubicBezTo>
                    <a:pt x="589620" y="126274"/>
                    <a:pt x="587796" y="122715"/>
                    <a:pt x="585713" y="118895"/>
                  </a:cubicBezTo>
                  <a:cubicBezTo>
                    <a:pt x="607504" y="115552"/>
                    <a:pt x="625301" y="109996"/>
                    <a:pt x="639105" y="102226"/>
                  </a:cubicBezTo>
                  <a:cubicBezTo>
                    <a:pt x="627775" y="96930"/>
                    <a:pt x="615795" y="91461"/>
                    <a:pt x="603163" y="85818"/>
                  </a:cubicBezTo>
                  <a:cubicBezTo>
                    <a:pt x="607287" y="79654"/>
                    <a:pt x="611345" y="73229"/>
                    <a:pt x="615339" y="66545"/>
                  </a:cubicBezTo>
                  <a:lnTo>
                    <a:pt x="581155" y="66545"/>
                  </a:lnTo>
                  <a:lnTo>
                    <a:pt x="581155" y="56908"/>
                  </a:lnTo>
                  <a:lnTo>
                    <a:pt x="621004" y="56908"/>
                  </a:lnTo>
                  <a:cubicBezTo>
                    <a:pt x="625388" y="49225"/>
                    <a:pt x="629729" y="41238"/>
                    <a:pt x="634026" y="32947"/>
                  </a:cubicBezTo>
                  <a:close/>
                  <a:moveTo>
                    <a:pt x="311534" y="30212"/>
                  </a:moveTo>
                  <a:lnTo>
                    <a:pt x="389148" y="30212"/>
                  </a:lnTo>
                  <a:lnTo>
                    <a:pt x="389148" y="39067"/>
                  </a:lnTo>
                  <a:lnTo>
                    <a:pt x="355029" y="39067"/>
                  </a:lnTo>
                  <a:lnTo>
                    <a:pt x="355029" y="56517"/>
                  </a:lnTo>
                  <a:lnTo>
                    <a:pt x="386544" y="56517"/>
                  </a:lnTo>
                  <a:lnTo>
                    <a:pt x="386544" y="65373"/>
                  </a:lnTo>
                  <a:lnTo>
                    <a:pt x="355029" y="65373"/>
                  </a:lnTo>
                  <a:lnTo>
                    <a:pt x="355029" y="91157"/>
                  </a:lnTo>
                  <a:lnTo>
                    <a:pt x="391232" y="91157"/>
                  </a:lnTo>
                  <a:lnTo>
                    <a:pt x="391232" y="100012"/>
                  </a:lnTo>
                  <a:lnTo>
                    <a:pt x="309451" y="100012"/>
                  </a:lnTo>
                  <a:lnTo>
                    <a:pt x="309451" y="91157"/>
                  </a:lnTo>
                  <a:lnTo>
                    <a:pt x="345393" y="91157"/>
                  </a:lnTo>
                  <a:lnTo>
                    <a:pt x="345393" y="65373"/>
                  </a:lnTo>
                  <a:lnTo>
                    <a:pt x="314008" y="65373"/>
                  </a:lnTo>
                  <a:lnTo>
                    <a:pt x="314008" y="56517"/>
                  </a:lnTo>
                  <a:lnTo>
                    <a:pt x="345393" y="56517"/>
                  </a:lnTo>
                  <a:lnTo>
                    <a:pt x="345393" y="39067"/>
                  </a:lnTo>
                  <a:lnTo>
                    <a:pt x="311534" y="39067"/>
                  </a:lnTo>
                  <a:close/>
                  <a:moveTo>
                    <a:pt x="93501" y="27868"/>
                  </a:moveTo>
                  <a:cubicBezTo>
                    <a:pt x="104527" y="35334"/>
                    <a:pt x="114901" y="42974"/>
                    <a:pt x="124625" y="50787"/>
                  </a:cubicBezTo>
                  <a:lnTo>
                    <a:pt x="117723" y="58861"/>
                  </a:lnTo>
                  <a:cubicBezTo>
                    <a:pt x="108173" y="50353"/>
                    <a:pt x="98015" y="42323"/>
                    <a:pt x="87250" y="34770"/>
                  </a:cubicBezTo>
                  <a:close/>
                  <a:moveTo>
                    <a:pt x="68889" y="27868"/>
                  </a:moveTo>
                  <a:lnTo>
                    <a:pt x="75790" y="34900"/>
                  </a:lnTo>
                  <a:cubicBezTo>
                    <a:pt x="65025" y="44363"/>
                    <a:pt x="54738" y="52437"/>
                    <a:pt x="44927" y="59122"/>
                  </a:cubicBezTo>
                  <a:cubicBezTo>
                    <a:pt x="43104" y="56344"/>
                    <a:pt x="40977" y="53565"/>
                    <a:pt x="38546" y="50787"/>
                  </a:cubicBezTo>
                  <a:cubicBezTo>
                    <a:pt x="50006" y="43668"/>
                    <a:pt x="60120" y="36029"/>
                    <a:pt x="68889" y="27868"/>
                  </a:cubicBezTo>
                  <a:close/>
                  <a:moveTo>
                    <a:pt x="303460" y="17320"/>
                  </a:moveTo>
                  <a:lnTo>
                    <a:pt x="303460" y="113816"/>
                  </a:lnTo>
                  <a:lnTo>
                    <a:pt x="397352" y="113816"/>
                  </a:lnTo>
                  <a:lnTo>
                    <a:pt x="397352" y="17320"/>
                  </a:lnTo>
                  <a:close/>
                  <a:moveTo>
                    <a:pt x="1806364" y="17189"/>
                  </a:moveTo>
                  <a:lnTo>
                    <a:pt x="1806364" y="34509"/>
                  </a:lnTo>
                  <a:lnTo>
                    <a:pt x="1848817" y="34509"/>
                  </a:lnTo>
                  <a:lnTo>
                    <a:pt x="1848817" y="17189"/>
                  </a:lnTo>
                  <a:close/>
                  <a:moveTo>
                    <a:pt x="1324198" y="16668"/>
                  </a:moveTo>
                  <a:lnTo>
                    <a:pt x="1324198" y="40890"/>
                  </a:lnTo>
                  <a:lnTo>
                    <a:pt x="1343211" y="40890"/>
                  </a:lnTo>
                  <a:lnTo>
                    <a:pt x="1343211" y="16668"/>
                  </a:lnTo>
                  <a:close/>
                  <a:moveTo>
                    <a:pt x="40369" y="10027"/>
                  </a:moveTo>
                  <a:lnTo>
                    <a:pt x="124234" y="10027"/>
                  </a:lnTo>
                  <a:lnTo>
                    <a:pt x="124234" y="31644"/>
                  </a:lnTo>
                  <a:lnTo>
                    <a:pt x="113816" y="31644"/>
                  </a:lnTo>
                  <a:lnTo>
                    <a:pt x="113816" y="19924"/>
                  </a:lnTo>
                  <a:lnTo>
                    <a:pt x="50787" y="19924"/>
                  </a:lnTo>
                  <a:lnTo>
                    <a:pt x="50787" y="32035"/>
                  </a:lnTo>
                  <a:lnTo>
                    <a:pt x="40369" y="32035"/>
                  </a:lnTo>
                  <a:close/>
                  <a:moveTo>
                    <a:pt x="224135" y="8855"/>
                  </a:moveTo>
                  <a:lnTo>
                    <a:pt x="234162" y="8855"/>
                  </a:lnTo>
                  <a:lnTo>
                    <a:pt x="234162" y="117853"/>
                  </a:lnTo>
                  <a:lnTo>
                    <a:pt x="224135" y="117853"/>
                  </a:lnTo>
                  <a:close/>
                  <a:moveTo>
                    <a:pt x="1796727" y="8334"/>
                  </a:moveTo>
                  <a:lnTo>
                    <a:pt x="1858454" y="8334"/>
                  </a:lnTo>
                  <a:lnTo>
                    <a:pt x="1858454" y="73186"/>
                  </a:lnTo>
                  <a:lnTo>
                    <a:pt x="1848817" y="73186"/>
                  </a:lnTo>
                  <a:lnTo>
                    <a:pt x="1848817" y="69670"/>
                  </a:lnTo>
                  <a:lnTo>
                    <a:pt x="1826809" y="69670"/>
                  </a:lnTo>
                  <a:cubicBezTo>
                    <a:pt x="1829501" y="77483"/>
                    <a:pt x="1833190" y="84516"/>
                    <a:pt x="1837878" y="90766"/>
                  </a:cubicBezTo>
                  <a:cubicBezTo>
                    <a:pt x="1845692" y="85818"/>
                    <a:pt x="1853939" y="79697"/>
                    <a:pt x="1862621" y="72405"/>
                  </a:cubicBezTo>
                  <a:lnTo>
                    <a:pt x="1869523" y="80609"/>
                  </a:lnTo>
                  <a:cubicBezTo>
                    <a:pt x="1859973" y="87294"/>
                    <a:pt x="1851465" y="93024"/>
                    <a:pt x="1843999" y="97798"/>
                  </a:cubicBezTo>
                  <a:cubicBezTo>
                    <a:pt x="1851552" y="105438"/>
                    <a:pt x="1861058" y="111559"/>
                    <a:pt x="1872518" y="116160"/>
                  </a:cubicBezTo>
                  <a:cubicBezTo>
                    <a:pt x="1869306" y="119285"/>
                    <a:pt x="1866528" y="122454"/>
                    <a:pt x="1864184" y="125666"/>
                  </a:cubicBezTo>
                  <a:cubicBezTo>
                    <a:pt x="1840049" y="112991"/>
                    <a:pt x="1824509" y="94326"/>
                    <a:pt x="1817563" y="69670"/>
                  </a:cubicBezTo>
                  <a:lnTo>
                    <a:pt x="1806364" y="69670"/>
                  </a:lnTo>
                  <a:lnTo>
                    <a:pt x="1806364" y="113946"/>
                  </a:lnTo>
                  <a:cubicBezTo>
                    <a:pt x="1812181" y="111342"/>
                    <a:pt x="1819777" y="107522"/>
                    <a:pt x="1829153" y="102487"/>
                  </a:cubicBezTo>
                  <a:cubicBezTo>
                    <a:pt x="1829240" y="106480"/>
                    <a:pt x="1829457" y="109909"/>
                    <a:pt x="1829804" y="112774"/>
                  </a:cubicBezTo>
                  <a:cubicBezTo>
                    <a:pt x="1822078" y="116507"/>
                    <a:pt x="1814568" y="120544"/>
                    <a:pt x="1807276" y="124885"/>
                  </a:cubicBezTo>
                  <a:cubicBezTo>
                    <a:pt x="1805539" y="125840"/>
                    <a:pt x="1803195" y="127663"/>
                    <a:pt x="1800243" y="130355"/>
                  </a:cubicBezTo>
                  <a:lnTo>
                    <a:pt x="1792821" y="120588"/>
                  </a:lnTo>
                  <a:cubicBezTo>
                    <a:pt x="1795425" y="118331"/>
                    <a:pt x="1796727" y="115466"/>
                    <a:pt x="1796727" y="111993"/>
                  </a:cubicBezTo>
                  <a:close/>
                  <a:moveTo>
                    <a:pt x="2037940" y="8204"/>
                  </a:moveTo>
                  <a:lnTo>
                    <a:pt x="2150454" y="8204"/>
                  </a:lnTo>
                  <a:lnTo>
                    <a:pt x="2150454" y="109519"/>
                  </a:lnTo>
                  <a:cubicBezTo>
                    <a:pt x="2150454" y="121847"/>
                    <a:pt x="2144898" y="128011"/>
                    <a:pt x="2133786" y="128011"/>
                  </a:cubicBezTo>
                  <a:cubicBezTo>
                    <a:pt x="2127535" y="128011"/>
                    <a:pt x="2118984" y="127967"/>
                    <a:pt x="2108132" y="127880"/>
                  </a:cubicBezTo>
                  <a:cubicBezTo>
                    <a:pt x="2107871" y="124929"/>
                    <a:pt x="2107133" y="121195"/>
                    <a:pt x="2105918" y="116681"/>
                  </a:cubicBezTo>
                  <a:cubicBezTo>
                    <a:pt x="2116509" y="117289"/>
                    <a:pt x="2124800" y="117593"/>
                    <a:pt x="2130791" y="117593"/>
                  </a:cubicBezTo>
                  <a:cubicBezTo>
                    <a:pt x="2136781" y="117593"/>
                    <a:pt x="2139776" y="114120"/>
                    <a:pt x="2139776" y="107175"/>
                  </a:cubicBezTo>
                  <a:lnTo>
                    <a:pt x="2139776" y="17841"/>
                  </a:lnTo>
                  <a:lnTo>
                    <a:pt x="2037940" y="17841"/>
                  </a:lnTo>
                  <a:close/>
                  <a:moveTo>
                    <a:pt x="1371600" y="8204"/>
                  </a:moveTo>
                  <a:lnTo>
                    <a:pt x="1415225" y="8204"/>
                  </a:lnTo>
                  <a:lnTo>
                    <a:pt x="1415225" y="39588"/>
                  </a:lnTo>
                  <a:cubicBezTo>
                    <a:pt x="1415225" y="43495"/>
                    <a:pt x="1417178" y="45448"/>
                    <a:pt x="1421085" y="45448"/>
                  </a:cubicBezTo>
                  <a:cubicBezTo>
                    <a:pt x="1425947" y="45535"/>
                    <a:pt x="1430461" y="45405"/>
                    <a:pt x="1434629" y="45057"/>
                  </a:cubicBezTo>
                  <a:lnTo>
                    <a:pt x="1432805" y="54824"/>
                  </a:lnTo>
                  <a:cubicBezTo>
                    <a:pt x="1427336" y="54998"/>
                    <a:pt x="1422605" y="55085"/>
                    <a:pt x="1418611" y="55085"/>
                  </a:cubicBezTo>
                  <a:cubicBezTo>
                    <a:pt x="1409843" y="55085"/>
                    <a:pt x="1405458" y="50049"/>
                    <a:pt x="1405458" y="39979"/>
                  </a:cubicBezTo>
                  <a:lnTo>
                    <a:pt x="1405458" y="17450"/>
                  </a:lnTo>
                  <a:lnTo>
                    <a:pt x="1381367" y="17450"/>
                  </a:lnTo>
                  <a:lnTo>
                    <a:pt x="1381367" y="25263"/>
                  </a:lnTo>
                  <a:cubicBezTo>
                    <a:pt x="1381367" y="40196"/>
                    <a:pt x="1375203" y="51699"/>
                    <a:pt x="1362875" y="59773"/>
                  </a:cubicBezTo>
                  <a:cubicBezTo>
                    <a:pt x="1360704" y="57168"/>
                    <a:pt x="1358360" y="54520"/>
                    <a:pt x="1355843" y="51829"/>
                  </a:cubicBezTo>
                  <a:cubicBezTo>
                    <a:pt x="1366348" y="46099"/>
                    <a:pt x="1371600" y="37157"/>
                    <a:pt x="1371600" y="25003"/>
                  </a:cubicBezTo>
                  <a:close/>
                  <a:moveTo>
                    <a:pt x="1314431" y="8074"/>
                  </a:moveTo>
                  <a:lnTo>
                    <a:pt x="1352978" y="8074"/>
                  </a:lnTo>
                  <a:lnTo>
                    <a:pt x="1352978" y="113425"/>
                  </a:lnTo>
                  <a:cubicBezTo>
                    <a:pt x="1352978" y="122628"/>
                    <a:pt x="1348767" y="127229"/>
                    <a:pt x="1340346" y="127229"/>
                  </a:cubicBezTo>
                  <a:cubicBezTo>
                    <a:pt x="1336439" y="127229"/>
                    <a:pt x="1332185" y="127142"/>
                    <a:pt x="1327584" y="126969"/>
                  </a:cubicBezTo>
                  <a:cubicBezTo>
                    <a:pt x="1327323" y="124538"/>
                    <a:pt x="1326803" y="121326"/>
                    <a:pt x="1326021" y="117332"/>
                  </a:cubicBezTo>
                  <a:cubicBezTo>
                    <a:pt x="1330622" y="117853"/>
                    <a:pt x="1334573" y="118113"/>
                    <a:pt x="1337872" y="118113"/>
                  </a:cubicBezTo>
                  <a:cubicBezTo>
                    <a:pt x="1341431" y="118113"/>
                    <a:pt x="1343211" y="116117"/>
                    <a:pt x="1343211" y="112123"/>
                  </a:cubicBezTo>
                  <a:lnTo>
                    <a:pt x="1343211" y="82692"/>
                  </a:lnTo>
                  <a:lnTo>
                    <a:pt x="1324198" y="82692"/>
                  </a:lnTo>
                  <a:cubicBezTo>
                    <a:pt x="1323981" y="103441"/>
                    <a:pt x="1320031" y="119155"/>
                    <a:pt x="1312348" y="129834"/>
                  </a:cubicBezTo>
                  <a:cubicBezTo>
                    <a:pt x="1310091" y="127316"/>
                    <a:pt x="1307399" y="124885"/>
                    <a:pt x="1304274" y="122541"/>
                  </a:cubicBezTo>
                  <a:cubicBezTo>
                    <a:pt x="1311045" y="113078"/>
                    <a:pt x="1314431" y="99187"/>
                    <a:pt x="1314431" y="80869"/>
                  </a:cubicBezTo>
                  <a:close/>
                  <a:moveTo>
                    <a:pt x="293433" y="8074"/>
                  </a:moveTo>
                  <a:lnTo>
                    <a:pt x="407380" y="8074"/>
                  </a:lnTo>
                  <a:lnTo>
                    <a:pt x="407380" y="129573"/>
                  </a:lnTo>
                  <a:lnTo>
                    <a:pt x="397352" y="129573"/>
                  </a:lnTo>
                  <a:lnTo>
                    <a:pt x="397352" y="123062"/>
                  </a:lnTo>
                  <a:lnTo>
                    <a:pt x="303460" y="123062"/>
                  </a:lnTo>
                  <a:lnTo>
                    <a:pt x="303460" y="129703"/>
                  </a:lnTo>
                  <a:lnTo>
                    <a:pt x="293433" y="129703"/>
                  </a:lnTo>
                  <a:close/>
                  <a:moveTo>
                    <a:pt x="1749326" y="7943"/>
                  </a:moveTo>
                  <a:lnTo>
                    <a:pt x="1788784" y="7943"/>
                  </a:lnTo>
                  <a:lnTo>
                    <a:pt x="1788784" y="17059"/>
                  </a:lnTo>
                  <a:cubicBezTo>
                    <a:pt x="1784530" y="29300"/>
                    <a:pt x="1780449" y="41368"/>
                    <a:pt x="1776543" y="53262"/>
                  </a:cubicBezTo>
                  <a:cubicBezTo>
                    <a:pt x="1783488" y="62725"/>
                    <a:pt x="1787438" y="71233"/>
                    <a:pt x="1788393" y="78786"/>
                  </a:cubicBezTo>
                  <a:cubicBezTo>
                    <a:pt x="1790911" y="95368"/>
                    <a:pt x="1786787" y="104657"/>
                    <a:pt x="1776022" y="106654"/>
                  </a:cubicBezTo>
                  <a:cubicBezTo>
                    <a:pt x="1772115" y="107435"/>
                    <a:pt x="1767731" y="107522"/>
                    <a:pt x="1762869" y="106914"/>
                  </a:cubicBezTo>
                  <a:cubicBezTo>
                    <a:pt x="1762174" y="103355"/>
                    <a:pt x="1761220" y="99708"/>
                    <a:pt x="1760004" y="95975"/>
                  </a:cubicBezTo>
                  <a:cubicBezTo>
                    <a:pt x="1764605" y="97104"/>
                    <a:pt x="1768599" y="97451"/>
                    <a:pt x="1771985" y="97017"/>
                  </a:cubicBezTo>
                  <a:cubicBezTo>
                    <a:pt x="1777888" y="95888"/>
                    <a:pt x="1779885" y="89681"/>
                    <a:pt x="1777975" y="78395"/>
                  </a:cubicBezTo>
                  <a:cubicBezTo>
                    <a:pt x="1776760" y="71450"/>
                    <a:pt x="1772810" y="63636"/>
                    <a:pt x="1766125" y="54955"/>
                  </a:cubicBezTo>
                  <a:cubicBezTo>
                    <a:pt x="1769250" y="45492"/>
                    <a:pt x="1773330" y="32860"/>
                    <a:pt x="1778366" y="17059"/>
                  </a:cubicBezTo>
                  <a:lnTo>
                    <a:pt x="1759092" y="17059"/>
                  </a:lnTo>
                  <a:lnTo>
                    <a:pt x="1759092" y="130745"/>
                  </a:lnTo>
                  <a:lnTo>
                    <a:pt x="1749326" y="130745"/>
                  </a:lnTo>
                  <a:close/>
                  <a:moveTo>
                    <a:pt x="1521135" y="7292"/>
                  </a:moveTo>
                  <a:lnTo>
                    <a:pt x="1530381" y="10808"/>
                  </a:lnTo>
                  <a:cubicBezTo>
                    <a:pt x="1522307" y="31037"/>
                    <a:pt x="1510891" y="48183"/>
                    <a:pt x="1496132" y="62247"/>
                  </a:cubicBezTo>
                  <a:cubicBezTo>
                    <a:pt x="1493006" y="59035"/>
                    <a:pt x="1490402" y="56647"/>
                    <a:pt x="1488318" y="55085"/>
                  </a:cubicBezTo>
                  <a:cubicBezTo>
                    <a:pt x="1501862" y="43191"/>
                    <a:pt x="1512801" y="27260"/>
                    <a:pt x="1521135" y="7292"/>
                  </a:cubicBezTo>
                  <a:close/>
                  <a:moveTo>
                    <a:pt x="1928794" y="7032"/>
                  </a:moveTo>
                  <a:lnTo>
                    <a:pt x="1939081" y="11329"/>
                  </a:lnTo>
                  <a:cubicBezTo>
                    <a:pt x="1927361" y="35725"/>
                    <a:pt x="1912255" y="55692"/>
                    <a:pt x="1893763" y="71233"/>
                  </a:cubicBezTo>
                  <a:cubicBezTo>
                    <a:pt x="1891506" y="68368"/>
                    <a:pt x="1888728" y="65590"/>
                    <a:pt x="1885429" y="62898"/>
                  </a:cubicBezTo>
                  <a:cubicBezTo>
                    <a:pt x="1904789" y="47098"/>
                    <a:pt x="1919244" y="28476"/>
                    <a:pt x="1928794" y="7032"/>
                  </a:cubicBezTo>
                  <a:close/>
                  <a:moveTo>
                    <a:pt x="1968642" y="5209"/>
                  </a:moveTo>
                  <a:cubicBezTo>
                    <a:pt x="1977064" y="27868"/>
                    <a:pt x="1992734" y="45839"/>
                    <a:pt x="2015653" y="59122"/>
                  </a:cubicBezTo>
                  <a:cubicBezTo>
                    <a:pt x="2013309" y="61553"/>
                    <a:pt x="2010618" y="64938"/>
                    <a:pt x="2007580" y="69279"/>
                  </a:cubicBezTo>
                  <a:cubicBezTo>
                    <a:pt x="1983618" y="52784"/>
                    <a:pt x="1967427" y="32686"/>
                    <a:pt x="1959006" y="8985"/>
                  </a:cubicBezTo>
                  <a:close/>
                  <a:moveTo>
                    <a:pt x="253696" y="4037"/>
                  </a:moveTo>
                  <a:lnTo>
                    <a:pt x="263853" y="4037"/>
                  </a:lnTo>
                  <a:lnTo>
                    <a:pt x="263853" y="128011"/>
                  </a:lnTo>
                  <a:lnTo>
                    <a:pt x="253696" y="128011"/>
                  </a:lnTo>
                  <a:close/>
                  <a:moveTo>
                    <a:pt x="194965" y="4037"/>
                  </a:moveTo>
                  <a:lnTo>
                    <a:pt x="205122" y="4037"/>
                  </a:lnTo>
                  <a:lnTo>
                    <a:pt x="205122" y="50657"/>
                  </a:lnTo>
                  <a:cubicBezTo>
                    <a:pt x="205122" y="73229"/>
                    <a:pt x="203646" y="89117"/>
                    <a:pt x="200695" y="98319"/>
                  </a:cubicBezTo>
                  <a:cubicBezTo>
                    <a:pt x="198177" y="108130"/>
                    <a:pt x="191101" y="118765"/>
                    <a:pt x="179468" y="130224"/>
                  </a:cubicBezTo>
                  <a:cubicBezTo>
                    <a:pt x="176950" y="127012"/>
                    <a:pt x="174476" y="124147"/>
                    <a:pt x="172045" y="121630"/>
                  </a:cubicBezTo>
                  <a:cubicBezTo>
                    <a:pt x="182724" y="111819"/>
                    <a:pt x="189148" y="102443"/>
                    <a:pt x="191318" y="93501"/>
                  </a:cubicBezTo>
                  <a:cubicBezTo>
                    <a:pt x="193749" y="85861"/>
                    <a:pt x="194965" y="71580"/>
                    <a:pt x="194965" y="50657"/>
                  </a:cubicBezTo>
                  <a:close/>
                  <a:moveTo>
                    <a:pt x="750596" y="3646"/>
                  </a:moveTo>
                  <a:lnTo>
                    <a:pt x="759972" y="3646"/>
                  </a:lnTo>
                  <a:lnTo>
                    <a:pt x="759972" y="21357"/>
                  </a:lnTo>
                  <a:lnTo>
                    <a:pt x="775990" y="21357"/>
                  </a:lnTo>
                  <a:lnTo>
                    <a:pt x="775990" y="29951"/>
                  </a:lnTo>
                  <a:lnTo>
                    <a:pt x="759972" y="29951"/>
                  </a:lnTo>
                  <a:lnTo>
                    <a:pt x="759972" y="43234"/>
                  </a:lnTo>
                  <a:lnTo>
                    <a:pt x="766353" y="43234"/>
                  </a:lnTo>
                  <a:cubicBezTo>
                    <a:pt x="774166" y="34466"/>
                    <a:pt x="781285" y="24959"/>
                    <a:pt x="787710" y="14715"/>
                  </a:cubicBezTo>
                  <a:lnTo>
                    <a:pt x="795523" y="19794"/>
                  </a:lnTo>
                  <a:cubicBezTo>
                    <a:pt x="790227" y="27694"/>
                    <a:pt x="784324" y="35508"/>
                    <a:pt x="777813" y="43234"/>
                  </a:cubicBezTo>
                  <a:lnTo>
                    <a:pt x="787449" y="43234"/>
                  </a:lnTo>
                  <a:lnTo>
                    <a:pt x="787449" y="51829"/>
                  </a:lnTo>
                  <a:lnTo>
                    <a:pt x="770390" y="51829"/>
                  </a:lnTo>
                  <a:cubicBezTo>
                    <a:pt x="766917" y="55736"/>
                    <a:pt x="763358" y="59512"/>
                    <a:pt x="759712" y="63159"/>
                  </a:cubicBezTo>
                  <a:lnTo>
                    <a:pt x="781068" y="63159"/>
                  </a:lnTo>
                  <a:lnTo>
                    <a:pt x="781068" y="70972"/>
                  </a:lnTo>
                  <a:lnTo>
                    <a:pt x="764269" y="87511"/>
                  </a:lnTo>
                  <a:lnTo>
                    <a:pt x="764269" y="89855"/>
                  </a:lnTo>
                  <a:cubicBezTo>
                    <a:pt x="771301" y="88639"/>
                    <a:pt x="779072" y="87250"/>
                    <a:pt x="787580" y="85688"/>
                  </a:cubicBezTo>
                  <a:cubicBezTo>
                    <a:pt x="787319" y="88987"/>
                    <a:pt x="787146" y="91982"/>
                    <a:pt x="787059" y="94673"/>
                  </a:cubicBezTo>
                  <a:cubicBezTo>
                    <a:pt x="779940" y="95888"/>
                    <a:pt x="772343" y="97234"/>
                    <a:pt x="764269" y="98710"/>
                  </a:cubicBezTo>
                  <a:lnTo>
                    <a:pt x="764269" y="112904"/>
                  </a:lnTo>
                  <a:cubicBezTo>
                    <a:pt x="764877" y="123670"/>
                    <a:pt x="759842" y="128835"/>
                    <a:pt x="749163" y="128401"/>
                  </a:cubicBezTo>
                  <a:cubicBezTo>
                    <a:pt x="745430" y="128401"/>
                    <a:pt x="740612" y="128314"/>
                    <a:pt x="734708" y="128141"/>
                  </a:cubicBezTo>
                  <a:cubicBezTo>
                    <a:pt x="734361" y="125363"/>
                    <a:pt x="733927" y="122107"/>
                    <a:pt x="733406" y="118374"/>
                  </a:cubicBezTo>
                  <a:cubicBezTo>
                    <a:pt x="737486" y="118808"/>
                    <a:pt x="742131" y="119068"/>
                    <a:pt x="747340" y="119155"/>
                  </a:cubicBezTo>
                  <a:cubicBezTo>
                    <a:pt x="752810" y="119676"/>
                    <a:pt x="755327" y="117245"/>
                    <a:pt x="754893" y="111863"/>
                  </a:cubicBezTo>
                  <a:lnTo>
                    <a:pt x="754893" y="100403"/>
                  </a:lnTo>
                  <a:cubicBezTo>
                    <a:pt x="746472" y="101966"/>
                    <a:pt x="737617" y="103659"/>
                    <a:pt x="728327" y="105482"/>
                  </a:cubicBezTo>
                  <a:lnTo>
                    <a:pt x="726765" y="95975"/>
                  </a:lnTo>
                  <a:cubicBezTo>
                    <a:pt x="733970" y="94933"/>
                    <a:pt x="743347" y="93458"/>
                    <a:pt x="754893" y="91548"/>
                  </a:cubicBezTo>
                  <a:lnTo>
                    <a:pt x="754893" y="85036"/>
                  </a:lnTo>
                  <a:lnTo>
                    <a:pt x="768567" y="71493"/>
                  </a:lnTo>
                  <a:lnTo>
                    <a:pt x="751117" y="71493"/>
                  </a:lnTo>
                  <a:cubicBezTo>
                    <a:pt x="743911" y="78091"/>
                    <a:pt x="736705" y="84168"/>
                    <a:pt x="729499" y="89724"/>
                  </a:cubicBezTo>
                  <a:cubicBezTo>
                    <a:pt x="727763" y="87294"/>
                    <a:pt x="725723" y="84819"/>
                    <a:pt x="723379" y="82302"/>
                  </a:cubicBezTo>
                  <a:cubicBezTo>
                    <a:pt x="728414" y="78742"/>
                    <a:pt x="733102" y="75139"/>
                    <a:pt x="737443" y="71493"/>
                  </a:cubicBezTo>
                  <a:lnTo>
                    <a:pt x="726635" y="71493"/>
                  </a:lnTo>
                  <a:lnTo>
                    <a:pt x="726635" y="63159"/>
                  </a:lnTo>
                  <a:lnTo>
                    <a:pt x="746819" y="63159"/>
                  </a:lnTo>
                  <a:cubicBezTo>
                    <a:pt x="750900" y="59512"/>
                    <a:pt x="754850" y="55736"/>
                    <a:pt x="758670" y="51829"/>
                  </a:cubicBezTo>
                  <a:lnTo>
                    <a:pt x="724942" y="51829"/>
                  </a:lnTo>
                  <a:lnTo>
                    <a:pt x="724942" y="43234"/>
                  </a:lnTo>
                  <a:lnTo>
                    <a:pt x="750596" y="43234"/>
                  </a:lnTo>
                  <a:lnTo>
                    <a:pt x="750596" y="29951"/>
                  </a:lnTo>
                  <a:lnTo>
                    <a:pt x="730151" y="29951"/>
                  </a:lnTo>
                  <a:lnTo>
                    <a:pt x="730151" y="21357"/>
                  </a:lnTo>
                  <a:lnTo>
                    <a:pt x="750596" y="21357"/>
                  </a:lnTo>
                  <a:close/>
                  <a:moveTo>
                    <a:pt x="11720" y="3646"/>
                  </a:moveTo>
                  <a:cubicBezTo>
                    <a:pt x="21357" y="10244"/>
                    <a:pt x="29908" y="16495"/>
                    <a:pt x="37374" y="22398"/>
                  </a:cubicBezTo>
                  <a:cubicBezTo>
                    <a:pt x="34596" y="25611"/>
                    <a:pt x="32165" y="28432"/>
                    <a:pt x="30082" y="30863"/>
                  </a:cubicBezTo>
                  <a:cubicBezTo>
                    <a:pt x="20445" y="22615"/>
                    <a:pt x="12197" y="16017"/>
                    <a:pt x="5339" y="11069"/>
                  </a:cubicBezTo>
                  <a:close/>
                  <a:moveTo>
                    <a:pt x="807374" y="3516"/>
                  </a:moveTo>
                  <a:lnTo>
                    <a:pt x="816880" y="5860"/>
                  </a:lnTo>
                  <a:cubicBezTo>
                    <a:pt x="815144" y="12979"/>
                    <a:pt x="813147" y="20054"/>
                    <a:pt x="810890" y="27086"/>
                  </a:cubicBezTo>
                  <a:lnTo>
                    <a:pt x="851520" y="27086"/>
                  </a:lnTo>
                  <a:lnTo>
                    <a:pt x="851520" y="36463"/>
                  </a:lnTo>
                  <a:lnTo>
                    <a:pt x="838758" y="36463"/>
                  </a:lnTo>
                  <a:cubicBezTo>
                    <a:pt x="838150" y="58861"/>
                    <a:pt x="832681" y="78135"/>
                    <a:pt x="822350" y="94282"/>
                  </a:cubicBezTo>
                  <a:cubicBezTo>
                    <a:pt x="830250" y="105134"/>
                    <a:pt x="840624" y="113599"/>
                    <a:pt x="853473" y="119676"/>
                  </a:cubicBezTo>
                  <a:cubicBezTo>
                    <a:pt x="851042" y="123236"/>
                    <a:pt x="849002" y="126448"/>
                    <a:pt x="847353" y="129313"/>
                  </a:cubicBezTo>
                  <a:cubicBezTo>
                    <a:pt x="834677" y="122020"/>
                    <a:pt x="824346" y="113122"/>
                    <a:pt x="816359" y="102617"/>
                  </a:cubicBezTo>
                  <a:cubicBezTo>
                    <a:pt x="807591" y="113556"/>
                    <a:pt x="796218" y="122888"/>
                    <a:pt x="782240" y="130615"/>
                  </a:cubicBezTo>
                  <a:cubicBezTo>
                    <a:pt x="780678" y="128358"/>
                    <a:pt x="778551" y="125493"/>
                    <a:pt x="775859" y="122020"/>
                  </a:cubicBezTo>
                  <a:cubicBezTo>
                    <a:pt x="790358" y="114641"/>
                    <a:pt x="801948" y="105308"/>
                    <a:pt x="810629" y="94022"/>
                  </a:cubicBezTo>
                  <a:cubicBezTo>
                    <a:pt x="804552" y="83864"/>
                    <a:pt x="800428" y="72405"/>
                    <a:pt x="798258" y="59643"/>
                  </a:cubicBezTo>
                  <a:cubicBezTo>
                    <a:pt x="796261" y="63897"/>
                    <a:pt x="794221" y="68107"/>
                    <a:pt x="792138" y="72274"/>
                  </a:cubicBezTo>
                  <a:cubicBezTo>
                    <a:pt x="789359" y="70451"/>
                    <a:pt x="786581" y="68802"/>
                    <a:pt x="783803" y="67326"/>
                  </a:cubicBezTo>
                  <a:cubicBezTo>
                    <a:pt x="793613" y="49268"/>
                    <a:pt x="801470" y="27998"/>
                    <a:pt x="807374" y="3516"/>
                  </a:cubicBezTo>
                  <a:close/>
                  <a:moveTo>
                    <a:pt x="1251384" y="3125"/>
                  </a:moveTo>
                  <a:cubicBezTo>
                    <a:pt x="1258937" y="8247"/>
                    <a:pt x="1266403" y="13934"/>
                    <a:pt x="1273783" y="20185"/>
                  </a:cubicBezTo>
                  <a:lnTo>
                    <a:pt x="1266490" y="28258"/>
                  </a:lnTo>
                  <a:cubicBezTo>
                    <a:pt x="1259284" y="21834"/>
                    <a:pt x="1252035" y="15887"/>
                    <a:pt x="1244742" y="10418"/>
                  </a:cubicBezTo>
                  <a:close/>
                  <a:moveTo>
                    <a:pt x="161106" y="2995"/>
                  </a:moveTo>
                  <a:lnTo>
                    <a:pt x="170873" y="2995"/>
                  </a:lnTo>
                  <a:lnTo>
                    <a:pt x="170873" y="34249"/>
                  </a:lnTo>
                  <a:lnTo>
                    <a:pt x="186891" y="34249"/>
                  </a:lnTo>
                  <a:lnTo>
                    <a:pt x="186891" y="43755"/>
                  </a:lnTo>
                  <a:lnTo>
                    <a:pt x="170873" y="43755"/>
                  </a:lnTo>
                  <a:lnTo>
                    <a:pt x="170873" y="83213"/>
                  </a:lnTo>
                  <a:cubicBezTo>
                    <a:pt x="176603" y="81564"/>
                    <a:pt x="182420" y="79871"/>
                    <a:pt x="188323" y="78135"/>
                  </a:cubicBezTo>
                  <a:cubicBezTo>
                    <a:pt x="188323" y="81694"/>
                    <a:pt x="188410" y="85080"/>
                    <a:pt x="188584" y="88292"/>
                  </a:cubicBezTo>
                  <a:cubicBezTo>
                    <a:pt x="172870" y="92893"/>
                    <a:pt x="158198" y="97451"/>
                    <a:pt x="144568" y="101966"/>
                  </a:cubicBezTo>
                  <a:lnTo>
                    <a:pt x="142745" y="90766"/>
                  </a:lnTo>
                  <a:cubicBezTo>
                    <a:pt x="148822" y="89204"/>
                    <a:pt x="154942" y="87597"/>
                    <a:pt x="161106" y="85948"/>
                  </a:cubicBezTo>
                  <a:lnTo>
                    <a:pt x="161106" y="43755"/>
                  </a:lnTo>
                  <a:lnTo>
                    <a:pt x="144568" y="43755"/>
                  </a:lnTo>
                  <a:lnTo>
                    <a:pt x="144568" y="34249"/>
                  </a:lnTo>
                  <a:lnTo>
                    <a:pt x="161106" y="34249"/>
                  </a:lnTo>
                  <a:close/>
                  <a:moveTo>
                    <a:pt x="1037667" y="2474"/>
                  </a:moveTo>
                  <a:lnTo>
                    <a:pt x="1047694" y="2474"/>
                  </a:lnTo>
                  <a:lnTo>
                    <a:pt x="1047694" y="27738"/>
                  </a:lnTo>
                  <a:lnTo>
                    <a:pt x="1062930" y="27738"/>
                  </a:lnTo>
                  <a:lnTo>
                    <a:pt x="1062930" y="36723"/>
                  </a:lnTo>
                  <a:lnTo>
                    <a:pt x="1047694" y="36723"/>
                  </a:lnTo>
                  <a:lnTo>
                    <a:pt x="1047694" y="61661"/>
                  </a:lnTo>
                  <a:cubicBezTo>
                    <a:pt x="1052686" y="60055"/>
                    <a:pt x="1057548" y="58471"/>
                    <a:pt x="1062279" y="56908"/>
                  </a:cubicBezTo>
                  <a:cubicBezTo>
                    <a:pt x="1062279" y="61075"/>
                    <a:pt x="1062366" y="64461"/>
                    <a:pt x="1062540" y="67065"/>
                  </a:cubicBezTo>
                  <a:cubicBezTo>
                    <a:pt x="1057634" y="68628"/>
                    <a:pt x="1052686" y="70213"/>
                    <a:pt x="1047694" y="71819"/>
                  </a:cubicBezTo>
                  <a:lnTo>
                    <a:pt x="1047694" y="113816"/>
                  </a:lnTo>
                  <a:cubicBezTo>
                    <a:pt x="1047694" y="123019"/>
                    <a:pt x="1043353" y="127663"/>
                    <a:pt x="1034671" y="127750"/>
                  </a:cubicBezTo>
                  <a:cubicBezTo>
                    <a:pt x="1031199" y="127837"/>
                    <a:pt x="1027032" y="127837"/>
                    <a:pt x="1022170" y="127750"/>
                  </a:cubicBezTo>
                  <a:cubicBezTo>
                    <a:pt x="1021649" y="124104"/>
                    <a:pt x="1021085" y="120414"/>
                    <a:pt x="1020477" y="116681"/>
                  </a:cubicBezTo>
                  <a:cubicBezTo>
                    <a:pt x="1025599" y="117202"/>
                    <a:pt x="1029463" y="117462"/>
                    <a:pt x="1032067" y="117462"/>
                  </a:cubicBezTo>
                  <a:cubicBezTo>
                    <a:pt x="1035800" y="117462"/>
                    <a:pt x="1037667" y="115509"/>
                    <a:pt x="1037667" y="111602"/>
                  </a:cubicBezTo>
                  <a:lnTo>
                    <a:pt x="1037667" y="75139"/>
                  </a:lnTo>
                  <a:cubicBezTo>
                    <a:pt x="1031807" y="77093"/>
                    <a:pt x="1025903" y="79089"/>
                    <a:pt x="1019956" y="81130"/>
                  </a:cubicBezTo>
                  <a:lnTo>
                    <a:pt x="1018654" y="70321"/>
                  </a:lnTo>
                  <a:cubicBezTo>
                    <a:pt x="1025209" y="68454"/>
                    <a:pt x="1031546" y="66610"/>
                    <a:pt x="1037667" y="64786"/>
                  </a:cubicBezTo>
                  <a:lnTo>
                    <a:pt x="1037667" y="36723"/>
                  </a:lnTo>
                  <a:lnTo>
                    <a:pt x="1020347" y="36723"/>
                  </a:lnTo>
                  <a:lnTo>
                    <a:pt x="1020347" y="27738"/>
                  </a:lnTo>
                  <a:lnTo>
                    <a:pt x="1037667" y="27738"/>
                  </a:lnTo>
                  <a:close/>
                  <a:moveTo>
                    <a:pt x="1487016" y="2083"/>
                  </a:moveTo>
                  <a:lnTo>
                    <a:pt x="1497174" y="5599"/>
                  </a:lnTo>
                  <a:cubicBezTo>
                    <a:pt x="1492963" y="17146"/>
                    <a:pt x="1488362" y="27955"/>
                    <a:pt x="1483370" y="38025"/>
                  </a:cubicBezTo>
                  <a:lnTo>
                    <a:pt x="1483370" y="129052"/>
                  </a:lnTo>
                  <a:lnTo>
                    <a:pt x="1473473" y="129052"/>
                  </a:lnTo>
                  <a:lnTo>
                    <a:pt x="1473473" y="56127"/>
                  </a:lnTo>
                  <a:cubicBezTo>
                    <a:pt x="1469479" y="62725"/>
                    <a:pt x="1465312" y="68932"/>
                    <a:pt x="1460971" y="74749"/>
                  </a:cubicBezTo>
                  <a:cubicBezTo>
                    <a:pt x="1459669" y="71016"/>
                    <a:pt x="1458280" y="67152"/>
                    <a:pt x="1456804" y="63159"/>
                  </a:cubicBezTo>
                  <a:cubicBezTo>
                    <a:pt x="1469219" y="46750"/>
                    <a:pt x="1479289" y="26392"/>
                    <a:pt x="1487016" y="2083"/>
                  </a:cubicBezTo>
                  <a:close/>
                  <a:moveTo>
                    <a:pt x="1547310" y="1953"/>
                  </a:moveTo>
                  <a:cubicBezTo>
                    <a:pt x="1555905" y="24004"/>
                    <a:pt x="1569144" y="40109"/>
                    <a:pt x="1587029" y="50266"/>
                  </a:cubicBezTo>
                  <a:cubicBezTo>
                    <a:pt x="1583729" y="54086"/>
                    <a:pt x="1581255" y="57255"/>
                    <a:pt x="1579606" y="59773"/>
                  </a:cubicBezTo>
                  <a:cubicBezTo>
                    <a:pt x="1560246" y="46490"/>
                    <a:pt x="1546615" y="28432"/>
                    <a:pt x="1538715" y="5599"/>
                  </a:cubicBezTo>
                  <a:close/>
                  <a:moveTo>
                    <a:pt x="1100435" y="1693"/>
                  </a:moveTo>
                  <a:lnTo>
                    <a:pt x="1110853" y="1693"/>
                  </a:lnTo>
                  <a:lnTo>
                    <a:pt x="1110853" y="22659"/>
                  </a:lnTo>
                  <a:lnTo>
                    <a:pt x="1146274" y="22659"/>
                  </a:lnTo>
                  <a:lnTo>
                    <a:pt x="1146274" y="32165"/>
                  </a:lnTo>
                  <a:lnTo>
                    <a:pt x="1110853" y="32165"/>
                  </a:lnTo>
                  <a:lnTo>
                    <a:pt x="1110853" y="52090"/>
                  </a:lnTo>
                  <a:lnTo>
                    <a:pt x="1138591" y="52090"/>
                  </a:lnTo>
                  <a:lnTo>
                    <a:pt x="1138591" y="59903"/>
                  </a:lnTo>
                  <a:cubicBezTo>
                    <a:pt x="1132470" y="77266"/>
                    <a:pt x="1123767" y="91331"/>
                    <a:pt x="1112481" y="102096"/>
                  </a:cubicBezTo>
                  <a:cubicBezTo>
                    <a:pt x="1122248" y="109779"/>
                    <a:pt x="1134337" y="115639"/>
                    <a:pt x="1148748" y="119676"/>
                  </a:cubicBezTo>
                  <a:cubicBezTo>
                    <a:pt x="1145449" y="123496"/>
                    <a:pt x="1142671" y="126839"/>
                    <a:pt x="1140414" y="129703"/>
                  </a:cubicBezTo>
                  <a:cubicBezTo>
                    <a:pt x="1126306" y="123974"/>
                    <a:pt x="1114347" y="117007"/>
                    <a:pt x="1104537" y="108802"/>
                  </a:cubicBezTo>
                  <a:cubicBezTo>
                    <a:pt x="1093121" y="117397"/>
                    <a:pt x="1079773" y="124712"/>
                    <a:pt x="1064493" y="130745"/>
                  </a:cubicBezTo>
                  <a:cubicBezTo>
                    <a:pt x="1062670" y="127967"/>
                    <a:pt x="1060369" y="124885"/>
                    <a:pt x="1057591" y="121499"/>
                  </a:cubicBezTo>
                  <a:cubicBezTo>
                    <a:pt x="1073088" y="116464"/>
                    <a:pt x="1086327" y="109953"/>
                    <a:pt x="1097310" y="101966"/>
                  </a:cubicBezTo>
                  <a:cubicBezTo>
                    <a:pt x="1087673" y="91461"/>
                    <a:pt x="1080446" y="77700"/>
                    <a:pt x="1075627" y="60684"/>
                  </a:cubicBezTo>
                  <a:lnTo>
                    <a:pt x="1066967" y="60684"/>
                  </a:lnTo>
                  <a:lnTo>
                    <a:pt x="1066967" y="52090"/>
                  </a:lnTo>
                  <a:lnTo>
                    <a:pt x="1100435" y="52090"/>
                  </a:lnTo>
                  <a:lnTo>
                    <a:pt x="1100435" y="32165"/>
                  </a:lnTo>
                  <a:lnTo>
                    <a:pt x="1066446" y="32165"/>
                  </a:lnTo>
                  <a:lnTo>
                    <a:pt x="1066446" y="22659"/>
                  </a:lnTo>
                  <a:lnTo>
                    <a:pt x="1100435" y="22659"/>
                  </a:lnTo>
                  <a:close/>
                  <a:moveTo>
                    <a:pt x="1221562" y="1172"/>
                  </a:moveTo>
                  <a:lnTo>
                    <a:pt x="1231980" y="1172"/>
                  </a:lnTo>
                  <a:lnTo>
                    <a:pt x="1231980" y="32686"/>
                  </a:lnTo>
                  <a:lnTo>
                    <a:pt x="1288889" y="32686"/>
                  </a:lnTo>
                  <a:lnTo>
                    <a:pt x="1288889" y="42323"/>
                  </a:lnTo>
                  <a:lnTo>
                    <a:pt x="1236734" y="42323"/>
                  </a:lnTo>
                  <a:cubicBezTo>
                    <a:pt x="1251189" y="70625"/>
                    <a:pt x="1269702" y="91070"/>
                    <a:pt x="1292274" y="103659"/>
                  </a:cubicBezTo>
                  <a:cubicBezTo>
                    <a:pt x="1289149" y="107218"/>
                    <a:pt x="1286371" y="110691"/>
                    <a:pt x="1283940" y="114076"/>
                  </a:cubicBezTo>
                  <a:cubicBezTo>
                    <a:pt x="1262279" y="98753"/>
                    <a:pt x="1244960" y="77114"/>
                    <a:pt x="1231980" y="49160"/>
                  </a:cubicBezTo>
                  <a:lnTo>
                    <a:pt x="1231980" y="129703"/>
                  </a:lnTo>
                  <a:lnTo>
                    <a:pt x="1221562" y="129703"/>
                  </a:lnTo>
                  <a:lnTo>
                    <a:pt x="1221562" y="48899"/>
                  </a:lnTo>
                  <a:cubicBezTo>
                    <a:pt x="1209408" y="74944"/>
                    <a:pt x="1191654" y="97234"/>
                    <a:pt x="1168301" y="115769"/>
                  </a:cubicBezTo>
                  <a:cubicBezTo>
                    <a:pt x="1166304" y="112991"/>
                    <a:pt x="1163786" y="109692"/>
                    <a:pt x="1160748" y="105872"/>
                  </a:cubicBezTo>
                  <a:cubicBezTo>
                    <a:pt x="1184058" y="88987"/>
                    <a:pt x="1202637" y="67803"/>
                    <a:pt x="1216484" y="42323"/>
                  </a:cubicBezTo>
                  <a:lnTo>
                    <a:pt x="1164915" y="42323"/>
                  </a:lnTo>
                  <a:lnTo>
                    <a:pt x="1164915" y="32686"/>
                  </a:lnTo>
                  <a:lnTo>
                    <a:pt x="1221562" y="32686"/>
                  </a:lnTo>
                  <a:close/>
                  <a:moveTo>
                    <a:pt x="487877" y="911"/>
                  </a:moveTo>
                  <a:lnTo>
                    <a:pt x="498425" y="2344"/>
                  </a:lnTo>
                  <a:cubicBezTo>
                    <a:pt x="497774" y="6120"/>
                    <a:pt x="497101" y="9680"/>
                    <a:pt x="496407" y="13022"/>
                  </a:cubicBezTo>
                  <a:lnTo>
                    <a:pt x="551296" y="13022"/>
                  </a:lnTo>
                  <a:lnTo>
                    <a:pt x="551296" y="21357"/>
                  </a:lnTo>
                  <a:lnTo>
                    <a:pt x="494518" y="21357"/>
                  </a:lnTo>
                  <a:cubicBezTo>
                    <a:pt x="493520" y="25350"/>
                    <a:pt x="492478" y="28953"/>
                    <a:pt x="491393" y="32165"/>
                  </a:cubicBezTo>
                  <a:lnTo>
                    <a:pt x="546869" y="32165"/>
                  </a:lnTo>
                  <a:lnTo>
                    <a:pt x="546869" y="40500"/>
                  </a:lnTo>
                  <a:lnTo>
                    <a:pt x="488268" y="40500"/>
                  </a:lnTo>
                  <a:cubicBezTo>
                    <a:pt x="486488" y="44797"/>
                    <a:pt x="484361" y="48964"/>
                    <a:pt x="481887" y="53001"/>
                  </a:cubicBezTo>
                  <a:lnTo>
                    <a:pt x="556636" y="53001"/>
                  </a:lnTo>
                  <a:lnTo>
                    <a:pt x="556636" y="61336"/>
                  </a:lnTo>
                  <a:lnTo>
                    <a:pt x="520173" y="61336"/>
                  </a:lnTo>
                  <a:cubicBezTo>
                    <a:pt x="528898" y="72057"/>
                    <a:pt x="541833" y="79784"/>
                    <a:pt x="558980" y="84516"/>
                  </a:cubicBezTo>
                  <a:cubicBezTo>
                    <a:pt x="556549" y="88249"/>
                    <a:pt x="554378" y="91721"/>
                    <a:pt x="552468" y="94933"/>
                  </a:cubicBezTo>
                  <a:cubicBezTo>
                    <a:pt x="543353" y="91331"/>
                    <a:pt x="535387" y="87033"/>
                    <a:pt x="528572" y="82041"/>
                  </a:cubicBezTo>
                  <a:cubicBezTo>
                    <a:pt x="522929" y="85601"/>
                    <a:pt x="516483" y="89247"/>
                    <a:pt x="509234" y="92980"/>
                  </a:cubicBezTo>
                  <a:cubicBezTo>
                    <a:pt x="507932" y="90897"/>
                    <a:pt x="506152" y="88335"/>
                    <a:pt x="503895" y="85297"/>
                  </a:cubicBezTo>
                  <a:cubicBezTo>
                    <a:pt x="510015" y="82389"/>
                    <a:pt x="515788" y="79241"/>
                    <a:pt x="521215" y="75856"/>
                  </a:cubicBezTo>
                  <a:cubicBezTo>
                    <a:pt x="516570" y="71471"/>
                    <a:pt x="512663" y="66631"/>
                    <a:pt x="509494" y="61336"/>
                  </a:cubicBezTo>
                  <a:lnTo>
                    <a:pt x="476092" y="61336"/>
                  </a:lnTo>
                  <a:cubicBezTo>
                    <a:pt x="472315" y="66197"/>
                    <a:pt x="467974" y="70842"/>
                    <a:pt x="463069" y="75270"/>
                  </a:cubicBezTo>
                  <a:cubicBezTo>
                    <a:pt x="469103" y="78742"/>
                    <a:pt x="475028" y="82345"/>
                    <a:pt x="480845" y="86078"/>
                  </a:cubicBezTo>
                  <a:lnTo>
                    <a:pt x="474594" y="94022"/>
                  </a:lnTo>
                  <a:cubicBezTo>
                    <a:pt x="468647" y="89811"/>
                    <a:pt x="462375" y="85622"/>
                    <a:pt x="455777" y="81455"/>
                  </a:cubicBezTo>
                  <a:cubicBezTo>
                    <a:pt x="449179" y="86577"/>
                    <a:pt x="441734" y="91417"/>
                    <a:pt x="433443" y="95975"/>
                  </a:cubicBezTo>
                  <a:cubicBezTo>
                    <a:pt x="431707" y="93197"/>
                    <a:pt x="429623" y="90159"/>
                    <a:pt x="427192" y="86860"/>
                  </a:cubicBezTo>
                  <a:cubicBezTo>
                    <a:pt x="441777" y="79871"/>
                    <a:pt x="453671" y="71363"/>
                    <a:pt x="462874" y="61336"/>
                  </a:cubicBezTo>
                  <a:lnTo>
                    <a:pt x="429797" y="61336"/>
                  </a:lnTo>
                  <a:lnTo>
                    <a:pt x="429797" y="53001"/>
                  </a:lnTo>
                  <a:lnTo>
                    <a:pt x="469646" y="53001"/>
                  </a:lnTo>
                  <a:cubicBezTo>
                    <a:pt x="472510" y="49051"/>
                    <a:pt x="475006" y="44884"/>
                    <a:pt x="477133" y="40500"/>
                  </a:cubicBezTo>
                  <a:lnTo>
                    <a:pt x="439564" y="40500"/>
                  </a:lnTo>
                  <a:lnTo>
                    <a:pt x="439564" y="32165"/>
                  </a:lnTo>
                  <a:lnTo>
                    <a:pt x="480650" y="32165"/>
                  </a:lnTo>
                  <a:cubicBezTo>
                    <a:pt x="481908" y="28779"/>
                    <a:pt x="483037" y="25176"/>
                    <a:pt x="484035" y="21357"/>
                  </a:cubicBezTo>
                  <a:lnTo>
                    <a:pt x="434876" y="21357"/>
                  </a:lnTo>
                  <a:lnTo>
                    <a:pt x="434876" y="13022"/>
                  </a:lnTo>
                  <a:lnTo>
                    <a:pt x="485924" y="13022"/>
                  </a:lnTo>
                  <a:cubicBezTo>
                    <a:pt x="486705" y="9202"/>
                    <a:pt x="487356" y="5165"/>
                    <a:pt x="487877" y="911"/>
                  </a:cubicBezTo>
                  <a:close/>
                  <a:moveTo>
                    <a:pt x="1649946" y="521"/>
                  </a:moveTo>
                  <a:lnTo>
                    <a:pt x="1660754" y="2995"/>
                  </a:lnTo>
                  <a:cubicBezTo>
                    <a:pt x="1659018" y="7813"/>
                    <a:pt x="1657108" y="12545"/>
                    <a:pt x="1655024" y="17189"/>
                  </a:cubicBezTo>
                  <a:lnTo>
                    <a:pt x="1728601" y="17189"/>
                  </a:lnTo>
                  <a:lnTo>
                    <a:pt x="1728601" y="26826"/>
                  </a:lnTo>
                  <a:lnTo>
                    <a:pt x="1650336" y="26826"/>
                  </a:lnTo>
                  <a:cubicBezTo>
                    <a:pt x="1647645" y="31948"/>
                    <a:pt x="1644693" y="36940"/>
                    <a:pt x="1641481" y="41802"/>
                  </a:cubicBezTo>
                  <a:lnTo>
                    <a:pt x="1712844" y="41802"/>
                  </a:lnTo>
                  <a:lnTo>
                    <a:pt x="1712844" y="111342"/>
                  </a:lnTo>
                  <a:cubicBezTo>
                    <a:pt x="1712844" y="122107"/>
                    <a:pt x="1707592" y="127490"/>
                    <a:pt x="1697087" y="127490"/>
                  </a:cubicBezTo>
                  <a:cubicBezTo>
                    <a:pt x="1692486" y="127576"/>
                    <a:pt x="1685497" y="127620"/>
                    <a:pt x="1676121" y="127620"/>
                  </a:cubicBezTo>
                  <a:cubicBezTo>
                    <a:pt x="1675687" y="124668"/>
                    <a:pt x="1675036" y="121109"/>
                    <a:pt x="1674167" y="116941"/>
                  </a:cubicBezTo>
                  <a:cubicBezTo>
                    <a:pt x="1682154" y="117549"/>
                    <a:pt x="1688579" y="117853"/>
                    <a:pt x="1693441" y="117853"/>
                  </a:cubicBezTo>
                  <a:cubicBezTo>
                    <a:pt x="1699431" y="117853"/>
                    <a:pt x="1702426" y="114901"/>
                    <a:pt x="1702426" y="108998"/>
                  </a:cubicBezTo>
                  <a:lnTo>
                    <a:pt x="1702426" y="99752"/>
                  </a:lnTo>
                  <a:lnTo>
                    <a:pt x="1636793" y="99752"/>
                  </a:lnTo>
                  <a:lnTo>
                    <a:pt x="1636793" y="129183"/>
                  </a:lnTo>
                  <a:lnTo>
                    <a:pt x="1626505" y="129183"/>
                  </a:lnTo>
                  <a:lnTo>
                    <a:pt x="1626505" y="61791"/>
                  </a:lnTo>
                  <a:cubicBezTo>
                    <a:pt x="1620211" y="69127"/>
                    <a:pt x="1613266" y="76181"/>
                    <a:pt x="1605669" y="82953"/>
                  </a:cubicBezTo>
                  <a:cubicBezTo>
                    <a:pt x="1603846" y="79914"/>
                    <a:pt x="1601763" y="76745"/>
                    <a:pt x="1599418" y="73446"/>
                  </a:cubicBezTo>
                  <a:cubicBezTo>
                    <a:pt x="1616174" y="59426"/>
                    <a:pt x="1629262" y="43885"/>
                    <a:pt x="1638681" y="26826"/>
                  </a:cubicBezTo>
                  <a:lnTo>
                    <a:pt x="1603065" y="26826"/>
                  </a:lnTo>
                  <a:lnTo>
                    <a:pt x="1603065" y="17189"/>
                  </a:lnTo>
                  <a:lnTo>
                    <a:pt x="1643565" y="17189"/>
                  </a:lnTo>
                  <a:cubicBezTo>
                    <a:pt x="1646039" y="11763"/>
                    <a:pt x="1648166" y="6207"/>
                    <a:pt x="1649946" y="521"/>
                  </a:cubicBezTo>
                  <a:close/>
                  <a:moveTo>
                    <a:pt x="932278" y="521"/>
                  </a:moveTo>
                  <a:cubicBezTo>
                    <a:pt x="936228" y="6685"/>
                    <a:pt x="939158" y="11503"/>
                    <a:pt x="941068" y="14976"/>
                  </a:cubicBezTo>
                  <a:lnTo>
                    <a:pt x="994655" y="14976"/>
                  </a:lnTo>
                  <a:lnTo>
                    <a:pt x="994655" y="24091"/>
                  </a:lnTo>
                  <a:lnTo>
                    <a:pt x="922771" y="24091"/>
                  </a:lnTo>
                  <a:cubicBezTo>
                    <a:pt x="914176" y="30168"/>
                    <a:pt x="906320" y="35464"/>
                    <a:pt x="899201" y="39979"/>
                  </a:cubicBezTo>
                  <a:cubicBezTo>
                    <a:pt x="919559" y="39979"/>
                    <a:pt x="940352" y="39762"/>
                    <a:pt x="961578" y="39328"/>
                  </a:cubicBezTo>
                  <a:cubicBezTo>
                    <a:pt x="958713" y="37201"/>
                    <a:pt x="955762" y="35074"/>
                    <a:pt x="952723" y="32947"/>
                  </a:cubicBezTo>
                  <a:lnTo>
                    <a:pt x="958844" y="26175"/>
                  </a:lnTo>
                  <a:cubicBezTo>
                    <a:pt x="969956" y="33815"/>
                    <a:pt x="980938" y="41758"/>
                    <a:pt x="991790" y="50006"/>
                  </a:cubicBezTo>
                  <a:lnTo>
                    <a:pt x="984368" y="57429"/>
                  </a:lnTo>
                  <a:cubicBezTo>
                    <a:pt x="980765" y="54303"/>
                    <a:pt x="977010" y="51178"/>
                    <a:pt x="973103" y="48053"/>
                  </a:cubicBezTo>
                  <a:cubicBezTo>
                    <a:pt x="939071" y="48183"/>
                    <a:pt x="913091" y="48660"/>
                    <a:pt x="895164" y="49485"/>
                  </a:cubicBezTo>
                  <a:cubicBezTo>
                    <a:pt x="889694" y="49746"/>
                    <a:pt x="885006" y="50223"/>
                    <a:pt x="881100" y="50918"/>
                  </a:cubicBezTo>
                  <a:lnTo>
                    <a:pt x="877453" y="39979"/>
                  </a:lnTo>
                  <a:cubicBezTo>
                    <a:pt x="883444" y="38850"/>
                    <a:pt x="888262" y="37201"/>
                    <a:pt x="891908" y="35030"/>
                  </a:cubicBezTo>
                  <a:cubicBezTo>
                    <a:pt x="897117" y="31948"/>
                    <a:pt x="902283" y="28302"/>
                    <a:pt x="907405" y="24091"/>
                  </a:cubicBezTo>
                  <a:lnTo>
                    <a:pt x="868207" y="24091"/>
                  </a:lnTo>
                  <a:lnTo>
                    <a:pt x="868207" y="14976"/>
                  </a:lnTo>
                  <a:lnTo>
                    <a:pt x="929283" y="14976"/>
                  </a:lnTo>
                  <a:cubicBezTo>
                    <a:pt x="927459" y="11807"/>
                    <a:pt x="925463" y="8464"/>
                    <a:pt x="923292" y="4948"/>
                  </a:cubicBezTo>
                  <a:close/>
                  <a:moveTo>
                    <a:pt x="643533" y="0"/>
                  </a:moveTo>
                  <a:cubicBezTo>
                    <a:pt x="648828" y="5730"/>
                    <a:pt x="653299" y="11242"/>
                    <a:pt x="656946" y="16538"/>
                  </a:cubicBezTo>
                  <a:lnTo>
                    <a:pt x="650955" y="20575"/>
                  </a:lnTo>
                  <a:lnTo>
                    <a:pt x="704217" y="20575"/>
                  </a:lnTo>
                  <a:lnTo>
                    <a:pt x="704217" y="45318"/>
                  </a:lnTo>
                  <a:lnTo>
                    <a:pt x="693669" y="45318"/>
                  </a:lnTo>
                  <a:lnTo>
                    <a:pt x="693669" y="30212"/>
                  </a:lnTo>
                  <a:lnTo>
                    <a:pt x="597954" y="30212"/>
                  </a:lnTo>
                  <a:lnTo>
                    <a:pt x="597954" y="45318"/>
                  </a:lnTo>
                  <a:lnTo>
                    <a:pt x="587536" y="45318"/>
                  </a:lnTo>
                  <a:lnTo>
                    <a:pt x="587536" y="20575"/>
                  </a:lnTo>
                  <a:lnTo>
                    <a:pt x="646202" y="20575"/>
                  </a:lnTo>
                  <a:cubicBezTo>
                    <a:pt x="642903" y="15800"/>
                    <a:pt x="639105" y="10895"/>
                    <a:pt x="634808" y="5860"/>
                  </a:cubicBezTo>
                  <a:close/>
                </a:path>
              </a:pathLst>
            </a:custGeom>
            <a:grpFill/>
            <a:ln>
              <a:noFill/>
            </a:ln>
            <a:effectLst/>
            <a:extLst>
              <a:ext uri="{91240B29-F687-4F45-9708-019B960494DF}">
                <a14:hiddenLine xmlns:a14="http://schemas.microsoft.com/office/drawing/2010/main" w="9525">
                  <a:solidFill>
                    <a:srgbClr val="000000"/>
                  </a:solidFill>
                  <a:miter lim="800000"/>
                  <a:headEnd/>
                  <a:tailEnd/>
                </a14:hiddenLine>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lgn="l" defTabSz="685800" rtl="0" eaLnBrk="1" latinLnBrk="0" hangingPunct="1">
                <a:lnSpc>
                  <a:spcPct val="90000"/>
                </a:lnSpc>
                <a:spcBef>
                  <a:spcPct val="0"/>
                </a:spcBef>
                <a:buNone/>
                <a:defRPr sz="2400" b="1" i="0" kern="1200" baseline="0">
                  <a:solidFill>
                    <a:schemeClr val="accent1">
                      <a:lumMod val="75000"/>
                    </a:schemeClr>
                  </a:solidFill>
                  <a:effectLst/>
                  <a:latin typeface="Arial Black" panose="020B0A04020102020204" pitchFamily="34" charset="0"/>
                  <a:ea typeface="微软雅黑" panose="020B0503020204020204" pitchFamily="34" charset="-122"/>
                  <a:cs typeface="+mj-cs"/>
                </a:defRPr>
              </a:lvl1pPr>
            </a:lstStyle>
            <a:p>
              <a:pPr algn="dist" defTabSz="913765">
                <a:lnSpc>
                  <a:spcPct val="100000"/>
                </a:lnSpc>
              </a:pPr>
              <a:endParaRPr lang="zh-CN" altLang="en-US" sz="1050" b="0" dirty="0">
                <a:solidFill>
                  <a:srgbClr val="3E3A39"/>
                </a:solidFill>
                <a:latin typeface="微软雅黑" pitchFamily="34" charset="-122"/>
                <a:cs typeface="+mn-cs"/>
              </a:endParaRPr>
            </a:p>
          </p:txBody>
        </p:sp>
        <p:sp>
          <p:nvSpPr>
            <p:cNvPr id="52" name="任意多边形 51"/>
            <p:cNvSpPr/>
            <p:nvPr/>
          </p:nvSpPr>
          <p:spPr>
            <a:xfrm>
              <a:off x="2050144" y="6486734"/>
              <a:ext cx="2165440" cy="85078"/>
            </a:xfrm>
            <a:custGeom>
              <a:avLst/>
              <a:gdLst/>
              <a:ahLst/>
              <a:cxnLst/>
              <a:rect l="l" t="t" r="r" b="b"/>
              <a:pathLst>
                <a:path w="2165440" h="85078">
                  <a:moveTo>
                    <a:pt x="2158789" y="71930"/>
                  </a:moveTo>
                  <a:cubicBezTo>
                    <a:pt x="2160699" y="71930"/>
                    <a:pt x="2162285" y="72570"/>
                    <a:pt x="2163547" y="73849"/>
                  </a:cubicBezTo>
                  <a:cubicBezTo>
                    <a:pt x="2164809" y="75128"/>
                    <a:pt x="2165440" y="76671"/>
                    <a:pt x="2165440" y="78479"/>
                  </a:cubicBezTo>
                  <a:cubicBezTo>
                    <a:pt x="2165440" y="80252"/>
                    <a:pt x="2164809" y="81779"/>
                    <a:pt x="2163547" y="83058"/>
                  </a:cubicBezTo>
                  <a:cubicBezTo>
                    <a:pt x="2162285" y="84337"/>
                    <a:pt x="2160682" y="84976"/>
                    <a:pt x="2158738" y="84976"/>
                  </a:cubicBezTo>
                  <a:cubicBezTo>
                    <a:pt x="2156862" y="84976"/>
                    <a:pt x="2155301" y="84337"/>
                    <a:pt x="2154057" y="83058"/>
                  </a:cubicBezTo>
                  <a:cubicBezTo>
                    <a:pt x="2152812" y="81779"/>
                    <a:pt x="2152189" y="80252"/>
                    <a:pt x="2152189" y="78479"/>
                  </a:cubicBezTo>
                  <a:cubicBezTo>
                    <a:pt x="2152189" y="76637"/>
                    <a:pt x="2152820" y="75085"/>
                    <a:pt x="2154082" y="73823"/>
                  </a:cubicBezTo>
                  <a:cubicBezTo>
                    <a:pt x="2155344" y="72561"/>
                    <a:pt x="2156913" y="71930"/>
                    <a:pt x="2158789" y="71930"/>
                  </a:cubicBezTo>
                  <a:close/>
                  <a:moveTo>
                    <a:pt x="1281540" y="55355"/>
                  </a:moveTo>
                  <a:lnTo>
                    <a:pt x="1268290" y="57145"/>
                  </a:lnTo>
                  <a:cubicBezTo>
                    <a:pt x="1263651" y="57759"/>
                    <a:pt x="1260454" y="58919"/>
                    <a:pt x="1258697" y="60624"/>
                  </a:cubicBezTo>
                  <a:cubicBezTo>
                    <a:pt x="1256941" y="62329"/>
                    <a:pt x="1256063" y="64717"/>
                    <a:pt x="1256063" y="67786"/>
                  </a:cubicBezTo>
                  <a:cubicBezTo>
                    <a:pt x="1256063" y="70481"/>
                    <a:pt x="1257017" y="72681"/>
                    <a:pt x="1258927" y="74386"/>
                  </a:cubicBezTo>
                  <a:cubicBezTo>
                    <a:pt x="1260838" y="76091"/>
                    <a:pt x="1263361" y="76944"/>
                    <a:pt x="1266499" y="76944"/>
                  </a:cubicBezTo>
                  <a:cubicBezTo>
                    <a:pt x="1270865" y="76944"/>
                    <a:pt x="1274463" y="75409"/>
                    <a:pt x="1277294" y="72340"/>
                  </a:cubicBezTo>
                  <a:cubicBezTo>
                    <a:pt x="1280125" y="69270"/>
                    <a:pt x="1281540" y="65416"/>
                    <a:pt x="1281540" y="60778"/>
                  </a:cubicBezTo>
                  <a:close/>
                  <a:moveTo>
                    <a:pt x="2102490" y="34123"/>
                  </a:moveTo>
                  <a:cubicBezTo>
                    <a:pt x="2097169" y="34123"/>
                    <a:pt x="2092974" y="36110"/>
                    <a:pt x="2089905" y="40083"/>
                  </a:cubicBezTo>
                  <a:cubicBezTo>
                    <a:pt x="2086835" y="44057"/>
                    <a:pt x="2085300" y="49471"/>
                    <a:pt x="2085300" y="56327"/>
                  </a:cubicBezTo>
                  <a:cubicBezTo>
                    <a:pt x="2085300" y="62636"/>
                    <a:pt x="2086775" y="67624"/>
                    <a:pt x="2089726" y="71291"/>
                  </a:cubicBezTo>
                  <a:cubicBezTo>
                    <a:pt x="2092676" y="74957"/>
                    <a:pt x="2096607" y="76791"/>
                    <a:pt x="2101518" y="76791"/>
                  </a:cubicBezTo>
                  <a:cubicBezTo>
                    <a:pt x="2106361" y="76791"/>
                    <a:pt x="2110317" y="74991"/>
                    <a:pt x="2113387" y="71393"/>
                  </a:cubicBezTo>
                  <a:cubicBezTo>
                    <a:pt x="2116456" y="67795"/>
                    <a:pt x="2117991" y="63318"/>
                    <a:pt x="2117991" y="57964"/>
                  </a:cubicBezTo>
                  <a:lnTo>
                    <a:pt x="2117991" y="50085"/>
                  </a:lnTo>
                  <a:cubicBezTo>
                    <a:pt x="2117991" y="45549"/>
                    <a:pt x="2116499" y="41755"/>
                    <a:pt x="2113515" y="38702"/>
                  </a:cubicBezTo>
                  <a:cubicBezTo>
                    <a:pt x="2110531" y="35650"/>
                    <a:pt x="2106855" y="34123"/>
                    <a:pt x="2102490" y="34123"/>
                  </a:cubicBezTo>
                  <a:close/>
                  <a:moveTo>
                    <a:pt x="1436763" y="34123"/>
                  </a:moveTo>
                  <a:cubicBezTo>
                    <a:pt x="1431136" y="34123"/>
                    <a:pt x="1426693" y="36050"/>
                    <a:pt x="1423436" y="39904"/>
                  </a:cubicBezTo>
                  <a:cubicBezTo>
                    <a:pt x="1420179" y="43758"/>
                    <a:pt x="1418550" y="49045"/>
                    <a:pt x="1418550" y="55764"/>
                  </a:cubicBezTo>
                  <a:cubicBezTo>
                    <a:pt x="1418550" y="62278"/>
                    <a:pt x="1420196" y="67411"/>
                    <a:pt x="1423487" y="71163"/>
                  </a:cubicBezTo>
                  <a:cubicBezTo>
                    <a:pt x="1426778" y="74915"/>
                    <a:pt x="1431204" y="76791"/>
                    <a:pt x="1436763" y="76791"/>
                  </a:cubicBezTo>
                  <a:cubicBezTo>
                    <a:pt x="1442493" y="76791"/>
                    <a:pt x="1446859" y="74957"/>
                    <a:pt x="1449860" y="71291"/>
                  </a:cubicBezTo>
                  <a:cubicBezTo>
                    <a:pt x="1452861" y="67624"/>
                    <a:pt x="1454362" y="62364"/>
                    <a:pt x="1454362" y="55508"/>
                  </a:cubicBezTo>
                  <a:cubicBezTo>
                    <a:pt x="1454362" y="48619"/>
                    <a:pt x="1452861" y="43332"/>
                    <a:pt x="1449860" y="39649"/>
                  </a:cubicBezTo>
                  <a:cubicBezTo>
                    <a:pt x="1446859" y="35965"/>
                    <a:pt x="1442493" y="34123"/>
                    <a:pt x="1436763" y="34123"/>
                  </a:cubicBezTo>
                  <a:close/>
                  <a:moveTo>
                    <a:pt x="1045215" y="34123"/>
                  </a:moveTo>
                  <a:cubicBezTo>
                    <a:pt x="1039894" y="34123"/>
                    <a:pt x="1035699" y="36110"/>
                    <a:pt x="1032630" y="40083"/>
                  </a:cubicBezTo>
                  <a:cubicBezTo>
                    <a:pt x="1029560" y="44057"/>
                    <a:pt x="1028025" y="49471"/>
                    <a:pt x="1028025" y="56327"/>
                  </a:cubicBezTo>
                  <a:cubicBezTo>
                    <a:pt x="1028025" y="62636"/>
                    <a:pt x="1029500" y="67624"/>
                    <a:pt x="1032451" y="71291"/>
                  </a:cubicBezTo>
                  <a:cubicBezTo>
                    <a:pt x="1035401" y="74957"/>
                    <a:pt x="1039332" y="76791"/>
                    <a:pt x="1044243" y="76791"/>
                  </a:cubicBezTo>
                  <a:cubicBezTo>
                    <a:pt x="1049086" y="76791"/>
                    <a:pt x="1053042" y="74991"/>
                    <a:pt x="1056112" y="71393"/>
                  </a:cubicBezTo>
                  <a:cubicBezTo>
                    <a:pt x="1059182" y="67795"/>
                    <a:pt x="1060716" y="63318"/>
                    <a:pt x="1060716" y="57964"/>
                  </a:cubicBezTo>
                  <a:lnTo>
                    <a:pt x="1060716" y="50085"/>
                  </a:lnTo>
                  <a:cubicBezTo>
                    <a:pt x="1060716" y="45549"/>
                    <a:pt x="1059224" y="41755"/>
                    <a:pt x="1056240" y="38702"/>
                  </a:cubicBezTo>
                  <a:cubicBezTo>
                    <a:pt x="1053255" y="35650"/>
                    <a:pt x="1049580" y="34123"/>
                    <a:pt x="1045215" y="34123"/>
                  </a:cubicBezTo>
                  <a:close/>
                  <a:moveTo>
                    <a:pt x="1720211" y="33919"/>
                  </a:moveTo>
                  <a:cubicBezTo>
                    <a:pt x="1716221" y="33919"/>
                    <a:pt x="1712767" y="35402"/>
                    <a:pt x="1709851" y="38370"/>
                  </a:cubicBezTo>
                  <a:cubicBezTo>
                    <a:pt x="1706935" y="41337"/>
                    <a:pt x="1705102" y="45208"/>
                    <a:pt x="1704351" y="49983"/>
                  </a:cubicBezTo>
                  <a:lnTo>
                    <a:pt x="1733922" y="49983"/>
                  </a:lnTo>
                  <a:cubicBezTo>
                    <a:pt x="1733888" y="44867"/>
                    <a:pt x="1732677" y="40911"/>
                    <a:pt x="1730289" y="38114"/>
                  </a:cubicBezTo>
                  <a:cubicBezTo>
                    <a:pt x="1727902" y="35317"/>
                    <a:pt x="1724543" y="33919"/>
                    <a:pt x="1720211" y="33919"/>
                  </a:cubicBezTo>
                  <a:close/>
                  <a:moveTo>
                    <a:pt x="472436" y="33919"/>
                  </a:moveTo>
                  <a:cubicBezTo>
                    <a:pt x="468445" y="33919"/>
                    <a:pt x="464992" y="35402"/>
                    <a:pt x="462076" y="38370"/>
                  </a:cubicBezTo>
                  <a:cubicBezTo>
                    <a:pt x="459160" y="41337"/>
                    <a:pt x="457327" y="45208"/>
                    <a:pt x="456576" y="49983"/>
                  </a:cubicBezTo>
                  <a:lnTo>
                    <a:pt x="486147" y="49983"/>
                  </a:lnTo>
                  <a:cubicBezTo>
                    <a:pt x="486113" y="44867"/>
                    <a:pt x="484902" y="40911"/>
                    <a:pt x="482514" y="38114"/>
                  </a:cubicBezTo>
                  <a:cubicBezTo>
                    <a:pt x="480127" y="35317"/>
                    <a:pt x="476767" y="33919"/>
                    <a:pt x="472436" y="33919"/>
                  </a:cubicBezTo>
                  <a:close/>
                  <a:moveTo>
                    <a:pt x="177161" y="33919"/>
                  </a:moveTo>
                  <a:cubicBezTo>
                    <a:pt x="173170" y="33919"/>
                    <a:pt x="169717" y="35402"/>
                    <a:pt x="166801" y="38370"/>
                  </a:cubicBezTo>
                  <a:cubicBezTo>
                    <a:pt x="163885" y="41337"/>
                    <a:pt x="162052" y="45208"/>
                    <a:pt x="161301" y="49983"/>
                  </a:cubicBezTo>
                  <a:lnTo>
                    <a:pt x="190872" y="49983"/>
                  </a:lnTo>
                  <a:cubicBezTo>
                    <a:pt x="190838" y="44867"/>
                    <a:pt x="189627" y="40911"/>
                    <a:pt x="187239" y="38114"/>
                  </a:cubicBezTo>
                  <a:cubicBezTo>
                    <a:pt x="184852" y="35317"/>
                    <a:pt x="181492" y="33919"/>
                    <a:pt x="177161" y="33919"/>
                  </a:cubicBezTo>
                  <a:close/>
                  <a:moveTo>
                    <a:pt x="1373953" y="27166"/>
                  </a:moveTo>
                  <a:lnTo>
                    <a:pt x="1383980" y="27166"/>
                  </a:lnTo>
                  <a:lnTo>
                    <a:pt x="1383980" y="83748"/>
                  </a:lnTo>
                  <a:lnTo>
                    <a:pt x="1373953" y="83748"/>
                  </a:lnTo>
                  <a:close/>
                  <a:moveTo>
                    <a:pt x="1096654" y="27166"/>
                  </a:moveTo>
                  <a:lnTo>
                    <a:pt x="1106579" y="27166"/>
                  </a:lnTo>
                  <a:lnTo>
                    <a:pt x="1106579" y="59550"/>
                  </a:lnTo>
                  <a:cubicBezTo>
                    <a:pt x="1106579" y="71044"/>
                    <a:pt x="1110978" y="76791"/>
                    <a:pt x="1119778" y="76791"/>
                  </a:cubicBezTo>
                  <a:cubicBezTo>
                    <a:pt x="1124143" y="76791"/>
                    <a:pt x="1127673" y="75179"/>
                    <a:pt x="1130368" y="71956"/>
                  </a:cubicBezTo>
                  <a:cubicBezTo>
                    <a:pt x="1133062" y="68733"/>
                    <a:pt x="1134409" y="64666"/>
                    <a:pt x="1134409" y="59754"/>
                  </a:cubicBezTo>
                  <a:lnTo>
                    <a:pt x="1134409" y="27166"/>
                  </a:lnTo>
                  <a:lnTo>
                    <a:pt x="1144488" y="27166"/>
                  </a:lnTo>
                  <a:lnTo>
                    <a:pt x="1144488" y="83748"/>
                  </a:lnTo>
                  <a:lnTo>
                    <a:pt x="1134409" y="83748"/>
                  </a:lnTo>
                  <a:lnTo>
                    <a:pt x="1134409" y="74846"/>
                  </a:lnTo>
                  <a:lnTo>
                    <a:pt x="1134205" y="74846"/>
                  </a:lnTo>
                  <a:cubicBezTo>
                    <a:pt x="1130419" y="81668"/>
                    <a:pt x="1124604" y="85078"/>
                    <a:pt x="1116759" y="85078"/>
                  </a:cubicBezTo>
                  <a:cubicBezTo>
                    <a:pt x="1103355" y="85078"/>
                    <a:pt x="1096654" y="77063"/>
                    <a:pt x="1096654" y="61033"/>
                  </a:cubicBezTo>
                  <a:close/>
                  <a:moveTo>
                    <a:pt x="303111" y="27166"/>
                  </a:moveTo>
                  <a:lnTo>
                    <a:pt x="347211" y="27166"/>
                  </a:lnTo>
                  <a:lnTo>
                    <a:pt x="347211" y="30440"/>
                  </a:lnTo>
                  <a:lnTo>
                    <a:pt x="314520" y="75460"/>
                  </a:lnTo>
                  <a:lnTo>
                    <a:pt x="347006" y="75460"/>
                  </a:lnTo>
                  <a:lnTo>
                    <a:pt x="347006" y="83748"/>
                  </a:lnTo>
                  <a:lnTo>
                    <a:pt x="300042" y="83748"/>
                  </a:lnTo>
                  <a:lnTo>
                    <a:pt x="300042" y="80423"/>
                  </a:lnTo>
                  <a:lnTo>
                    <a:pt x="332937" y="35454"/>
                  </a:lnTo>
                  <a:lnTo>
                    <a:pt x="303111" y="35454"/>
                  </a:lnTo>
                  <a:close/>
                  <a:moveTo>
                    <a:pt x="1790365" y="25836"/>
                  </a:moveTo>
                  <a:cubicBezTo>
                    <a:pt x="1795549" y="25836"/>
                    <a:pt x="1799983" y="26756"/>
                    <a:pt x="1803666" y="28598"/>
                  </a:cubicBezTo>
                  <a:lnTo>
                    <a:pt x="1803666" y="38523"/>
                  </a:lnTo>
                  <a:cubicBezTo>
                    <a:pt x="1799676" y="35590"/>
                    <a:pt x="1795242" y="34123"/>
                    <a:pt x="1790365" y="34123"/>
                  </a:cubicBezTo>
                  <a:cubicBezTo>
                    <a:pt x="1784635" y="34123"/>
                    <a:pt x="1779971" y="36110"/>
                    <a:pt x="1776373" y="40083"/>
                  </a:cubicBezTo>
                  <a:cubicBezTo>
                    <a:pt x="1772774" y="44057"/>
                    <a:pt x="1770975" y="49352"/>
                    <a:pt x="1770975" y="55969"/>
                  </a:cubicBezTo>
                  <a:cubicBezTo>
                    <a:pt x="1770975" y="62483"/>
                    <a:pt x="1772672" y="67582"/>
                    <a:pt x="1776066" y="71265"/>
                  </a:cubicBezTo>
                  <a:cubicBezTo>
                    <a:pt x="1779459" y="74949"/>
                    <a:pt x="1784038" y="76791"/>
                    <a:pt x="1789802" y="76791"/>
                  </a:cubicBezTo>
                  <a:cubicBezTo>
                    <a:pt x="1794679" y="76791"/>
                    <a:pt x="1799284" y="75188"/>
                    <a:pt x="1803615" y="71982"/>
                  </a:cubicBezTo>
                  <a:lnTo>
                    <a:pt x="1803615" y="81190"/>
                  </a:lnTo>
                  <a:cubicBezTo>
                    <a:pt x="1799284" y="83782"/>
                    <a:pt x="1794065" y="85078"/>
                    <a:pt x="1787960" y="85078"/>
                  </a:cubicBezTo>
                  <a:cubicBezTo>
                    <a:pt x="1779775" y="85078"/>
                    <a:pt x="1773192" y="82452"/>
                    <a:pt x="1768213" y="77200"/>
                  </a:cubicBezTo>
                  <a:cubicBezTo>
                    <a:pt x="1763233" y="71947"/>
                    <a:pt x="1760743" y="65143"/>
                    <a:pt x="1760743" y="56787"/>
                  </a:cubicBezTo>
                  <a:cubicBezTo>
                    <a:pt x="1760743" y="47510"/>
                    <a:pt x="1763429" y="40032"/>
                    <a:pt x="1768801" y="34354"/>
                  </a:cubicBezTo>
                  <a:cubicBezTo>
                    <a:pt x="1774173" y="28675"/>
                    <a:pt x="1781361" y="25836"/>
                    <a:pt x="1790365" y="25836"/>
                  </a:cubicBezTo>
                  <a:close/>
                  <a:moveTo>
                    <a:pt x="1720364" y="25836"/>
                  </a:moveTo>
                  <a:cubicBezTo>
                    <a:pt x="1727766" y="25836"/>
                    <a:pt x="1733547" y="28214"/>
                    <a:pt x="1737708" y="32972"/>
                  </a:cubicBezTo>
                  <a:cubicBezTo>
                    <a:pt x="1741869" y="37730"/>
                    <a:pt x="1743949" y="44389"/>
                    <a:pt x="1743949" y="52950"/>
                  </a:cubicBezTo>
                  <a:lnTo>
                    <a:pt x="1743949" y="58015"/>
                  </a:lnTo>
                  <a:lnTo>
                    <a:pt x="1704351" y="58015"/>
                  </a:lnTo>
                  <a:cubicBezTo>
                    <a:pt x="1704522" y="64052"/>
                    <a:pt x="1706176" y="68716"/>
                    <a:pt x="1709314" y="72007"/>
                  </a:cubicBezTo>
                  <a:cubicBezTo>
                    <a:pt x="1712452" y="75298"/>
                    <a:pt x="1716834" y="76944"/>
                    <a:pt x="1722462" y="76944"/>
                  </a:cubicBezTo>
                  <a:cubicBezTo>
                    <a:pt x="1728806" y="76944"/>
                    <a:pt x="1734621" y="74915"/>
                    <a:pt x="1739907" y="70856"/>
                  </a:cubicBezTo>
                  <a:lnTo>
                    <a:pt x="1739907" y="79809"/>
                  </a:lnTo>
                  <a:cubicBezTo>
                    <a:pt x="1734928" y="83322"/>
                    <a:pt x="1728328" y="85078"/>
                    <a:pt x="1720109" y="85078"/>
                  </a:cubicBezTo>
                  <a:cubicBezTo>
                    <a:pt x="1711923" y="85078"/>
                    <a:pt x="1705537" y="82486"/>
                    <a:pt x="1700949" y="77302"/>
                  </a:cubicBezTo>
                  <a:cubicBezTo>
                    <a:pt x="1696362" y="72118"/>
                    <a:pt x="1694068" y="64921"/>
                    <a:pt x="1694068" y="55713"/>
                  </a:cubicBezTo>
                  <a:cubicBezTo>
                    <a:pt x="1694068" y="47050"/>
                    <a:pt x="1696584" y="39904"/>
                    <a:pt x="1701614" y="34277"/>
                  </a:cubicBezTo>
                  <a:cubicBezTo>
                    <a:pt x="1706645" y="28649"/>
                    <a:pt x="1712895" y="25836"/>
                    <a:pt x="1720364" y="25836"/>
                  </a:cubicBezTo>
                  <a:close/>
                  <a:moveTo>
                    <a:pt x="1526632" y="25836"/>
                  </a:moveTo>
                  <a:cubicBezTo>
                    <a:pt x="1532839" y="25836"/>
                    <a:pt x="1537563" y="27822"/>
                    <a:pt x="1540803" y="31796"/>
                  </a:cubicBezTo>
                  <a:cubicBezTo>
                    <a:pt x="1544043" y="35769"/>
                    <a:pt x="1545663" y="41559"/>
                    <a:pt x="1545663" y="49164"/>
                  </a:cubicBezTo>
                  <a:lnTo>
                    <a:pt x="1545663" y="83748"/>
                  </a:lnTo>
                  <a:lnTo>
                    <a:pt x="1535687" y="83748"/>
                  </a:lnTo>
                  <a:lnTo>
                    <a:pt x="1535687" y="51569"/>
                  </a:lnTo>
                  <a:cubicBezTo>
                    <a:pt x="1535687" y="39939"/>
                    <a:pt x="1531441" y="34123"/>
                    <a:pt x="1522949" y="34123"/>
                  </a:cubicBezTo>
                  <a:cubicBezTo>
                    <a:pt x="1518549" y="34123"/>
                    <a:pt x="1514934" y="35760"/>
                    <a:pt x="1512103" y="39035"/>
                  </a:cubicBezTo>
                  <a:cubicBezTo>
                    <a:pt x="1509272" y="42309"/>
                    <a:pt x="1507856" y="46453"/>
                    <a:pt x="1507856" y="51466"/>
                  </a:cubicBezTo>
                  <a:lnTo>
                    <a:pt x="1507856" y="83748"/>
                  </a:lnTo>
                  <a:lnTo>
                    <a:pt x="1497829" y="83748"/>
                  </a:lnTo>
                  <a:lnTo>
                    <a:pt x="1497829" y="27166"/>
                  </a:lnTo>
                  <a:lnTo>
                    <a:pt x="1507856" y="27166"/>
                  </a:lnTo>
                  <a:lnTo>
                    <a:pt x="1507856" y="36528"/>
                  </a:lnTo>
                  <a:lnTo>
                    <a:pt x="1508061" y="36528"/>
                  </a:lnTo>
                  <a:cubicBezTo>
                    <a:pt x="1512324" y="29400"/>
                    <a:pt x="1518515" y="25836"/>
                    <a:pt x="1526632" y="25836"/>
                  </a:cubicBezTo>
                  <a:close/>
                  <a:moveTo>
                    <a:pt x="1437377" y="25836"/>
                  </a:moveTo>
                  <a:cubicBezTo>
                    <a:pt x="1445870" y="25836"/>
                    <a:pt x="1452529" y="28436"/>
                    <a:pt x="1457355" y="33637"/>
                  </a:cubicBezTo>
                  <a:cubicBezTo>
                    <a:pt x="1462181" y="38839"/>
                    <a:pt x="1464594" y="46027"/>
                    <a:pt x="1464594" y="55201"/>
                  </a:cubicBezTo>
                  <a:cubicBezTo>
                    <a:pt x="1464594" y="64137"/>
                    <a:pt x="1462019" y="71351"/>
                    <a:pt x="1456869" y="76842"/>
                  </a:cubicBezTo>
                  <a:cubicBezTo>
                    <a:pt x="1451719" y="82333"/>
                    <a:pt x="1444812" y="85078"/>
                    <a:pt x="1436149" y="85078"/>
                  </a:cubicBezTo>
                  <a:cubicBezTo>
                    <a:pt x="1427691" y="85078"/>
                    <a:pt x="1420938" y="82418"/>
                    <a:pt x="1415890" y="77097"/>
                  </a:cubicBezTo>
                  <a:cubicBezTo>
                    <a:pt x="1410842" y="71777"/>
                    <a:pt x="1408318" y="64768"/>
                    <a:pt x="1408318" y="56071"/>
                  </a:cubicBezTo>
                  <a:cubicBezTo>
                    <a:pt x="1408318" y="46726"/>
                    <a:pt x="1410928" y="39350"/>
                    <a:pt x="1416146" y="33944"/>
                  </a:cubicBezTo>
                  <a:cubicBezTo>
                    <a:pt x="1421364" y="28538"/>
                    <a:pt x="1428441" y="25836"/>
                    <a:pt x="1437377" y="25836"/>
                  </a:cubicBezTo>
                  <a:close/>
                  <a:moveTo>
                    <a:pt x="1271001" y="25836"/>
                  </a:moveTo>
                  <a:cubicBezTo>
                    <a:pt x="1284644" y="25836"/>
                    <a:pt x="1291465" y="32998"/>
                    <a:pt x="1291465" y="47323"/>
                  </a:cubicBezTo>
                  <a:lnTo>
                    <a:pt x="1291465" y="83748"/>
                  </a:lnTo>
                  <a:lnTo>
                    <a:pt x="1281540" y="83748"/>
                  </a:lnTo>
                  <a:lnTo>
                    <a:pt x="1281540" y="75000"/>
                  </a:lnTo>
                  <a:lnTo>
                    <a:pt x="1281284" y="75000"/>
                  </a:lnTo>
                  <a:cubicBezTo>
                    <a:pt x="1277362" y="81719"/>
                    <a:pt x="1271581" y="85078"/>
                    <a:pt x="1263941" y="85078"/>
                  </a:cubicBezTo>
                  <a:cubicBezTo>
                    <a:pt x="1258450" y="85078"/>
                    <a:pt x="1254084" y="83595"/>
                    <a:pt x="1250844" y="80628"/>
                  </a:cubicBezTo>
                  <a:cubicBezTo>
                    <a:pt x="1247604" y="77660"/>
                    <a:pt x="1245984" y="73653"/>
                    <a:pt x="1245984" y="68605"/>
                  </a:cubicBezTo>
                  <a:cubicBezTo>
                    <a:pt x="1245984" y="58032"/>
                    <a:pt x="1252243" y="51876"/>
                    <a:pt x="1264760" y="50136"/>
                  </a:cubicBezTo>
                  <a:lnTo>
                    <a:pt x="1281540" y="47783"/>
                  </a:lnTo>
                  <a:cubicBezTo>
                    <a:pt x="1281540" y="38540"/>
                    <a:pt x="1277720" y="33919"/>
                    <a:pt x="1270080" y="33919"/>
                  </a:cubicBezTo>
                  <a:cubicBezTo>
                    <a:pt x="1263293" y="33919"/>
                    <a:pt x="1257103" y="36204"/>
                    <a:pt x="1251509" y="40774"/>
                  </a:cubicBezTo>
                  <a:lnTo>
                    <a:pt x="1251509" y="31105"/>
                  </a:lnTo>
                  <a:cubicBezTo>
                    <a:pt x="1257137" y="27592"/>
                    <a:pt x="1263634" y="25836"/>
                    <a:pt x="1271001" y="25836"/>
                  </a:cubicBezTo>
                  <a:close/>
                  <a:moveTo>
                    <a:pt x="1199815" y="25836"/>
                  </a:moveTo>
                  <a:cubicBezTo>
                    <a:pt x="1204999" y="25836"/>
                    <a:pt x="1209433" y="26756"/>
                    <a:pt x="1213116" y="28598"/>
                  </a:cubicBezTo>
                  <a:lnTo>
                    <a:pt x="1213116" y="38523"/>
                  </a:lnTo>
                  <a:cubicBezTo>
                    <a:pt x="1209126" y="35590"/>
                    <a:pt x="1204692" y="34123"/>
                    <a:pt x="1199815" y="34123"/>
                  </a:cubicBezTo>
                  <a:cubicBezTo>
                    <a:pt x="1194085" y="34123"/>
                    <a:pt x="1189421" y="36110"/>
                    <a:pt x="1185823" y="40083"/>
                  </a:cubicBezTo>
                  <a:cubicBezTo>
                    <a:pt x="1182224" y="44057"/>
                    <a:pt x="1180425" y="49352"/>
                    <a:pt x="1180425" y="55969"/>
                  </a:cubicBezTo>
                  <a:cubicBezTo>
                    <a:pt x="1180425" y="62483"/>
                    <a:pt x="1182122" y="67582"/>
                    <a:pt x="1185516" y="71265"/>
                  </a:cubicBezTo>
                  <a:cubicBezTo>
                    <a:pt x="1188909" y="74949"/>
                    <a:pt x="1193488" y="76791"/>
                    <a:pt x="1199252" y="76791"/>
                  </a:cubicBezTo>
                  <a:cubicBezTo>
                    <a:pt x="1204129" y="76791"/>
                    <a:pt x="1208734" y="75188"/>
                    <a:pt x="1213065" y="71982"/>
                  </a:cubicBezTo>
                  <a:lnTo>
                    <a:pt x="1213065" y="81190"/>
                  </a:lnTo>
                  <a:cubicBezTo>
                    <a:pt x="1208734" y="83782"/>
                    <a:pt x="1203515" y="85078"/>
                    <a:pt x="1197410" y="85078"/>
                  </a:cubicBezTo>
                  <a:cubicBezTo>
                    <a:pt x="1189225" y="85078"/>
                    <a:pt x="1182642" y="82452"/>
                    <a:pt x="1177663" y="77200"/>
                  </a:cubicBezTo>
                  <a:cubicBezTo>
                    <a:pt x="1172683" y="71947"/>
                    <a:pt x="1170193" y="65143"/>
                    <a:pt x="1170193" y="56787"/>
                  </a:cubicBezTo>
                  <a:cubicBezTo>
                    <a:pt x="1170193" y="47510"/>
                    <a:pt x="1172879" y="40032"/>
                    <a:pt x="1178251" y="34354"/>
                  </a:cubicBezTo>
                  <a:cubicBezTo>
                    <a:pt x="1183623" y="28675"/>
                    <a:pt x="1190811" y="25836"/>
                    <a:pt x="1199815" y="25836"/>
                  </a:cubicBezTo>
                  <a:close/>
                  <a:moveTo>
                    <a:pt x="555082" y="25836"/>
                  </a:moveTo>
                  <a:cubicBezTo>
                    <a:pt x="561289" y="25836"/>
                    <a:pt x="566013" y="27822"/>
                    <a:pt x="569253" y="31796"/>
                  </a:cubicBezTo>
                  <a:cubicBezTo>
                    <a:pt x="572493" y="35769"/>
                    <a:pt x="574113" y="41559"/>
                    <a:pt x="574113" y="49164"/>
                  </a:cubicBezTo>
                  <a:lnTo>
                    <a:pt x="574113" y="83748"/>
                  </a:lnTo>
                  <a:lnTo>
                    <a:pt x="564137" y="83748"/>
                  </a:lnTo>
                  <a:lnTo>
                    <a:pt x="564137" y="51569"/>
                  </a:lnTo>
                  <a:cubicBezTo>
                    <a:pt x="564137" y="39939"/>
                    <a:pt x="559891" y="34123"/>
                    <a:pt x="551399" y="34123"/>
                  </a:cubicBezTo>
                  <a:cubicBezTo>
                    <a:pt x="546999" y="34123"/>
                    <a:pt x="543383" y="35760"/>
                    <a:pt x="540553" y="39035"/>
                  </a:cubicBezTo>
                  <a:cubicBezTo>
                    <a:pt x="537722" y="42309"/>
                    <a:pt x="536306" y="46453"/>
                    <a:pt x="536306" y="51466"/>
                  </a:cubicBezTo>
                  <a:lnTo>
                    <a:pt x="536306" y="83748"/>
                  </a:lnTo>
                  <a:lnTo>
                    <a:pt x="526279" y="83748"/>
                  </a:lnTo>
                  <a:lnTo>
                    <a:pt x="526279" y="27166"/>
                  </a:lnTo>
                  <a:lnTo>
                    <a:pt x="536306" y="27166"/>
                  </a:lnTo>
                  <a:lnTo>
                    <a:pt x="536306" y="36528"/>
                  </a:lnTo>
                  <a:lnTo>
                    <a:pt x="536511" y="36528"/>
                  </a:lnTo>
                  <a:cubicBezTo>
                    <a:pt x="540774" y="29400"/>
                    <a:pt x="546965" y="25836"/>
                    <a:pt x="555082" y="25836"/>
                  </a:cubicBezTo>
                  <a:close/>
                  <a:moveTo>
                    <a:pt x="472589" y="25836"/>
                  </a:moveTo>
                  <a:cubicBezTo>
                    <a:pt x="479990" y="25836"/>
                    <a:pt x="485771" y="28214"/>
                    <a:pt x="489933" y="32972"/>
                  </a:cubicBezTo>
                  <a:cubicBezTo>
                    <a:pt x="494094" y="37730"/>
                    <a:pt x="496174" y="44389"/>
                    <a:pt x="496174" y="52950"/>
                  </a:cubicBezTo>
                  <a:lnTo>
                    <a:pt x="496174" y="58015"/>
                  </a:lnTo>
                  <a:lnTo>
                    <a:pt x="456576" y="58015"/>
                  </a:lnTo>
                  <a:cubicBezTo>
                    <a:pt x="456747" y="64052"/>
                    <a:pt x="458401" y="68716"/>
                    <a:pt x="461539" y="72007"/>
                  </a:cubicBezTo>
                  <a:cubicBezTo>
                    <a:pt x="464677" y="75298"/>
                    <a:pt x="469059" y="76944"/>
                    <a:pt x="474687" y="76944"/>
                  </a:cubicBezTo>
                  <a:cubicBezTo>
                    <a:pt x="481031" y="76944"/>
                    <a:pt x="486846" y="74915"/>
                    <a:pt x="492132" y="70856"/>
                  </a:cubicBezTo>
                  <a:lnTo>
                    <a:pt x="492132" y="79809"/>
                  </a:lnTo>
                  <a:cubicBezTo>
                    <a:pt x="487153" y="83322"/>
                    <a:pt x="480553" y="85078"/>
                    <a:pt x="472334" y="85078"/>
                  </a:cubicBezTo>
                  <a:cubicBezTo>
                    <a:pt x="464148" y="85078"/>
                    <a:pt x="457762" y="82486"/>
                    <a:pt x="453174" y="77302"/>
                  </a:cubicBezTo>
                  <a:cubicBezTo>
                    <a:pt x="448587" y="72118"/>
                    <a:pt x="446293" y="64921"/>
                    <a:pt x="446293" y="55713"/>
                  </a:cubicBezTo>
                  <a:cubicBezTo>
                    <a:pt x="446293" y="47050"/>
                    <a:pt x="448809" y="39904"/>
                    <a:pt x="453839" y="34277"/>
                  </a:cubicBezTo>
                  <a:cubicBezTo>
                    <a:pt x="458870" y="28649"/>
                    <a:pt x="465120" y="25836"/>
                    <a:pt x="472589" y="25836"/>
                  </a:cubicBezTo>
                  <a:close/>
                  <a:moveTo>
                    <a:pt x="250282" y="25836"/>
                  </a:moveTo>
                  <a:cubicBezTo>
                    <a:pt x="256489" y="25836"/>
                    <a:pt x="261213" y="27822"/>
                    <a:pt x="264453" y="31796"/>
                  </a:cubicBezTo>
                  <a:cubicBezTo>
                    <a:pt x="267693" y="35769"/>
                    <a:pt x="269313" y="41559"/>
                    <a:pt x="269313" y="49164"/>
                  </a:cubicBezTo>
                  <a:lnTo>
                    <a:pt x="269313" y="83748"/>
                  </a:lnTo>
                  <a:lnTo>
                    <a:pt x="259337" y="83748"/>
                  </a:lnTo>
                  <a:lnTo>
                    <a:pt x="259337" y="51569"/>
                  </a:lnTo>
                  <a:cubicBezTo>
                    <a:pt x="259337" y="39939"/>
                    <a:pt x="255091" y="34123"/>
                    <a:pt x="246599" y="34123"/>
                  </a:cubicBezTo>
                  <a:cubicBezTo>
                    <a:pt x="242199" y="34123"/>
                    <a:pt x="238584" y="35760"/>
                    <a:pt x="235753" y="39035"/>
                  </a:cubicBezTo>
                  <a:cubicBezTo>
                    <a:pt x="232922" y="42309"/>
                    <a:pt x="231506" y="46453"/>
                    <a:pt x="231506" y="51466"/>
                  </a:cubicBezTo>
                  <a:lnTo>
                    <a:pt x="231506" y="83748"/>
                  </a:lnTo>
                  <a:lnTo>
                    <a:pt x="221479" y="83748"/>
                  </a:lnTo>
                  <a:lnTo>
                    <a:pt x="221479" y="27166"/>
                  </a:lnTo>
                  <a:lnTo>
                    <a:pt x="231506" y="27166"/>
                  </a:lnTo>
                  <a:lnTo>
                    <a:pt x="231506" y="36528"/>
                  </a:lnTo>
                  <a:lnTo>
                    <a:pt x="231711" y="36528"/>
                  </a:lnTo>
                  <a:cubicBezTo>
                    <a:pt x="235974" y="29400"/>
                    <a:pt x="242165" y="25836"/>
                    <a:pt x="250282" y="25836"/>
                  </a:cubicBezTo>
                  <a:close/>
                  <a:moveTo>
                    <a:pt x="177314" y="25836"/>
                  </a:moveTo>
                  <a:cubicBezTo>
                    <a:pt x="184715" y="25836"/>
                    <a:pt x="190497" y="28214"/>
                    <a:pt x="194658" y="32972"/>
                  </a:cubicBezTo>
                  <a:cubicBezTo>
                    <a:pt x="198819" y="37730"/>
                    <a:pt x="200899" y="44389"/>
                    <a:pt x="200899" y="52950"/>
                  </a:cubicBezTo>
                  <a:lnTo>
                    <a:pt x="200899" y="58015"/>
                  </a:lnTo>
                  <a:lnTo>
                    <a:pt x="161301" y="58015"/>
                  </a:lnTo>
                  <a:cubicBezTo>
                    <a:pt x="161472" y="64052"/>
                    <a:pt x="163126" y="68716"/>
                    <a:pt x="166264" y="72007"/>
                  </a:cubicBezTo>
                  <a:cubicBezTo>
                    <a:pt x="169402" y="75298"/>
                    <a:pt x="173784" y="76944"/>
                    <a:pt x="179412" y="76944"/>
                  </a:cubicBezTo>
                  <a:cubicBezTo>
                    <a:pt x="185756" y="76944"/>
                    <a:pt x="191571" y="74915"/>
                    <a:pt x="196857" y="70856"/>
                  </a:cubicBezTo>
                  <a:lnTo>
                    <a:pt x="196857" y="79809"/>
                  </a:lnTo>
                  <a:cubicBezTo>
                    <a:pt x="191878" y="83322"/>
                    <a:pt x="185278" y="85078"/>
                    <a:pt x="177059" y="85078"/>
                  </a:cubicBezTo>
                  <a:cubicBezTo>
                    <a:pt x="168873" y="85078"/>
                    <a:pt x="162487" y="82486"/>
                    <a:pt x="157899" y="77302"/>
                  </a:cubicBezTo>
                  <a:cubicBezTo>
                    <a:pt x="153312" y="72118"/>
                    <a:pt x="151018" y="64921"/>
                    <a:pt x="151018" y="55713"/>
                  </a:cubicBezTo>
                  <a:cubicBezTo>
                    <a:pt x="151018" y="47050"/>
                    <a:pt x="153534" y="39904"/>
                    <a:pt x="158564" y="34277"/>
                  </a:cubicBezTo>
                  <a:cubicBezTo>
                    <a:pt x="163595" y="28649"/>
                    <a:pt x="169845" y="25836"/>
                    <a:pt x="177314" y="25836"/>
                  </a:cubicBezTo>
                  <a:close/>
                  <a:moveTo>
                    <a:pt x="839553" y="14632"/>
                  </a:moveTo>
                  <a:cubicBezTo>
                    <a:pt x="839178" y="17019"/>
                    <a:pt x="838751" y="18861"/>
                    <a:pt x="838274" y="20157"/>
                  </a:cubicBezTo>
                  <a:lnTo>
                    <a:pt x="826405" y="53104"/>
                  </a:lnTo>
                  <a:lnTo>
                    <a:pt x="853008" y="53104"/>
                  </a:lnTo>
                  <a:lnTo>
                    <a:pt x="841037" y="20157"/>
                  </a:lnTo>
                  <a:cubicBezTo>
                    <a:pt x="840661" y="19099"/>
                    <a:pt x="840252" y="17258"/>
                    <a:pt x="839809" y="14632"/>
                  </a:cubicBezTo>
                  <a:close/>
                  <a:moveTo>
                    <a:pt x="2044326" y="10385"/>
                  </a:moveTo>
                  <a:lnTo>
                    <a:pt x="2044326" y="27166"/>
                  </a:lnTo>
                  <a:lnTo>
                    <a:pt x="2058395" y="27166"/>
                  </a:lnTo>
                  <a:lnTo>
                    <a:pt x="2058395" y="35454"/>
                  </a:lnTo>
                  <a:lnTo>
                    <a:pt x="2044326" y="35454"/>
                  </a:lnTo>
                  <a:lnTo>
                    <a:pt x="2044326" y="66354"/>
                  </a:lnTo>
                  <a:cubicBezTo>
                    <a:pt x="2044326" y="70072"/>
                    <a:pt x="2044957" y="72732"/>
                    <a:pt x="2046219" y="74335"/>
                  </a:cubicBezTo>
                  <a:cubicBezTo>
                    <a:pt x="2047481" y="75938"/>
                    <a:pt x="2049578" y="76739"/>
                    <a:pt x="2052512" y="76739"/>
                  </a:cubicBezTo>
                  <a:cubicBezTo>
                    <a:pt x="2054763" y="76739"/>
                    <a:pt x="2056724" y="76108"/>
                    <a:pt x="2058395" y="74846"/>
                  </a:cubicBezTo>
                  <a:lnTo>
                    <a:pt x="2058395" y="83185"/>
                  </a:lnTo>
                  <a:cubicBezTo>
                    <a:pt x="2056212" y="84379"/>
                    <a:pt x="2053262" y="84976"/>
                    <a:pt x="2049544" y="84976"/>
                  </a:cubicBezTo>
                  <a:cubicBezTo>
                    <a:pt x="2039415" y="84976"/>
                    <a:pt x="2034350" y="79366"/>
                    <a:pt x="2034350" y="68145"/>
                  </a:cubicBezTo>
                  <a:lnTo>
                    <a:pt x="2034350" y="35454"/>
                  </a:lnTo>
                  <a:lnTo>
                    <a:pt x="2024630" y="35454"/>
                  </a:lnTo>
                  <a:lnTo>
                    <a:pt x="2024630" y="27166"/>
                  </a:lnTo>
                  <a:lnTo>
                    <a:pt x="2034350" y="27166"/>
                  </a:lnTo>
                  <a:lnTo>
                    <a:pt x="2034350" y="13557"/>
                  </a:lnTo>
                  <a:close/>
                  <a:moveTo>
                    <a:pt x="1329951" y="10385"/>
                  </a:moveTo>
                  <a:lnTo>
                    <a:pt x="1329951" y="27166"/>
                  </a:lnTo>
                  <a:lnTo>
                    <a:pt x="1344020" y="27166"/>
                  </a:lnTo>
                  <a:lnTo>
                    <a:pt x="1344020" y="35454"/>
                  </a:lnTo>
                  <a:lnTo>
                    <a:pt x="1329951" y="35454"/>
                  </a:lnTo>
                  <a:lnTo>
                    <a:pt x="1329951" y="66354"/>
                  </a:lnTo>
                  <a:cubicBezTo>
                    <a:pt x="1329951" y="70072"/>
                    <a:pt x="1330582" y="72732"/>
                    <a:pt x="1331844" y="74335"/>
                  </a:cubicBezTo>
                  <a:cubicBezTo>
                    <a:pt x="1333106" y="75938"/>
                    <a:pt x="1335204" y="76739"/>
                    <a:pt x="1338137" y="76739"/>
                  </a:cubicBezTo>
                  <a:cubicBezTo>
                    <a:pt x="1340388" y="76739"/>
                    <a:pt x="1342349" y="76108"/>
                    <a:pt x="1344020" y="74846"/>
                  </a:cubicBezTo>
                  <a:lnTo>
                    <a:pt x="1344020" y="83185"/>
                  </a:lnTo>
                  <a:cubicBezTo>
                    <a:pt x="1341837" y="84379"/>
                    <a:pt x="1338887" y="84976"/>
                    <a:pt x="1335169" y="84976"/>
                  </a:cubicBezTo>
                  <a:cubicBezTo>
                    <a:pt x="1325040" y="84976"/>
                    <a:pt x="1319975" y="79366"/>
                    <a:pt x="1319975" y="68145"/>
                  </a:cubicBezTo>
                  <a:lnTo>
                    <a:pt x="1319975" y="35454"/>
                  </a:lnTo>
                  <a:lnTo>
                    <a:pt x="1310255" y="35454"/>
                  </a:lnTo>
                  <a:lnTo>
                    <a:pt x="1310255" y="27166"/>
                  </a:lnTo>
                  <a:lnTo>
                    <a:pt x="1319975" y="27166"/>
                  </a:lnTo>
                  <a:lnTo>
                    <a:pt x="1319975" y="13557"/>
                  </a:lnTo>
                  <a:close/>
                  <a:moveTo>
                    <a:pt x="1956308" y="4502"/>
                  </a:moveTo>
                  <a:lnTo>
                    <a:pt x="1966540" y="4502"/>
                  </a:lnTo>
                  <a:lnTo>
                    <a:pt x="1966540" y="74693"/>
                  </a:lnTo>
                  <a:lnTo>
                    <a:pt x="1998106" y="74693"/>
                  </a:lnTo>
                  <a:lnTo>
                    <a:pt x="1998106" y="83748"/>
                  </a:lnTo>
                  <a:lnTo>
                    <a:pt x="1956308" y="83748"/>
                  </a:lnTo>
                  <a:close/>
                  <a:moveTo>
                    <a:pt x="1614901" y="4502"/>
                  </a:moveTo>
                  <a:lnTo>
                    <a:pt x="1670819" y="4502"/>
                  </a:lnTo>
                  <a:lnTo>
                    <a:pt x="1670819" y="13608"/>
                  </a:lnTo>
                  <a:lnTo>
                    <a:pt x="1647950" y="13608"/>
                  </a:lnTo>
                  <a:lnTo>
                    <a:pt x="1647950" y="83748"/>
                  </a:lnTo>
                  <a:lnTo>
                    <a:pt x="1637667" y="83748"/>
                  </a:lnTo>
                  <a:lnTo>
                    <a:pt x="1637667" y="13608"/>
                  </a:lnTo>
                  <a:lnTo>
                    <a:pt x="1614901" y="13608"/>
                  </a:lnTo>
                  <a:close/>
                  <a:moveTo>
                    <a:pt x="946658" y="4502"/>
                  </a:moveTo>
                  <a:lnTo>
                    <a:pt x="987484" y="4502"/>
                  </a:lnTo>
                  <a:lnTo>
                    <a:pt x="987484" y="13608"/>
                  </a:lnTo>
                  <a:lnTo>
                    <a:pt x="956890" y="13608"/>
                  </a:lnTo>
                  <a:lnTo>
                    <a:pt x="956890" y="38984"/>
                  </a:lnTo>
                  <a:lnTo>
                    <a:pt x="985233" y="38984"/>
                  </a:lnTo>
                  <a:lnTo>
                    <a:pt x="985233" y="48039"/>
                  </a:lnTo>
                  <a:lnTo>
                    <a:pt x="956890" y="48039"/>
                  </a:lnTo>
                  <a:lnTo>
                    <a:pt x="956890" y="74693"/>
                  </a:lnTo>
                  <a:lnTo>
                    <a:pt x="989274" y="74693"/>
                  </a:lnTo>
                  <a:lnTo>
                    <a:pt x="989274" y="83748"/>
                  </a:lnTo>
                  <a:lnTo>
                    <a:pt x="946658" y="83748"/>
                  </a:lnTo>
                  <a:close/>
                  <a:moveTo>
                    <a:pt x="834437" y="4502"/>
                  </a:moveTo>
                  <a:lnTo>
                    <a:pt x="845385" y="4502"/>
                  </a:lnTo>
                  <a:lnTo>
                    <a:pt x="875569" y="83748"/>
                  </a:lnTo>
                  <a:lnTo>
                    <a:pt x="864263" y="83748"/>
                  </a:lnTo>
                  <a:lnTo>
                    <a:pt x="856180" y="62057"/>
                  </a:lnTo>
                  <a:lnTo>
                    <a:pt x="823182" y="62057"/>
                  </a:lnTo>
                  <a:lnTo>
                    <a:pt x="815559" y="83748"/>
                  </a:lnTo>
                  <a:lnTo>
                    <a:pt x="804253" y="83748"/>
                  </a:lnTo>
                  <a:close/>
                  <a:moveTo>
                    <a:pt x="738601" y="4502"/>
                  </a:moveTo>
                  <a:lnTo>
                    <a:pt x="794519" y="4502"/>
                  </a:lnTo>
                  <a:lnTo>
                    <a:pt x="794519" y="13608"/>
                  </a:lnTo>
                  <a:lnTo>
                    <a:pt x="771650" y="13608"/>
                  </a:lnTo>
                  <a:lnTo>
                    <a:pt x="771650" y="83748"/>
                  </a:lnTo>
                  <a:lnTo>
                    <a:pt x="761367" y="83748"/>
                  </a:lnTo>
                  <a:lnTo>
                    <a:pt x="761367" y="13608"/>
                  </a:lnTo>
                  <a:lnTo>
                    <a:pt x="738601" y="13608"/>
                  </a:lnTo>
                  <a:close/>
                  <a:moveTo>
                    <a:pt x="687655" y="3172"/>
                  </a:moveTo>
                  <a:cubicBezTo>
                    <a:pt x="696216" y="3172"/>
                    <a:pt x="703464" y="4536"/>
                    <a:pt x="709398" y="7265"/>
                  </a:cubicBezTo>
                  <a:lnTo>
                    <a:pt x="709398" y="18315"/>
                  </a:lnTo>
                  <a:cubicBezTo>
                    <a:pt x="703054" y="14325"/>
                    <a:pt x="695500" y="12329"/>
                    <a:pt x="686734" y="12329"/>
                  </a:cubicBezTo>
                  <a:cubicBezTo>
                    <a:pt x="678105" y="12329"/>
                    <a:pt x="670994" y="15280"/>
                    <a:pt x="665401" y="21180"/>
                  </a:cubicBezTo>
                  <a:cubicBezTo>
                    <a:pt x="659807" y="27080"/>
                    <a:pt x="657011" y="34857"/>
                    <a:pt x="657011" y="44509"/>
                  </a:cubicBezTo>
                  <a:cubicBezTo>
                    <a:pt x="657011" y="54434"/>
                    <a:pt x="659586" y="62159"/>
                    <a:pt x="664736" y="67684"/>
                  </a:cubicBezTo>
                  <a:cubicBezTo>
                    <a:pt x="669886" y="73209"/>
                    <a:pt x="676844" y="75972"/>
                    <a:pt x="685609" y="75972"/>
                  </a:cubicBezTo>
                  <a:cubicBezTo>
                    <a:pt x="691646" y="75972"/>
                    <a:pt x="696779" y="74812"/>
                    <a:pt x="701008" y="72493"/>
                  </a:cubicBezTo>
                  <a:lnTo>
                    <a:pt x="701008" y="51057"/>
                  </a:lnTo>
                  <a:lnTo>
                    <a:pt x="683818" y="51057"/>
                  </a:lnTo>
                  <a:lnTo>
                    <a:pt x="683818" y="42002"/>
                  </a:lnTo>
                  <a:lnTo>
                    <a:pt x="711291" y="42002"/>
                  </a:lnTo>
                  <a:lnTo>
                    <a:pt x="711291" y="78325"/>
                  </a:lnTo>
                  <a:cubicBezTo>
                    <a:pt x="703378" y="82827"/>
                    <a:pt x="694442" y="85078"/>
                    <a:pt x="684483" y="85078"/>
                  </a:cubicBezTo>
                  <a:cubicBezTo>
                    <a:pt x="673024" y="85078"/>
                    <a:pt x="663789" y="81455"/>
                    <a:pt x="656780" y="74207"/>
                  </a:cubicBezTo>
                  <a:cubicBezTo>
                    <a:pt x="649772" y="66959"/>
                    <a:pt x="646267" y="57282"/>
                    <a:pt x="646267" y="45174"/>
                  </a:cubicBezTo>
                  <a:cubicBezTo>
                    <a:pt x="646267" y="32930"/>
                    <a:pt x="650138" y="22868"/>
                    <a:pt x="657880" y="14990"/>
                  </a:cubicBezTo>
                  <a:cubicBezTo>
                    <a:pt x="665623" y="7111"/>
                    <a:pt x="675548" y="3172"/>
                    <a:pt x="687655" y="3172"/>
                  </a:cubicBezTo>
                  <a:close/>
                  <a:moveTo>
                    <a:pt x="27984" y="3172"/>
                  </a:moveTo>
                  <a:cubicBezTo>
                    <a:pt x="35862" y="3172"/>
                    <a:pt x="41644" y="4127"/>
                    <a:pt x="45327" y="6037"/>
                  </a:cubicBezTo>
                  <a:lnTo>
                    <a:pt x="45327" y="17190"/>
                  </a:lnTo>
                  <a:cubicBezTo>
                    <a:pt x="40552" y="13881"/>
                    <a:pt x="34515" y="12227"/>
                    <a:pt x="27216" y="12227"/>
                  </a:cubicBezTo>
                  <a:cubicBezTo>
                    <a:pt x="22373" y="12227"/>
                    <a:pt x="18426" y="13242"/>
                    <a:pt x="15373" y="15271"/>
                  </a:cubicBezTo>
                  <a:cubicBezTo>
                    <a:pt x="12320" y="17300"/>
                    <a:pt x="10794" y="20123"/>
                    <a:pt x="10794" y="23738"/>
                  </a:cubicBezTo>
                  <a:cubicBezTo>
                    <a:pt x="10794" y="26944"/>
                    <a:pt x="11852" y="29553"/>
                    <a:pt x="13966" y="31565"/>
                  </a:cubicBezTo>
                  <a:cubicBezTo>
                    <a:pt x="16081" y="33578"/>
                    <a:pt x="20668" y="36323"/>
                    <a:pt x="27728" y="39802"/>
                  </a:cubicBezTo>
                  <a:cubicBezTo>
                    <a:pt x="35504" y="43520"/>
                    <a:pt x="40944" y="47237"/>
                    <a:pt x="44048" y="50955"/>
                  </a:cubicBezTo>
                  <a:cubicBezTo>
                    <a:pt x="47152" y="54673"/>
                    <a:pt x="48704" y="58851"/>
                    <a:pt x="48704" y="63489"/>
                  </a:cubicBezTo>
                  <a:cubicBezTo>
                    <a:pt x="48704" y="70447"/>
                    <a:pt x="46180" y="75784"/>
                    <a:pt x="41132" y="79502"/>
                  </a:cubicBezTo>
                  <a:cubicBezTo>
                    <a:pt x="36084" y="83220"/>
                    <a:pt x="29075" y="85078"/>
                    <a:pt x="20105" y="85078"/>
                  </a:cubicBezTo>
                  <a:cubicBezTo>
                    <a:pt x="16968" y="85078"/>
                    <a:pt x="13310" y="84644"/>
                    <a:pt x="9132" y="83774"/>
                  </a:cubicBezTo>
                  <a:cubicBezTo>
                    <a:pt x="4953" y="82904"/>
                    <a:pt x="1909" y="81821"/>
                    <a:pt x="0" y="80525"/>
                  </a:cubicBezTo>
                  <a:lnTo>
                    <a:pt x="0" y="68861"/>
                  </a:lnTo>
                  <a:cubicBezTo>
                    <a:pt x="2421" y="70975"/>
                    <a:pt x="5661" y="72715"/>
                    <a:pt x="9720" y="74079"/>
                  </a:cubicBezTo>
                  <a:cubicBezTo>
                    <a:pt x="13779" y="75443"/>
                    <a:pt x="17633" y="76125"/>
                    <a:pt x="21282" y="76125"/>
                  </a:cubicBezTo>
                  <a:cubicBezTo>
                    <a:pt x="32401" y="76125"/>
                    <a:pt x="37960" y="72169"/>
                    <a:pt x="37960" y="64256"/>
                  </a:cubicBezTo>
                  <a:cubicBezTo>
                    <a:pt x="37960" y="62039"/>
                    <a:pt x="37363" y="60044"/>
                    <a:pt x="36169" y="58271"/>
                  </a:cubicBezTo>
                  <a:cubicBezTo>
                    <a:pt x="34976" y="56497"/>
                    <a:pt x="33339" y="54928"/>
                    <a:pt x="31258" y="53564"/>
                  </a:cubicBezTo>
                  <a:cubicBezTo>
                    <a:pt x="29178" y="52200"/>
                    <a:pt x="25272" y="50102"/>
                    <a:pt x="19543" y="47271"/>
                  </a:cubicBezTo>
                  <a:cubicBezTo>
                    <a:pt x="11596" y="43315"/>
                    <a:pt x="6360" y="39640"/>
                    <a:pt x="3837" y="36246"/>
                  </a:cubicBezTo>
                  <a:cubicBezTo>
                    <a:pt x="1313" y="32853"/>
                    <a:pt x="51" y="28973"/>
                    <a:pt x="51" y="24608"/>
                  </a:cubicBezTo>
                  <a:cubicBezTo>
                    <a:pt x="51" y="18025"/>
                    <a:pt x="2694" y="12807"/>
                    <a:pt x="7980" y="8953"/>
                  </a:cubicBezTo>
                  <a:cubicBezTo>
                    <a:pt x="13267" y="5099"/>
                    <a:pt x="19935" y="3172"/>
                    <a:pt x="27984" y="3172"/>
                  </a:cubicBezTo>
                  <a:close/>
                  <a:moveTo>
                    <a:pt x="1379069" y="921"/>
                  </a:moveTo>
                  <a:cubicBezTo>
                    <a:pt x="1380877" y="921"/>
                    <a:pt x="1382403" y="1518"/>
                    <a:pt x="1383648" y="2711"/>
                  </a:cubicBezTo>
                  <a:cubicBezTo>
                    <a:pt x="1384893" y="3905"/>
                    <a:pt x="1385515" y="5406"/>
                    <a:pt x="1385515" y="7213"/>
                  </a:cubicBezTo>
                  <a:cubicBezTo>
                    <a:pt x="1385515" y="8987"/>
                    <a:pt x="1384893" y="10462"/>
                    <a:pt x="1383648" y="11639"/>
                  </a:cubicBezTo>
                  <a:cubicBezTo>
                    <a:pt x="1382403" y="12815"/>
                    <a:pt x="1380877" y="13404"/>
                    <a:pt x="1379069" y="13404"/>
                  </a:cubicBezTo>
                  <a:cubicBezTo>
                    <a:pt x="1377261" y="13404"/>
                    <a:pt x="1375761" y="12815"/>
                    <a:pt x="1374567" y="11639"/>
                  </a:cubicBezTo>
                  <a:cubicBezTo>
                    <a:pt x="1373373" y="10462"/>
                    <a:pt x="1372776" y="8987"/>
                    <a:pt x="1372776" y="7213"/>
                  </a:cubicBezTo>
                  <a:cubicBezTo>
                    <a:pt x="1372776" y="5440"/>
                    <a:pt x="1373382" y="3948"/>
                    <a:pt x="1374593" y="2737"/>
                  </a:cubicBezTo>
                  <a:cubicBezTo>
                    <a:pt x="1375803" y="1526"/>
                    <a:pt x="1377296" y="921"/>
                    <a:pt x="1379069" y="921"/>
                  </a:cubicBezTo>
                  <a:close/>
                  <a:moveTo>
                    <a:pt x="2117940" y="0"/>
                  </a:moveTo>
                  <a:lnTo>
                    <a:pt x="2127967" y="0"/>
                  </a:lnTo>
                  <a:lnTo>
                    <a:pt x="2127967" y="83748"/>
                  </a:lnTo>
                  <a:lnTo>
                    <a:pt x="2117940" y="83748"/>
                  </a:lnTo>
                  <a:lnTo>
                    <a:pt x="2117940" y="74335"/>
                  </a:lnTo>
                  <a:lnTo>
                    <a:pt x="2117735" y="74335"/>
                  </a:lnTo>
                  <a:cubicBezTo>
                    <a:pt x="2113609" y="81497"/>
                    <a:pt x="2107197" y="85078"/>
                    <a:pt x="2098499" y="85078"/>
                  </a:cubicBezTo>
                  <a:cubicBezTo>
                    <a:pt x="2091337" y="85078"/>
                    <a:pt x="2085641" y="82529"/>
                    <a:pt x="2081412" y="77430"/>
                  </a:cubicBezTo>
                  <a:cubicBezTo>
                    <a:pt x="2077183" y="72331"/>
                    <a:pt x="2075068" y="65450"/>
                    <a:pt x="2075068" y="56787"/>
                  </a:cubicBezTo>
                  <a:cubicBezTo>
                    <a:pt x="2075068" y="47442"/>
                    <a:pt x="2077456" y="39947"/>
                    <a:pt x="2082231" y="34302"/>
                  </a:cubicBezTo>
                  <a:cubicBezTo>
                    <a:pt x="2087006" y="28658"/>
                    <a:pt x="2093247" y="25836"/>
                    <a:pt x="2100955" y="25836"/>
                  </a:cubicBezTo>
                  <a:cubicBezTo>
                    <a:pt x="2108663" y="25836"/>
                    <a:pt x="2114257" y="28837"/>
                    <a:pt x="2117735" y="34840"/>
                  </a:cubicBezTo>
                  <a:lnTo>
                    <a:pt x="2117940" y="34840"/>
                  </a:lnTo>
                  <a:close/>
                  <a:moveTo>
                    <a:pt x="1831204" y="0"/>
                  </a:moveTo>
                  <a:lnTo>
                    <a:pt x="1841231" y="0"/>
                  </a:lnTo>
                  <a:lnTo>
                    <a:pt x="1841231" y="36477"/>
                  </a:lnTo>
                  <a:lnTo>
                    <a:pt x="1841436" y="36477"/>
                  </a:lnTo>
                  <a:cubicBezTo>
                    <a:pt x="1845768" y="29383"/>
                    <a:pt x="1851924" y="25836"/>
                    <a:pt x="1859905" y="25836"/>
                  </a:cubicBezTo>
                  <a:cubicBezTo>
                    <a:pt x="1872626" y="25836"/>
                    <a:pt x="1878987" y="33527"/>
                    <a:pt x="1878987" y="48909"/>
                  </a:cubicBezTo>
                  <a:lnTo>
                    <a:pt x="1878987" y="83748"/>
                  </a:lnTo>
                  <a:lnTo>
                    <a:pt x="1869011" y="83748"/>
                  </a:lnTo>
                  <a:lnTo>
                    <a:pt x="1869011" y="51211"/>
                  </a:lnTo>
                  <a:cubicBezTo>
                    <a:pt x="1869011" y="39819"/>
                    <a:pt x="1864782" y="34123"/>
                    <a:pt x="1856324" y="34123"/>
                  </a:cubicBezTo>
                  <a:cubicBezTo>
                    <a:pt x="1851992" y="34123"/>
                    <a:pt x="1848394" y="35786"/>
                    <a:pt x="1845529" y="39111"/>
                  </a:cubicBezTo>
                  <a:cubicBezTo>
                    <a:pt x="1842664" y="42437"/>
                    <a:pt x="1841231" y="46623"/>
                    <a:pt x="1841231" y="51671"/>
                  </a:cubicBezTo>
                  <a:lnTo>
                    <a:pt x="1841231" y="83748"/>
                  </a:lnTo>
                  <a:lnTo>
                    <a:pt x="1831204" y="83748"/>
                  </a:lnTo>
                  <a:close/>
                  <a:moveTo>
                    <a:pt x="1060665" y="0"/>
                  </a:moveTo>
                  <a:lnTo>
                    <a:pt x="1070692" y="0"/>
                  </a:lnTo>
                  <a:lnTo>
                    <a:pt x="1070692" y="83748"/>
                  </a:lnTo>
                  <a:lnTo>
                    <a:pt x="1060665" y="83748"/>
                  </a:lnTo>
                  <a:lnTo>
                    <a:pt x="1060665" y="74335"/>
                  </a:lnTo>
                  <a:lnTo>
                    <a:pt x="1060461" y="74335"/>
                  </a:lnTo>
                  <a:cubicBezTo>
                    <a:pt x="1056334" y="81497"/>
                    <a:pt x="1049922" y="85078"/>
                    <a:pt x="1041224" y="85078"/>
                  </a:cubicBezTo>
                  <a:cubicBezTo>
                    <a:pt x="1034062" y="85078"/>
                    <a:pt x="1028366" y="82529"/>
                    <a:pt x="1024137" y="77430"/>
                  </a:cubicBezTo>
                  <a:cubicBezTo>
                    <a:pt x="1019908" y="72331"/>
                    <a:pt x="1017793" y="65450"/>
                    <a:pt x="1017793" y="56787"/>
                  </a:cubicBezTo>
                  <a:cubicBezTo>
                    <a:pt x="1017793" y="47442"/>
                    <a:pt x="1020181" y="39947"/>
                    <a:pt x="1024956" y="34302"/>
                  </a:cubicBezTo>
                  <a:cubicBezTo>
                    <a:pt x="1029731" y="28658"/>
                    <a:pt x="1035972" y="25836"/>
                    <a:pt x="1043680" y="25836"/>
                  </a:cubicBezTo>
                  <a:cubicBezTo>
                    <a:pt x="1051388" y="25836"/>
                    <a:pt x="1056982" y="28837"/>
                    <a:pt x="1060461" y="34840"/>
                  </a:cubicBezTo>
                  <a:lnTo>
                    <a:pt x="1060665" y="34840"/>
                  </a:lnTo>
                  <a:close/>
                  <a:moveTo>
                    <a:pt x="364354" y="0"/>
                  </a:moveTo>
                  <a:lnTo>
                    <a:pt x="374381" y="0"/>
                  </a:lnTo>
                  <a:lnTo>
                    <a:pt x="374381" y="36477"/>
                  </a:lnTo>
                  <a:lnTo>
                    <a:pt x="374586" y="36477"/>
                  </a:lnTo>
                  <a:cubicBezTo>
                    <a:pt x="378918" y="29383"/>
                    <a:pt x="385074" y="25836"/>
                    <a:pt x="393055" y="25836"/>
                  </a:cubicBezTo>
                  <a:cubicBezTo>
                    <a:pt x="405776" y="25836"/>
                    <a:pt x="412137" y="33527"/>
                    <a:pt x="412137" y="48909"/>
                  </a:cubicBezTo>
                  <a:lnTo>
                    <a:pt x="412137" y="83748"/>
                  </a:lnTo>
                  <a:lnTo>
                    <a:pt x="402161" y="83748"/>
                  </a:lnTo>
                  <a:lnTo>
                    <a:pt x="402161" y="51211"/>
                  </a:lnTo>
                  <a:cubicBezTo>
                    <a:pt x="402161" y="39819"/>
                    <a:pt x="397932" y="34123"/>
                    <a:pt x="389474" y="34123"/>
                  </a:cubicBezTo>
                  <a:cubicBezTo>
                    <a:pt x="385142" y="34123"/>
                    <a:pt x="381544" y="35786"/>
                    <a:pt x="378679" y="39111"/>
                  </a:cubicBezTo>
                  <a:cubicBezTo>
                    <a:pt x="375814" y="42437"/>
                    <a:pt x="374381" y="46623"/>
                    <a:pt x="374381" y="51671"/>
                  </a:cubicBezTo>
                  <a:lnTo>
                    <a:pt x="374381" y="83748"/>
                  </a:lnTo>
                  <a:lnTo>
                    <a:pt x="364354" y="83748"/>
                  </a:lnTo>
                  <a:close/>
                  <a:moveTo>
                    <a:pt x="69079" y="0"/>
                  </a:moveTo>
                  <a:lnTo>
                    <a:pt x="79106" y="0"/>
                  </a:lnTo>
                  <a:lnTo>
                    <a:pt x="79106" y="36477"/>
                  </a:lnTo>
                  <a:lnTo>
                    <a:pt x="79311" y="36477"/>
                  </a:lnTo>
                  <a:cubicBezTo>
                    <a:pt x="83643" y="29383"/>
                    <a:pt x="89799" y="25836"/>
                    <a:pt x="97780" y="25836"/>
                  </a:cubicBezTo>
                  <a:cubicBezTo>
                    <a:pt x="110501" y="25836"/>
                    <a:pt x="116862" y="33527"/>
                    <a:pt x="116862" y="48909"/>
                  </a:cubicBezTo>
                  <a:lnTo>
                    <a:pt x="116862" y="83748"/>
                  </a:lnTo>
                  <a:lnTo>
                    <a:pt x="106886" y="83748"/>
                  </a:lnTo>
                  <a:lnTo>
                    <a:pt x="106886" y="51211"/>
                  </a:lnTo>
                  <a:cubicBezTo>
                    <a:pt x="106886" y="39819"/>
                    <a:pt x="102657" y="34123"/>
                    <a:pt x="94199" y="34123"/>
                  </a:cubicBezTo>
                  <a:cubicBezTo>
                    <a:pt x="89867" y="34123"/>
                    <a:pt x="86269" y="35786"/>
                    <a:pt x="83404" y="39111"/>
                  </a:cubicBezTo>
                  <a:cubicBezTo>
                    <a:pt x="80539" y="42437"/>
                    <a:pt x="79106" y="46623"/>
                    <a:pt x="79106" y="51671"/>
                  </a:cubicBezTo>
                  <a:lnTo>
                    <a:pt x="79106" y="83748"/>
                  </a:lnTo>
                  <a:lnTo>
                    <a:pt x="69079" y="83748"/>
                  </a:lnTo>
                  <a:close/>
                </a:path>
              </a:pathLst>
            </a:custGeom>
            <a:grpFill/>
            <a:ln>
              <a:noFill/>
            </a:ln>
            <a:effectLst/>
            <a:extLst>
              <a:ext uri="{91240B29-F687-4F45-9708-019B960494DF}">
                <a14:hiddenLine xmlns:a14="http://schemas.microsoft.com/office/drawing/2010/main" w="9525">
                  <a:solidFill>
                    <a:srgbClr val="000000"/>
                  </a:solidFill>
                  <a:miter lim="800000"/>
                  <a:headEnd/>
                  <a:tailEnd/>
                </a14:hiddenLine>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850" spc="100" dirty="0">
                <a:solidFill>
                  <a:srgbClr val="3E3A39"/>
                </a:solidFill>
                <a:latin typeface="微软雅黑" panose="020B0503020204020204" pitchFamily="34" charset="-122"/>
                <a:ea typeface="微软雅黑" panose="020B0503020204020204" pitchFamily="34" charset="-122"/>
              </a:endParaRPr>
            </a:p>
          </p:txBody>
        </p:sp>
      </p:grpSp>
      <p:sp>
        <p:nvSpPr>
          <p:cNvPr id="22" name="文本框 21"/>
          <p:cNvSpPr txBox="1"/>
          <p:nvPr/>
        </p:nvSpPr>
        <p:spPr>
          <a:xfrm>
            <a:off x="6502426" y="4654115"/>
            <a:ext cx="1974451" cy="461665"/>
          </a:xfrm>
          <a:prstGeom prst="rect">
            <a:avLst/>
          </a:prstGeom>
          <a:noFill/>
        </p:spPr>
        <p:txBody>
          <a:bodyPr wrap="none" rtlCol="0">
            <a:spAutoFit/>
          </a:bodyPr>
          <a:lstStyle/>
          <a:p>
            <a:r>
              <a:rPr kumimoji="1" lang="en-US" altLang="zh-CN" sz="2400" dirty="0">
                <a:solidFill>
                  <a:schemeClr val="bg1">
                    <a:lumMod val="65000"/>
                  </a:schemeClr>
                </a:solidFill>
                <a:latin typeface="Arial" panose="020B0604020202020204" pitchFamily="34" charset="0"/>
                <a:cs typeface="Arial" panose="020B0604020202020204" pitchFamily="34" charset="0"/>
              </a:rPr>
              <a:t>THANK YOU</a:t>
            </a:r>
            <a:endParaRPr kumimoji="1" lang="zh-CN" altLang="en-US" sz="2400" dirty="0">
              <a:solidFill>
                <a:schemeClr val="bg1">
                  <a:lumMod val="65000"/>
                </a:schemeClr>
              </a:solidFill>
              <a:latin typeface="Arial" panose="020B0604020202020204" pitchFamily="34" charset="0"/>
              <a:cs typeface="Arial" panose="020B0604020202020204" pitchFamily="34" charset="0"/>
            </a:endParaRPr>
          </a:p>
        </p:txBody>
      </p:sp>
      <p:sp>
        <p:nvSpPr>
          <p:cNvPr id="24" name="文本框 23"/>
          <p:cNvSpPr txBox="1"/>
          <p:nvPr/>
        </p:nvSpPr>
        <p:spPr>
          <a:xfrm>
            <a:off x="6455820" y="4166521"/>
            <a:ext cx="2665325" cy="523220"/>
          </a:xfrm>
          <a:prstGeom prst="rect">
            <a:avLst/>
          </a:prstGeom>
          <a:noFill/>
        </p:spPr>
        <p:txBody>
          <a:bodyPr wrap="square" rtlCol="0">
            <a:spAutoFit/>
          </a:bodyPr>
          <a:lstStyle/>
          <a:p>
            <a:r>
              <a:rPr lang="zh-CN" altLang="en-US" sz="2800" b="1" spc="200" dirty="0" smtClean="0">
                <a:solidFill>
                  <a:srgbClr val="0070C0"/>
                </a:solidFill>
                <a:latin typeface="微软雅黑" pitchFamily="34" charset="-122"/>
                <a:ea typeface="微软雅黑" panose="020B0503020204020204" pitchFamily="34" charset="-122"/>
              </a:rPr>
              <a:t> </a:t>
            </a:r>
            <a:r>
              <a:rPr lang="zh-CN" altLang="en-US" sz="2400" b="1" spc="200" dirty="0" smtClean="0">
                <a:solidFill>
                  <a:srgbClr val="0070C0"/>
                </a:solidFill>
                <a:latin typeface="微软雅黑" pitchFamily="34" charset="-122"/>
                <a:ea typeface="微软雅黑" panose="020B0503020204020204" pitchFamily="34" charset="-122"/>
              </a:rPr>
              <a:t>敬请指导</a:t>
            </a:r>
            <a:endParaRPr lang="zh-CN" altLang="en-US" sz="2400" b="1" spc="200" dirty="0">
              <a:solidFill>
                <a:srgbClr val="0070C0"/>
              </a:solidFill>
              <a:latin typeface="微软雅黑" pitchFamily="34" charset="-122"/>
              <a:ea typeface="微软雅黑" panose="020B0503020204020204" pitchFamily="34" charset="-122"/>
            </a:endParaRPr>
          </a:p>
        </p:txBody>
      </p:sp>
      <p:sp>
        <p:nvSpPr>
          <p:cNvPr id="27" name="矩形 26"/>
          <p:cNvSpPr/>
          <p:nvPr/>
        </p:nvSpPr>
        <p:spPr>
          <a:xfrm>
            <a:off x="0" y="175"/>
            <a:ext cx="12192000" cy="2507217"/>
          </a:xfrm>
          <a:prstGeom prst="rect">
            <a:avLst/>
          </a:prstGeom>
          <a:solidFill>
            <a:srgbClr val="1074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任意多边形 27"/>
          <p:cNvSpPr/>
          <p:nvPr/>
        </p:nvSpPr>
        <p:spPr>
          <a:xfrm>
            <a:off x="0" y="1"/>
            <a:ext cx="12191999" cy="2519345"/>
          </a:xfrm>
          <a:custGeom>
            <a:avLst/>
            <a:gdLst>
              <a:gd name="connsiteX0" fmla="*/ 3866920 w 6499952"/>
              <a:gd name="connsiteY0" fmla="*/ 0 h 1795750"/>
              <a:gd name="connsiteX1" fmla="*/ 6499952 w 6499952"/>
              <a:gd name="connsiteY1" fmla="*/ 0 h 1795750"/>
              <a:gd name="connsiteX2" fmla="*/ 3415229 w 6499952"/>
              <a:gd name="connsiteY2" fmla="*/ 1795750 h 1795750"/>
              <a:gd name="connsiteX3" fmla="*/ 0 w 6499952"/>
              <a:gd name="connsiteY3" fmla="*/ 1795750 h 1795750"/>
              <a:gd name="connsiteX4" fmla="*/ 3866920 w 6499952"/>
              <a:gd name="connsiteY4" fmla="*/ 0 h 179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99952" h="1795750">
                <a:moveTo>
                  <a:pt x="3866920" y="0"/>
                </a:moveTo>
                <a:lnTo>
                  <a:pt x="6499952" y="0"/>
                </a:lnTo>
                <a:lnTo>
                  <a:pt x="3415229" y="1795750"/>
                </a:lnTo>
                <a:lnTo>
                  <a:pt x="0" y="1795750"/>
                </a:lnTo>
                <a:lnTo>
                  <a:pt x="3866920" y="0"/>
                </a:lnTo>
                <a:close/>
              </a:path>
            </a:pathLst>
          </a:custGeom>
          <a:solidFill>
            <a:srgbClr val="00B0F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等腰三角形 28"/>
          <p:cNvSpPr/>
          <p:nvPr/>
        </p:nvSpPr>
        <p:spPr>
          <a:xfrm>
            <a:off x="0" y="174"/>
            <a:ext cx="10488058" cy="2507218"/>
          </a:xfrm>
          <a:prstGeom prst="triangle">
            <a:avLst>
              <a:gd name="adj" fmla="val 0"/>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任意多边形 29"/>
          <p:cNvSpPr/>
          <p:nvPr/>
        </p:nvSpPr>
        <p:spPr>
          <a:xfrm>
            <a:off x="7171981" y="1"/>
            <a:ext cx="5001658" cy="2488432"/>
          </a:xfrm>
          <a:custGeom>
            <a:avLst/>
            <a:gdLst>
              <a:gd name="connsiteX0" fmla="*/ 0 w 5695721"/>
              <a:gd name="connsiteY0" fmla="*/ 0 h 1773716"/>
              <a:gd name="connsiteX1" fmla="*/ 3701668 w 5695721"/>
              <a:gd name="connsiteY1" fmla="*/ 1773716 h 1773716"/>
              <a:gd name="connsiteX2" fmla="*/ 5695721 w 5695721"/>
              <a:gd name="connsiteY2" fmla="*/ 0 h 1773716"/>
              <a:gd name="connsiteX3" fmla="*/ 0 w 5695721"/>
              <a:gd name="connsiteY3" fmla="*/ 0 h 1773716"/>
            </a:gdLst>
            <a:ahLst/>
            <a:cxnLst>
              <a:cxn ang="0">
                <a:pos x="connsiteX0" y="connsiteY0"/>
              </a:cxn>
              <a:cxn ang="0">
                <a:pos x="connsiteX1" y="connsiteY1"/>
              </a:cxn>
              <a:cxn ang="0">
                <a:pos x="connsiteX2" y="connsiteY2"/>
              </a:cxn>
              <a:cxn ang="0">
                <a:pos x="connsiteX3" y="connsiteY3"/>
              </a:cxn>
            </a:cxnLst>
            <a:rect l="l" t="t" r="r" b="b"/>
            <a:pathLst>
              <a:path w="5695721" h="1773716">
                <a:moveTo>
                  <a:pt x="0" y="0"/>
                </a:moveTo>
                <a:lnTo>
                  <a:pt x="3701668" y="1773716"/>
                </a:lnTo>
                <a:lnTo>
                  <a:pt x="5695721" y="0"/>
                </a:lnTo>
                <a:lnTo>
                  <a:pt x="0" y="0"/>
                </a:lnTo>
                <a:close/>
              </a:path>
            </a:pathLst>
          </a:custGeom>
          <a:solidFill>
            <a:srgbClr val="00B0F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5593328" y="3104940"/>
            <a:ext cx="6838732" cy="553998"/>
          </a:xfrm>
          <a:prstGeom prst="rect">
            <a:avLst/>
          </a:prstGeom>
        </p:spPr>
        <p:txBody>
          <a:bodyPr wrap="none">
            <a:spAutoFit/>
          </a:bodyPr>
          <a:lstStyle/>
          <a:p>
            <a:r>
              <a:rPr lang="zh-CN" altLang="en-US" sz="3000" b="1" dirty="0" smtClean="0">
                <a:solidFill>
                  <a:srgbClr val="C00000"/>
                </a:solidFill>
                <a:latin typeface="微软雅黑" pitchFamily="34" charset="-122"/>
                <a:ea typeface="微软雅黑" pitchFamily="34" charset="-122"/>
              </a:rPr>
              <a:t>砥砺</a:t>
            </a:r>
            <a:r>
              <a:rPr lang="zh-CN" altLang="en-US" sz="3000" b="1" dirty="0">
                <a:solidFill>
                  <a:srgbClr val="C00000"/>
                </a:solidFill>
                <a:latin typeface="微软雅黑" pitchFamily="34" charset="-122"/>
                <a:ea typeface="微软雅黑" pitchFamily="34" charset="-122"/>
              </a:rPr>
              <a:t>前行，新时代、新职教、新示范！</a:t>
            </a:r>
            <a:endParaRPr lang="zh-CN" altLang="en-US" sz="3000" b="1" dirty="0">
              <a:solidFill>
                <a:srgbClr val="C00000"/>
              </a:solidFill>
              <a:ea typeface="微软雅黑" pitchFamily="34" charset="-122"/>
            </a:endParaRPr>
          </a:p>
        </p:txBody>
      </p:sp>
      <p:grpSp>
        <p:nvGrpSpPr>
          <p:cNvPr id="18" name="组合 17"/>
          <p:cNvGrpSpPr/>
          <p:nvPr/>
        </p:nvGrpSpPr>
        <p:grpSpPr>
          <a:xfrm>
            <a:off x="1237722" y="3183464"/>
            <a:ext cx="4214812" cy="1506277"/>
            <a:chOff x="1490663" y="2131468"/>
            <a:chExt cx="4214812" cy="1506277"/>
          </a:xfrm>
        </p:grpSpPr>
        <p:pic>
          <p:nvPicPr>
            <p:cNvPr id="19" name="图片 18"/>
            <p:cNvPicPr>
              <a:picLocks noChangeAspect="1"/>
            </p:cNvPicPr>
            <p:nvPr/>
          </p:nvPicPr>
          <p:blipFill>
            <a:blip r:embed="rId2"/>
            <a:stretch>
              <a:fillRect/>
            </a:stretch>
          </p:blipFill>
          <p:spPr>
            <a:xfrm>
              <a:off x="1524005" y="2131468"/>
              <a:ext cx="3519484" cy="416592"/>
            </a:xfrm>
            <a:prstGeom prst="rect">
              <a:avLst/>
            </a:prstGeom>
          </p:spPr>
        </p:pic>
        <p:sp>
          <p:nvSpPr>
            <p:cNvPr id="20" name="标题 3"/>
            <p:cNvSpPr txBox="1">
              <a:spLocks/>
            </p:cNvSpPr>
            <p:nvPr/>
          </p:nvSpPr>
          <p:spPr>
            <a:xfrm>
              <a:off x="2459494" y="2647161"/>
              <a:ext cx="258399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l" defTabSz="685800" rtl="0" eaLnBrk="1" latinLnBrk="0" hangingPunct="1">
                <a:lnSpc>
                  <a:spcPct val="90000"/>
                </a:lnSpc>
                <a:spcBef>
                  <a:spcPct val="0"/>
                </a:spcBef>
                <a:buNone/>
                <a:defRPr sz="2400" b="1" i="0" kern="1200" baseline="0">
                  <a:solidFill>
                    <a:schemeClr val="accent1">
                      <a:lumMod val="75000"/>
                    </a:schemeClr>
                  </a:solidFill>
                  <a:effectLst/>
                  <a:latin typeface="Arial Black" panose="020B0A04020102020204" pitchFamily="34" charset="0"/>
                  <a:ea typeface="微软雅黑" panose="020B0503020204020204" pitchFamily="34" charset="-122"/>
                  <a:cs typeface="+mj-cs"/>
                </a:defRPr>
              </a:lvl1pPr>
            </a:lstStyle>
            <a:p>
              <a:pPr algn="dist" defTabSz="913765">
                <a:lnSpc>
                  <a:spcPct val="100000"/>
                </a:lnSpc>
              </a:pPr>
              <a:r>
                <a:rPr lang="zh-CN" altLang="en-US" sz="1200" b="0" dirty="0" smtClean="0">
                  <a:solidFill>
                    <a:srgbClr val="3E3A39"/>
                  </a:solidFill>
                  <a:latin typeface="微软雅黑" pitchFamily="34" charset="-122"/>
                  <a:cs typeface="+mn-cs"/>
                </a:rPr>
                <a:t>深圳国泰安教育技术股份有限公司</a:t>
              </a:r>
              <a:endParaRPr lang="zh-CN" altLang="en-US" sz="1200" b="0" dirty="0">
                <a:solidFill>
                  <a:srgbClr val="3E3A39"/>
                </a:solidFill>
                <a:latin typeface="微软雅黑" pitchFamily="34" charset="-122"/>
                <a:cs typeface="+mn-cs"/>
              </a:endParaRPr>
            </a:p>
          </p:txBody>
        </p:sp>
        <p:sp>
          <p:nvSpPr>
            <p:cNvPr id="23" name="标题 3"/>
            <p:cNvSpPr txBox="1">
              <a:spLocks/>
            </p:cNvSpPr>
            <p:nvPr/>
          </p:nvSpPr>
          <p:spPr>
            <a:xfrm>
              <a:off x="2459494" y="2878563"/>
              <a:ext cx="3245981" cy="759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l" defTabSz="685800" rtl="0" eaLnBrk="1" latinLnBrk="0" hangingPunct="1">
                <a:lnSpc>
                  <a:spcPct val="90000"/>
                </a:lnSpc>
                <a:spcBef>
                  <a:spcPct val="0"/>
                </a:spcBef>
                <a:buNone/>
                <a:defRPr sz="2400" b="1" i="0" kern="1200" baseline="0">
                  <a:solidFill>
                    <a:schemeClr val="accent1">
                      <a:lumMod val="75000"/>
                    </a:schemeClr>
                  </a:solidFill>
                  <a:effectLst/>
                  <a:latin typeface="Arial Black" panose="020B0A04020102020204" pitchFamily="34" charset="0"/>
                  <a:ea typeface="微软雅黑" panose="020B0503020204020204" pitchFamily="34" charset="-122"/>
                  <a:cs typeface="+mj-cs"/>
                </a:defRPr>
              </a:lvl1pPr>
            </a:lstStyle>
            <a:p>
              <a:pPr defTabSz="913765">
                <a:lnSpc>
                  <a:spcPts val="1300"/>
                </a:lnSpc>
              </a:pPr>
              <a:r>
                <a:rPr lang="zh-CN" altLang="en-US" sz="1000" b="0" dirty="0" smtClean="0">
                  <a:solidFill>
                    <a:srgbClr val="C30D23"/>
                  </a:solidFill>
                  <a:latin typeface="微软雅黑" pitchFamily="34" charset="-122"/>
                  <a:cs typeface="+mn-cs"/>
                </a:rPr>
                <a:t>联系人：</a:t>
              </a:r>
              <a:r>
                <a:rPr lang="zh-CN" altLang="en-US" sz="1000" b="0" dirty="0">
                  <a:solidFill>
                    <a:srgbClr val="3E3A39"/>
                  </a:solidFill>
                  <a:latin typeface="微软雅黑" pitchFamily="34" charset="-122"/>
                  <a:cs typeface="+mn-cs"/>
                </a:rPr>
                <a:t>李 鹏</a:t>
              </a:r>
              <a:r>
                <a:rPr lang="en-US" altLang="zh-CN" sz="1000" b="0" dirty="0">
                  <a:solidFill>
                    <a:srgbClr val="3E3A39"/>
                  </a:solidFill>
                  <a:latin typeface="微软雅黑" pitchFamily="34" charset="-122"/>
                  <a:cs typeface="+mn-cs"/>
                </a:rPr>
                <a:t>  </a:t>
              </a:r>
            </a:p>
            <a:p>
              <a:pPr defTabSz="913765">
                <a:lnSpc>
                  <a:spcPts val="1300"/>
                </a:lnSpc>
              </a:pPr>
              <a:r>
                <a:rPr lang="zh-CN" altLang="en-US" sz="1000" b="0" dirty="0" smtClean="0">
                  <a:solidFill>
                    <a:srgbClr val="C30D23"/>
                  </a:solidFill>
                  <a:latin typeface="微软雅黑" pitchFamily="34" charset="-122"/>
                  <a:cs typeface="+mn-cs"/>
                </a:rPr>
                <a:t>邮箱：</a:t>
              </a:r>
              <a:r>
                <a:rPr lang="en-US" altLang="zh-CN" sz="1000" b="0" dirty="0" smtClean="0">
                  <a:solidFill>
                    <a:srgbClr val="3E3A39"/>
                  </a:solidFill>
                  <a:latin typeface="微软雅黑" pitchFamily="34" charset="-122"/>
                  <a:cs typeface="+mn-cs"/>
                </a:rPr>
                <a:t> peng.li1@gtafe.com</a:t>
              </a:r>
            </a:p>
            <a:p>
              <a:pPr defTabSz="913765">
                <a:lnSpc>
                  <a:spcPts val="1300"/>
                </a:lnSpc>
              </a:pPr>
              <a:r>
                <a:rPr lang="zh-CN" altLang="en-US" sz="1000" b="0" dirty="0" smtClean="0">
                  <a:solidFill>
                    <a:srgbClr val="C30D23"/>
                  </a:solidFill>
                  <a:latin typeface="微软雅黑" pitchFamily="34" charset="-122"/>
                  <a:cs typeface="+mn-cs"/>
                </a:rPr>
                <a:t>手机：</a:t>
              </a:r>
              <a:r>
                <a:rPr lang="en-US" altLang="zh-CN" sz="1000" b="0" dirty="0" smtClean="0">
                  <a:solidFill>
                    <a:srgbClr val="3E3A39"/>
                  </a:solidFill>
                  <a:latin typeface="微软雅黑" pitchFamily="34" charset="-122"/>
                  <a:cs typeface="+mn-cs"/>
                </a:rPr>
                <a:t> 18898568038</a:t>
              </a:r>
            </a:p>
            <a:p>
              <a:pPr defTabSz="913765">
                <a:lnSpc>
                  <a:spcPts val="1300"/>
                </a:lnSpc>
              </a:pPr>
              <a:r>
                <a:rPr lang="zh-CN" altLang="en-US" sz="1000" b="0" dirty="0" smtClean="0">
                  <a:solidFill>
                    <a:srgbClr val="C30D23"/>
                  </a:solidFill>
                  <a:latin typeface="微软雅黑" pitchFamily="34" charset="-122"/>
                  <a:cs typeface="+mn-cs"/>
                </a:rPr>
                <a:t>地址：</a:t>
              </a:r>
              <a:r>
                <a:rPr lang="en-US" altLang="zh-CN" sz="1000" b="0" dirty="0" smtClean="0">
                  <a:solidFill>
                    <a:srgbClr val="C30D23"/>
                  </a:solidFill>
                  <a:latin typeface="微软雅黑" pitchFamily="34" charset="-122"/>
                  <a:cs typeface="+mn-cs"/>
                </a:rPr>
                <a:t> </a:t>
              </a:r>
              <a:r>
                <a:rPr lang="zh-CN" altLang="en-US" sz="1000" b="0" dirty="0" smtClean="0">
                  <a:solidFill>
                    <a:srgbClr val="3E3A39"/>
                  </a:solidFill>
                  <a:latin typeface="微软雅黑" pitchFamily="34" charset="-122"/>
                  <a:cs typeface="+mn-cs"/>
                </a:rPr>
                <a:t>深圳市南山区学苑大道</a:t>
              </a:r>
              <a:r>
                <a:rPr lang="en-US" altLang="zh-CN" sz="1000" b="0" dirty="0" smtClean="0">
                  <a:solidFill>
                    <a:srgbClr val="3E3A39"/>
                  </a:solidFill>
                  <a:latin typeface="微软雅黑" pitchFamily="34" charset="-122"/>
                  <a:cs typeface="+mn-cs"/>
                </a:rPr>
                <a:t>1001</a:t>
              </a:r>
              <a:r>
                <a:rPr lang="zh-CN" altLang="en-US" sz="1000" b="0" dirty="0" smtClean="0">
                  <a:solidFill>
                    <a:srgbClr val="3E3A39"/>
                  </a:solidFill>
                  <a:latin typeface="微软雅黑" pitchFamily="34" charset="-122"/>
                  <a:cs typeface="+mn-cs"/>
                </a:rPr>
                <a:t>号南山智园</a:t>
              </a:r>
              <a:r>
                <a:rPr lang="en-US" altLang="zh-CN" sz="1000" b="0" dirty="0" smtClean="0">
                  <a:solidFill>
                    <a:srgbClr val="3E3A39"/>
                  </a:solidFill>
                  <a:latin typeface="微软雅黑" pitchFamily="34" charset="-122"/>
                  <a:cs typeface="+mn-cs"/>
                </a:rPr>
                <a:t>A4</a:t>
              </a:r>
              <a:r>
                <a:rPr lang="zh-CN" altLang="en-US" sz="1000" b="0" dirty="0" smtClean="0">
                  <a:solidFill>
                    <a:srgbClr val="3E3A39"/>
                  </a:solidFill>
                  <a:latin typeface="微软雅黑" pitchFamily="34" charset="-122"/>
                  <a:cs typeface="+mn-cs"/>
                </a:rPr>
                <a:t>栋</a:t>
              </a:r>
              <a:endParaRPr lang="zh-CN" altLang="en-US" sz="1000" b="0" dirty="0">
                <a:solidFill>
                  <a:srgbClr val="3E3A39"/>
                </a:solidFill>
                <a:latin typeface="微软雅黑" pitchFamily="34" charset="-122"/>
                <a:cs typeface="+mn-cs"/>
              </a:endParaRPr>
            </a:p>
          </p:txBody>
        </p:sp>
        <p:pic>
          <p:nvPicPr>
            <p:cNvPr id="31" name="图片 30"/>
            <p:cNvPicPr>
              <a:picLocks noChangeAspect="1"/>
            </p:cNvPicPr>
            <p:nvPr/>
          </p:nvPicPr>
          <p:blipFill rotWithShape="1">
            <a:blip r:embed="rId3" cstate="print">
              <a:extLst>
                <a:ext uri="{28A0092B-C50C-407E-A947-70E740481C1C}">
                  <a14:useLocalDpi xmlns:a14="http://schemas.microsoft.com/office/drawing/2010/main" val="0"/>
                </a:ext>
              </a:extLst>
            </a:blip>
            <a:srcRect t="5298" b="5478"/>
            <a:stretch/>
          </p:blipFill>
          <p:spPr>
            <a:xfrm>
              <a:off x="1490663" y="2699485"/>
              <a:ext cx="968831" cy="864421"/>
            </a:xfrm>
            <a:prstGeom prst="rect">
              <a:avLst/>
            </a:prstGeom>
          </p:spPr>
        </p:pic>
      </p:grpSp>
    </p:spTree>
    <p:extLst>
      <p:ext uri="{BB962C8B-B14F-4D97-AF65-F5344CB8AC3E}">
        <p14:creationId xmlns:p14="http://schemas.microsoft.com/office/powerpoint/2010/main" val="12848330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8"/>
                                        </p:tgtEl>
                                        <p:attrNameLst>
                                          <p:attrName>style.visibility</p:attrName>
                                        </p:attrNameLst>
                                      </p:cBhvr>
                                      <p:to>
                                        <p:strVal val="visible"/>
                                      </p:to>
                                    </p:set>
                                    <p:animEffect transition="in" filter="fade">
                                      <p:cBhvr>
                                        <p:cTn id="11" dur="500"/>
                                        <p:tgtEl>
                                          <p:spTgt spid="28"/>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fade">
                                      <p:cBhvr>
                                        <p:cTn id="15"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3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2" y="404813"/>
            <a:ext cx="1768415" cy="241230"/>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sp>
        <p:nvSpPr>
          <p:cNvPr id="45" name="文本框 2"/>
          <p:cNvSpPr txBox="1"/>
          <p:nvPr/>
        </p:nvSpPr>
        <p:spPr>
          <a:xfrm>
            <a:off x="11850702" y="235536"/>
            <a:ext cx="453943" cy="323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6" tIns="45719" rIns="91436" bIns="45719">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500" b="1" dirty="0" smtClean="0">
                <a:solidFill>
                  <a:prstClr val="white"/>
                </a:solidFill>
              </a:rPr>
              <a:t>04</a:t>
            </a:r>
            <a:endParaRPr lang="zh-CN" altLang="en-US" sz="1500" b="1" dirty="0">
              <a:solidFill>
                <a:prstClr val="white"/>
              </a:solidFill>
            </a:endParaRPr>
          </a:p>
        </p:txBody>
      </p:sp>
      <p:sp>
        <p:nvSpPr>
          <p:cNvPr id="51" name="MH_Other_5"/>
          <p:cNvSpPr>
            <a:spLocks noChangeArrowheads="1"/>
          </p:cNvSpPr>
          <p:nvPr>
            <p:custDataLst>
              <p:tags r:id="rId1"/>
            </p:custDataLst>
          </p:nvPr>
        </p:nvSpPr>
        <p:spPr bwMode="auto">
          <a:xfrm>
            <a:off x="208906" y="718904"/>
            <a:ext cx="3022566" cy="509821"/>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36" tIns="45719" rIns="91436" bIns="45719" anchor="ctr"/>
          <a:lstStyle/>
          <a:p>
            <a:r>
              <a:rPr lang="zh-CN" altLang="en-US" sz="2000" b="1" dirty="0" smtClean="0">
                <a:solidFill>
                  <a:srgbClr val="FFFFFF"/>
                </a:solidFill>
                <a:ea typeface="微软雅黑" pitchFamily="34" charset="-122"/>
              </a:rPr>
              <a:t>（</a:t>
            </a:r>
            <a:r>
              <a:rPr lang="zh-CN" altLang="en-US" sz="2000" b="1" dirty="0">
                <a:solidFill>
                  <a:srgbClr val="FFFFFF"/>
                </a:solidFill>
                <a:ea typeface="微软雅黑" pitchFamily="34" charset="-122"/>
              </a:rPr>
              <a:t>四</a:t>
            </a:r>
            <a:r>
              <a:rPr lang="zh-CN" altLang="en-US" sz="2000" b="1" dirty="0" smtClean="0">
                <a:solidFill>
                  <a:srgbClr val="FFFFFF"/>
                </a:solidFill>
                <a:ea typeface="微软雅黑" pitchFamily="34" charset="-122"/>
              </a:rPr>
              <a:t>）专业建设新挑战</a:t>
            </a:r>
            <a:endParaRPr lang="zh-CN" altLang="en-US" sz="2000" b="1" dirty="0">
              <a:solidFill>
                <a:srgbClr val="FFFFFF"/>
              </a:solidFill>
              <a:ea typeface="微软雅黑" pitchFamily="34" charset="-122"/>
            </a:endParaRPr>
          </a:p>
        </p:txBody>
      </p:sp>
      <p:cxnSp>
        <p:nvCxnSpPr>
          <p:cNvPr id="32" name="直接连接符 31"/>
          <p:cNvCxnSpPr/>
          <p:nvPr/>
        </p:nvCxnSpPr>
        <p:spPr>
          <a:xfrm>
            <a:off x="1768416" y="404813"/>
            <a:ext cx="987113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1" name="组合 30"/>
          <p:cNvGrpSpPr/>
          <p:nvPr/>
        </p:nvGrpSpPr>
        <p:grpSpPr>
          <a:xfrm>
            <a:off x="987551" y="1787217"/>
            <a:ext cx="10451593" cy="3312142"/>
            <a:chOff x="538644" y="1489348"/>
            <a:chExt cx="8030428" cy="2760118"/>
          </a:xfrm>
        </p:grpSpPr>
        <p:grpSp>
          <p:nvGrpSpPr>
            <p:cNvPr id="33" name="组合 32"/>
            <p:cNvGrpSpPr/>
            <p:nvPr/>
          </p:nvGrpSpPr>
          <p:grpSpPr>
            <a:xfrm>
              <a:off x="538644" y="1489348"/>
              <a:ext cx="3817332" cy="2760118"/>
              <a:chOff x="427340" y="1417340"/>
              <a:chExt cx="3817332" cy="2760118"/>
            </a:xfrm>
          </p:grpSpPr>
          <p:grpSp>
            <p:nvGrpSpPr>
              <p:cNvPr id="43" name="组合 29"/>
              <p:cNvGrpSpPr/>
              <p:nvPr/>
            </p:nvGrpSpPr>
            <p:grpSpPr>
              <a:xfrm>
                <a:off x="427340" y="1417340"/>
                <a:ext cx="3817332" cy="792236"/>
                <a:chOff x="427340" y="1417340"/>
                <a:chExt cx="3817332" cy="792236"/>
              </a:xfrm>
            </p:grpSpPr>
            <p:sp>
              <p:nvSpPr>
                <p:cNvPr id="52" name="MH_Text_1"/>
                <p:cNvSpPr>
                  <a:spLocks/>
                </p:cNvSpPr>
                <p:nvPr>
                  <p:custDataLst>
                    <p:tags r:id="rId12"/>
                  </p:custDataLst>
                </p:nvPr>
              </p:nvSpPr>
              <p:spPr bwMode="auto">
                <a:xfrm>
                  <a:off x="427340" y="1417340"/>
                  <a:ext cx="3054049" cy="792000"/>
                </a:xfrm>
                <a:custGeom>
                  <a:avLst/>
                  <a:gdLst>
                    <a:gd name="T0" fmla="*/ 0 w 3032344"/>
                    <a:gd name="T1" fmla="*/ 0 h 1104900"/>
                    <a:gd name="T2" fmla="*/ 6048903 w 3032344"/>
                    <a:gd name="T3" fmla="*/ 0 h 1104900"/>
                    <a:gd name="T4" fmla="*/ 5498247 w 3032344"/>
                    <a:gd name="T5" fmla="*/ 681347 h 1104900"/>
                    <a:gd name="T6" fmla="*/ 6049777 w 3032344"/>
                    <a:gd name="T7" fmla="*/ 1363776 h 1104900"/>
                    <a:gd name="T8" fmla="*/ 0 w 3032344"/>
                    <a:gd name="T9" fmla="*/ 1363776 h 1104900"/>
                    <a:gd name="T10" fmla="*/ 0 60000 65536"/>
                    <a:gd name="T11" fmla="*/ 0 60000 65536"/>
                    <a:gd name="T12" fmla="*/ 0 60000 65536"/>
                    <a:gd name="T13" fmla="*/ 0 60000 65536"/>
                    <a:gd name="T14" fmla="*/ 0 60000 65536"/>
                    <a:gd name="T15" fmla="*/ 0 w 3032344"/>
                    <a:gd name="T16" fmla="*/ 0 h 1104900"/>
                    <a:gd name="T17" fmla="*/ 3032344 w 3032344"/>
                    <a:gd name="T18" fmla="*/ 1104900 h 1104900"/>
                  </a:gdLst>
                  <a:ahLst/>
                  <a:cxnLst>
                    <a:cxn ang="T10">
                      <a:pos x="T0" y="T1"/>
                    </a:cxn>
                    <a:cxn ang="T11">
                      <a:pos x="T2" y="T3"/>
                    </a:cxn>
                    <a:cxn ang="T12">
                      <a:pos x="T4" y="T5"/>
                    </a:cxn>
                    <a:cxn ang="T13">
                      <a:pos x="T6" y="T7"/>
                    </a:cxn>
                    <a:cxn ang="T14">
                      <a:pos x="T8" y="T9"/>
                    </a:cxn>
                  </a:cxnLst>
                  <a:rect l="T15" t="T16" r="T17" b="T18"/>
                  <a:pathLst>
                    <a:path w="3032344" h="1104900">
                      <a:moveTo>
                        <a:pt x="0" y="0"/>
                      </a:moveTo>
                      <a:lnTo>
                        <a:pt x="3031906" y="0"/>
                      </a:lnTo>
                      <a:lnTo>
                        <a:pt x="2755900" y="552012"/>
                      </a:lnTo>
                      <a:lnTo>
                        <a:pt x="3032344" y="1104900"/>
                      </a:lnTo>
                      <a:lnTo>
                        <a:pt x="0" y="1104900"/>
                      </a:lnTo>
                      <a:lnTo>
                        <a:pt x="0" y="0"/>
                      </a:lnTo>
                      <a:close/>
                    </a:path>
                  </a:pathLst>
                </a:custGeom>
                <a:solidFill>
                  <a:srgbClr val="FFA93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44000" rIns="288000" anchor="ctr"/>
                <a:lstStyle/>
                <a:p>
                  <a:pPr algn="ctr">
                    <a:lnSpc>
                      <a:spcPct val="130000"/>
                    </a:lnSpc>
                  </a:pPr>
                  <a:r>
                    <a:rPr lang="zh-CN" altLang="en-US" sz="2000" b="1" dirty="0">
                      <a:solidFill>
                        <a:srgbClr val="FFFFFF"/>
                      </a:solidFill>
                      <a:ea typeface="微软雅黑" pitchFamily="34" charset="-122"/>
                    </a:rPr>
                    <a:t>专业与产业脱节</a:t>
                  </a:r>
                  <a:endParaRPr lang="en-US" altLang="zh-CN" sz="2000" b="1" dirty="0">
                    <a:solidFill>
                      <a:srgbClr val="FFFFFF"/>
                    </a:solidFill>
                    <a:ea typeface="微软雅黑" pitchFamily="34" charset="-122"/>
                  </a:endParaRPr>
                </a:p>
                <a:p>
                  <a:pPr algn="ctr">
                    <a:lnSpc>
                      <a:spcPct val="130000"/>
                    </a:lnSpc>
                  </a:pPr>
                  <a:r>
                    <a:rPr lang="zh-CN" altLang="en-US" sz="2000" b="1" dirty="0">
                      <a:solidFill>
                        <a:srgbClr val="FFFFFF"/>
                      </a:solidFill>
                      <a:ea typeface="微软雅黑" pitchFamily="34" charset="-122"/>
                    </a:rPr>
                    <a:t>差异化特色没有形成</a:t>
                  </a:r>
                  <a:endParaRPr lang="da-DK" altLang="zh-CN" sz="2000" b="1" dirty="0">
                    <a:solidFill>
                      <a:srgbClr val="FFFFFF"/>
                    </a:solidFill>
                    <a:ea typeface="微软雅黑" pitchFamily="34" charset="-122"/>
                  </a:endParaRPr>
                </a:p>
              </p:txBody>
            </p:sp>
            <p:sp>
              <p:nvSpPr>
                <p:cNvPr id="53" name="MH_SubTitle_1"/>
                <p:cNvSpPr/>
                <p:nvPr>
                  <p:custDataLst>
                    <p:tags r:id="rId13"/>
                  </p:custDataLst>
                </p:nvPr>
              </p:nvSpPr>
              <p:spPr>
                <a:xfrm>
                  <a:off x="3164672" y="1417576"/>
                  <a:ext cx="1080000" cy="792000"/>
                </a:xfrm>
                <a:prstGeom prst="hexagon">
                  <a:avLst/>
                </a:prstGeom>
                <a:solidFill>
                  <a:srgbClr val="F3EFEF"/>
                </a:solidFill>
                <a:ln>
                  <a:noFill/>
                </a:ln>
                <a:effectLst>
                  <a:innerShdw blurRad="114300">
                    <a:srgbClr val="979A9C"/>
                  </a:innerShdw>
                </a:effectLst>
              </p:spPr>
              <p:txBody>
                <a:bodyPr lIns="0" tIns="0" rIns="0" bIns="0" anchor="ctr">
                  <a:noAutofit/>
                </a:bodyPr>
                <a:lstStyle/>
                <a:p>
                  <a:pPr algn="ctr">
                    <a:lnSpc>
                      <a:spcPct val="130000"/>
                    </a:lnSpc>
                    <a:defRPr/>
                  </a:pPr>
                  <a:r>
                    <a:rPr lang="zh-CN" altLang="en-US" sz="2000" b="1" dirty="0">
                      <a:solidFill>
                        <a:srgbClr val="333333"/>
                      </a:solidFill>
                      <a:ea typeface="微软雅黑" panose="020B0503020204020204" pitchFamily="34" charset="-122"/>
                    </a:rPr>
                    <a:t>专业建设问题</a:t>
                  </a:r>
                </a:p>
              </p:txBody>
            </p:sp>
          </p:grpSp>
          <p:grpSp>
            <p:nvGrpSpPr>
              <p:cNvPr id="44" name="组合 30"/>
              <p:cNvGrpSpPr/>
              <p:nvPr/>
            </p:nvGrpSpPr>
            <p:grpSpPr>
              <a:xfrm>
                <a:off x="427340" y="2401161"/>
                <a:ext cx="3817332" cy="792000"/>
                <a:chOff x="427340" y="2353893"/>
                <a:chExt cx="3817332" cy="792000"/>
              </a:xfrm>
            </p:grpSpPr>
            <p:sp>
              <p:nvSpPr>
                <p:cNvPr id="49" name="MH_Text_3"/>
                <p:cNvSpPr>
                  <a:spLocks/>
                </p:cNvSpPr>
                <p:nvPr>
                  <p:custDataLst>
                    <p:tags r:id="rId10"/>
                  </p:custDataLst>
                </p:nvPr>
              </p:nvSpPr>
              <p:spPr bwMode="auto">
                <a:xfrm>
                  <a:off x="427340" y="2353893"/>
                  <a:ext cx="3054050" cy="792000"/>
                </a:xfrm>
                <a:custGeom>
                  <a:avLst/>
                  <a:gdLst>
                    <a:gd name="T0" fmla="*/ 0 w 3032344"/>
                    <a:gd name="T1" fmla="*/ 0 h 1104900"/>
                    <a:gd name="T2" fmla="*/ 6048903 w 3032344"/>
                    <a:gd name="T3" fmla="*/ 0 h 1104900"/>
                    <a:gd name="T4" fmla="*/ 5498247 w 3032344"/>
                    <a:gd name="T5" fmla="*/ 677601 h 1104900"/>
                    <a:gd name="T6" fmla="*/ 6049777 w 3032344"/>
                    <a:gd name="T7" fmla="*/ 1356280 h 1104900"/>
                    <a:gd name="T8" fmla="*/ 0 w 3032344"/>
                    <a:gd name="T9" fmla="*/ 1356280 h 1104900"/>
                    <a:gd name="T10" fmla="*/ 0 60000 65536"/>
                    <a:gd name="T11" fmla="*/ 0 60000 65536"/>
                    <a:gd name="T12" fmla="*/ 0 60000 65536"/>
                    <a:gd name="T13" fmla="*/ 0 60000 65536"/>
                    <a:gd name="T14" fmla="*/ 0 60000 65536"/>
                    <a:gd name="T15" fmla="*/ 0 w 3032344"/>
                    <a:gd name="T16" fmla="*/ 0 h 1104900"/>
                    <a:gd name="T17" fmla="*/ 3032344 w 3032344"/>
                    <a:gd name="T18" fmla="*/ 1104900 h 1104900"/>
                  </a:gdLst>
                  <a:ahLst/>
                  <a:cxnLst>
                    <a:cxn ang="T10">
                      <a:pos x="T0" y="T1"/>
                    </a:cxn>
                    <a:cxn ang="T11">
                      <a:pos x="T2" y="T3"/>
                    </a:cxn>
                    <a:cxn ang="T12">
                      <a:pos x="T4" y="T5"/>
                    </a:cxn>
                    <a:cxn ang="T13">
                      <a:pos x="T6" y="T7"/>
                    </a:cxn>
                    <a:cxn ang="T14">
                      <a:pos x="T8" y="T9"/>
                    </a:cxn>
                  </a:cxnLst>
                  <a:rect l="T15" t="T16" r="T17" b="T18"/>
                  <a:pathLst>
                    <a:path w="3032344" h="1104900">
                      <a:moveTo>
                        <a:pt x="0" y="0"/>
                      </a:moveTo>
                      <a:lnTo>
                        <a:pt x="3031906" y="0"/>
                      </a:lnTo>
                      <a:lnTo>
                        <a:pt x="2755900" y="552012"/>
                      </a:lnTo>
                      <a:lnTo>
                        <a:pt x="3032344" y="1104900"/>
                      </a:lnTo>
                      <a:lnTo>
                        <a:pt x="0" y="1104900"/>
                      </a:lnTo>
                      <a:lnTo>
                        <a:pt x="0" y="0"/>
                      </a:lnTo>
                      <a:close/>
                    </a:path>
                  </a:pathLst>
                </a:custGeom>
                <a:solidFill>
                  <a:srgbClr val="FA6F48"/>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44000" rIns="288000" anchor="ctr"/>
                <a:lstStyle/>
                <a:p>
                  <a:pPr algn="ctr">
                    <a:lnSpc>
                      <a:spcPct val="130000"/>
                    </a:lnSpc>
                  </a:pPr>
                  <a:r>
                    <a:rPr lang="zh-CN" altLang="en-US" sz="2000" b="1" dirty="0">
                      <a:solidFill>
                        <a:srgbClr val="FFFFFF"/>
                      </a:solidFill>
                      <a:ea typeface="微软雅黑" pitchFamily="34" charset="-122"/>
                    </a:rPr>
                    <a:t>重硬件建设</a:t>
                  </a:r>
                  <a:endParaRPr lang="en-US" altLang="zh-CN" sz="2000" b="1" dirty="0">
                    <a:solidFill>
                      <a:srgbClr val="FFFFFF"/>
                    </a:solidFill>
                    <a:ea typeface="微软雅黑" pitchFamily="34" charset="-122"/>
                  </a:endParaRPr>
                </a:p>
                <a:p>
                  <a:pPr algn="ctr">
                    <a:lnSpc>
                      <a:spcPct val="130000"/>
                    </a:lnSpc>
                  </a:pPr>
                  <a:r>
                    <a:rPr lang="zh-CN" altLang="en-US" sz="2000" b="1" dirty="0">
                      <a:solidFill>
                        <a:srgbClr val="FFFFFF"/>
                      </a:solidFill>
                      <a:ea typeface="微软雅黑" pitchFamily="34" charset="-122"/>
                    </a:rPr>
                    <a:t>轻软</a:t>
                  </a:r>
                  <a:r>
                    <a:rPr lang="zh-CN" altLang="en-US" sz="2000" b="1" dirty="0" smtClean="0">
                      <a:solidFill>
                        <a:srgbClr val="FFFFFF"/>
                      </a:solidFill>
                      <a:ea typeface="微软雅黑" pitchFamily="34" charset="-122"/>
                    </a:rPr>
                    <a:t>件资源</a:t>
                  </a:r>
                  <a:r>
                    <a:rPr lang="zh-CN" altLang="en-US" sz="2000" b="1" dirty="0">
                      <a:solidFill>
                        <a:srgbClr val="FFFFFF"/>
                      </a:solidFill>
                      <a:ea typeface="微软雅黑" pitchFamily="34" charset="-122"/>
                    </a:rPr>
                    <a:t>建设</a:t>
                  </a:r>
                  <a:endParaRPr lang="da-DK" altLang="zh-CN" sz="2000" b="1" dirty="0">
                    <a:solidFill>
                      <a:srgbClr val="FFFFFF"/>
                    </a:solidFill>
                    <a:ea typeface="微软雅黑" pitchFamily="34" charset="-122"/>
                  </a:endParaRPr>
                </a:p>
              </p:txBody>
            </p:sp>
            <p:sp>
              <p:nvSpPr>
                <p:cNvPr id="50" name="MH_SubTitle_3"/>
                <p:cNvSpPr/>
                <p:nvPr>
                  <p:custDataLst>
                    <p:tags r:id="rId11"/>
                  </p:custDataLst>
                </p:nvPr>
              </p:nvSpPr>
              <p:spPr>
                <a:xfrm>
                  <a:off x="3164672" y="2353893"/>
                  <a:ext cx="1080000" cy="792000"/>
                </a:xfrm>
                <a:prstGeom prst="hexagon">
                  <a:avLst/>
                </a:prstGeom>
                <a:solidFill>
                  <a:srgbClr val="F3EFEF"/>
                </a:solidFill>
                <a:ln>
                  <a:noFill/>
                </a:ln>
                <a:effectLst>
                  <a:innerShdw blurRad="114300">
                    <a:srgbClr val="979A9C"/>
                  </a:innerShdw>
                </a:effectLst>
              </p:spPr>
              <p:txBody>
                <a:bodyPr lIns="0" tIns="0" rIns="0" bIns="0" anchor="ctr">
                  <a:noAutofit/>
                </a:bodyPr>
                <a:lstStyle/>
                <a:p>
                  <a:pPr algn="ctr">
                    <a:defRPr/>
                  </a:pPr>
                  <a:r>
                    <a:rPr lang="zh-CN" altLang="en-US" sz="2000" b="1" dirty="0" smtClean="0">
                      <a:solidFill>
                        <a:srgbClr val="333333"/>
                      </a:solidFill>
                      <a:ea typeface="微软雅黑" panose="020B0503020204020204" pitchFamily="34" charset="-122"/>
                    </a:rPr>
                    <a:t>资源利用问题</a:t>
                  </a:r>
                  <a:endParaRPr lang="zh-CN" altLang="en-US" sz="2000" b="1" dirty="0">
                    <a:solidFill>
                      <a:srgbClr val="333333"/>
                    </a:solidFill>
                    <a:ea typeface="微软雅黑" panose="020B0503020204020204" pitchFamily="34" charset="-122"/>
                  </a:endParaRPr>
                </a:p>
              </p:txBody>
            </p:sp>
          </p:grpSp>
          <p:grpSp>
            <p:nvGrpSpPr>
              <p:cNvPr id="46" name="组合 31"/>
              <p:cNvGrpSpPr/>
              <p:nvPr/>
            </p:nvGrpSpPr>
            <p:grpSpPr>
              <a:xfrm>
                <a:off x="427340" y="3384746"/>
                <a:ext cx="3817332" cy="792712"/>
                <a:chOff x="427340" y="3361556"/>
                <a:chExt cx="3817332" cy="792712"/>
              </a:xfrm>
            </p:grpSpPr>
            <p:sp>
              <p:nvSpPr>
                <p:cNvPr id="47" name="MH_Text_5"/>
                <p:cNvSpPr>
                  <a:spLocks/>
                </p:cNvSpPr>
                <p:nvPr>
                  <p:custDataLst>
                    <p:tags r:id="rId8"/>
                  </p:custDataLst>
                </p:nvPr>
              </p:nvSpPr>
              <p:spPr bwMode="auto">
                <a:xfrm>
                  <a:off x="427340" y="3362268"/>
                  <a:ext cx="3054050" cy="792000"/>
                </a:xfrm>
                <a:custGeom>
                  <a:avLst/>
                  <a:gdLst>
                    <a:gd name="T0" fmla="*/ 0 w 3032344"/>
                    <a:gd name="T1" fmla="*/ 0 h 1104900"/>
                    <a:gd name="T2" fmla="*/ 6048903 w 3032344"/>
                    <a:gd name="T3" fmla="*/ 0 h 1104900"/>
                    <a:gd name="T4" fmla="*/ 5498247 w 3032344"/>
                    <a:gd name="T5" fmla="*/ 677601 h 1104900"/>
                    <a:gd name="T6" fmla="*/ 6049777 w 3032344"/>
                    <a:gd name="T7" fmla="*/ 1356274 h 1104900"/>
                    <a:gd name="T8" fmla="*/ 0 w 3032344"/>
                    <a:gd name="T9" fmla="*/ 1356274 h 1104900"/>
                    <a:gd name="T10" fmla="*/ 0 60000 65536"/>
                    <a:gd name="T11" fmla="*/ 0 60000 65536"/>
                    <a:gd name="T12" fmla="*/ 0 60000 65536"/>
                    <a:gd name="T13" fmla="*/ 0 60000 65536"/>
                    <a:gd name="T14" fmla="*/ 0 60000 65536"/>
                    <a:gd name="T15" fmla="*/ 0 w 3032344"/>
                    <a:gd name="T16" fmla="*/ 0 h 1104900"/>
                    <a:gd name="T17" fmla="*/ 3032344 w 3032344"/>
                    <a:gd name="T18" fmla="*/ 1104900 h 1104900"/>
                  </a:gdLst>
                  <a:ahLst/>
                  <a:cxnLst>
                    <a:cxn ang="T10">
                      <a:pos x="T0" y="T1"/>
                    </a:cxn>
                    <a:cxn ang="T11">
                      <a:pos x="T2" y="T3"/>
                    </a:cxn>
                    <a:cxn ang="T12">
                      <a:pos x="T4" y="T5"/>
                    </a:cxn>
                    <a:cxn ang="T13">
                      <a:pos x="T6" y="T7"/>
                    </a:cxn>
                    <a:cxn ang="T14">
                      <a:pos x="T8" y="T9"/>
                    </a:cxn>
                  </a:cxnLst>
                  <a:rect l="T15" t="T16" r="T17" b="T18"/>
                  <a:pathLst>
                    <a:path w="3032344" h="1104900">
                      <a:moveTo>
                        <a:pt x="0" y="0"/>
                      </a:moveTo>
                      <a:lnTo>
                        <a:pt x="3031906" y="0"/>
                      </a:lnTo>
                      <a:lnTo>
                        <a:pt x="2755900" y="552012"/>
                      </a:lnTo>
                      <a:lnTo>
                        <a:pt x="3032344" y="1104900"/>
                      </a:lnTo>
                      <a:lnTo>
                        <a:pt x="0" y="1104900"/>
                      </a:lnTo>
                      <a:lnTo>
                        <a:pt x="0" y="0"/>
                      </a:lnTo>
                      <a:close/>
                    </a:path>
                  </a:pathLst>
                </a:cu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44000" rIns="288000" anchor="ctr"/>
                <a:lstStyle/>
                <a:p>
                  <a:pPr algn="ctr">
                    <a:lnSpc>
                      <a:spcPct val="130000"/>
                    </a:lnSpc>
                  </a:pPr>
                  <a:r>
                    <a:rPr lang="zh-CN" altLang="en-US" sz="2000" b="1" dirty="0">
                      <a:solidFill>
                        <a:srgbClr val="FFFFFF"/>
                      </a:solidFill>
                      <a:ea typeface="微软雅黑" pitchFamily="34" charset="-122"/>
                    </a:rPr>
                    <a:t>师资力量薄弱</a:t>
                  </a:r>
                  <a:endParaRPr lang="en-US" altLang="zh-CN" sz="2000" b="1" dirty="0">
                    <a:solidFill>
                      <a:srgbClr val="FFFFFF"/>
                    </a:solidFill>
                    <a:ea typeface="微软雅黑" pitchFamily="34" charset="-122"/>
                  </a:endParaRPr>
                </a:p>
                <a:p>
                  <a:pPr algn="ctr">
                    <a:lnSpc>
                      <a:spcPct val="130000"/>
                    </a:lnSpc>
                  </a:pPr>
                  <a:r>
                    <a:rPr lang="zh-CN" altLang="en-US" sz="2000" b="1" dirty="0">
                      <a:solidFill>
                        <a:srgbClr val="FFFFFF"/>
                      </a:solidFill>
                      <a:ea typeface="微软雅黑" pitchFamily="34" charset="-122"/>
                    </a:rPr>
                    <a:t>培训提升滞后</a:t>
                  </a:r>
                  <a:endParaRPr lang="da-DK" altLang="zh-CN" sz="2000" b="1" dirty="0">
                    <a:solidFill>
                      <a:srgbClr val="FFFFFF"/>
                    </a:solidFill>
                    <a:ea typeface="微软雅黑" pitchFamily="34" charset="-122"/>
                  </a:endParaRPr>
                </a:p>
              </p:txBody>
            </p:sp>
            <p:sp>
              <p:nvSpPr>
                <p:cNvPr id="48" name="MH_SubTitle_5"/>
                <p:cNvSpPr/>
                <p:nvPr>
                  <p:custDataLst>
                    <p:tags r:id="rId9"/>
                  </p:custDataLst>
                </p:nvPr>
              </p:nvSpPr>
              <p:spPr>
                <a:xfrm>
                  <a:off x="3164672" y="3361556"/>
                  <a:ext cx="1080000" cy="792000"/>
                </a:xfrm>
                <a:prstGeom prst="hexagon">
                  <a:avLst/>
                </a:prstGeom>
                <a:solidFill>
                  <a:srgbClr val="F3EFEF"/>
                </a:solidFill>
                <a:ln>
                  <a:noFill/>
                </a:ln>
                <a:effectLst>
                  <a:innerShdw blurRad="114300">
                    <a:srgbClr val="979A9C"/>
                  </a:innerShdw>
                </a:effectLst>
              </p:spPr>
              <p:txBody>
                <a:bodyPr lIns="0" tIns="0" rIns="0" bIns="0" anchor="ctr">
                  <a:noAutofit/>
                </a:bodyPr>
                <a:lstStyle/>
                <a:p>
                  <a:pPr algn="ctr">
                    <a:lnSpc>
                      <a:spcPct val="150000"/>
                    </a:lnSpc>
                    <a:defRPr/>
                  </a:pPr>
                  <a:r>
                    <a:rPr lang="zh-CN" altLang="en-US" sz="2000" b="1" dirty="0">
                      <a:solidFill>
                        <a:srgbClr val="333333"/>
                      </a:solidFill>
                      <a:ea typeface="微软雅黑" panose="020B0503020204020204" pitchFamily="34" charset="-122"/>
                    </a:rPr>
                    <a:t>师资建设问题</a:t>
                  </a:r>
                </a:p>
              </p:txBody>
            </p:sp>
          </p:grpSp>
        </p:grpSp>
        <p:grpSp>
          <p:nvGrpSpPr>
            <p:cNvPr id="34" name="组合 26"/>
            <p:cNvGrpSpPr/>
            <p:nvPr/>
          </p:nvGrpSpPr>
          <p:grpSpPr>
            <a:xfrm>
              <a:off x="4788024" y="2425452"/>
              <a:ext cx="3781048" cy="792331"/>
              <a:chOff x="4932160" y="2713241"/>
              <a:chExt cx="3781048" cy="792331"/>
            </a:xfrm>
          </p:grpSpPr>
          <p:sp>
            <p:nvSpPr>
              <p:cNvPr id="41" name="MH_Text_2"/>
              <p:cNvSpPr>
                <a:spLocks/>
              </p:cNvSpPr>
              <p:nvPr>
                <p:custDataLst>
                  <p:tags r:id="rId6"/>
                </p:custDataLst>
              </p:nvPr>
            </p:nvSpPr>
            <p:spPr bwMode="auto">
              <a:xfrm flipH="1">
                <a:off x="5662616" y="2713572"/>
                <a:ext cx="3050592" cy="792000"/>
              </a:xfrm>
              <a:custGeom>
                <a:avLst/>
                <a:gdLst>
                  <a:gd name="T0" fmla="*/ 0 w 3032344"/>
                  <a:gd name="T1" fmla="*/ 0 h 1104900"/>
                  <a:gd name="T2" fmla="*/ 6048895 w 3032344"/>
                  <a:gd name="T3" fmla="*/ 0 h 1104900"/>
                  <a:gd name="T4" fmla="*/ 5498240 w 3032344"/>
                  <a:gd name="T5" fmla="*/ 681347 h 1104900"/>
                  <a:gd name="T6" fmla="*/ 6049770 w 3032344"/>
                  <a:gd name="T7" fmla="*/ 1363776 h 1104900"/>
                  <a:gd name="T8" fmla="*/ 0 w 3032344"/>
                  <a:gd name="T9" fmla="*/ 1363776 h 1104900"/>
                  <a:gd name="T10" fmla="*/ 0 60000 65536"/>
                  <a:gd name="T11" fmla="*/ 0 60000 65536"/>
                  <a:gd name="T12" fmla="*/ 0 60000 65536"/>
                  <a:gd name="T13" fmla="*/ 0 60000 65536"/>
                  <a:gd name="T14" fmla="*/ 0 60000 65536"/>
                  <a:gd name="T15" fmla="*/ 0 w 3032344"/>
                  <a:gd name="T16" fmla="*/ 0 h 1104900"/>
                  <a:gd name="T17" fmla="*/ 3032344 w 3032344"/>
                  <a:gd name="T18" fmla="*/ 1104900 h 1104900"/>
                </a:gdLst>
                <a:ahLst/>
                <a:cxnLst>
                  <a:cxn ang="T10">
                    <a:pos x="T0" y="T1"/>
                  </a:cxn>
                  <a:cxn ang="T11">
                    <a:pos x="T2" y="T3"/>
                  </a:cxn>
                  <a:cxn ang="T12">
                    <a:pos x="T4" y="T5"/>
                  </a:cxn>
                  <a:cxn ang="T13">
                    <a:pos x="T6" y="T7"/>
                  </a:cxn>
                  <a:cxn ang="T14">
                    <a:pos x="T8" y="T9"/>
                  </a:cxn>
                </a:cxnLst>
                <a:rect l="T15" t="T16" r="T17" b="T18"/>
                <a:pathLst>
                  <a:path w="3032344" h="1104900">
                    <a:moveTo>
                      <a:pt x="0" y="0"/>
                    </a:moveTo>
                    <a:lnTo>
                      <a:pt x="3031906" y="0"/>
                    </a:lnTo>
                    <a:lnTo>
                      <a:pt x="2755900" y="552012"/>
                    </a:lnTo>
                    <a:lnTo>
                      <a:pt x="3032344" y="1104900"/>
                    </a:lnTo>
                    <a:lnTo>
                      <a:pt x="0" y="1104900"/>
                    </a:lnTo>
                    <a:lnTo>
                      <a:pt x="0" y="0"/>
                    </a:lnTo>
                    <a:close/>
                  </a:path>
                </a:pathLst>
              </a:custGeom>
              <a:solidFill>
                <a:srgbClr val="2AC4DC"/>
              </a:solidFill>
              <a:ln>
                <a:noFill/>
              </a:ln>
              <a:extLst>
                <a:ext uri="{91240B29-F687-4F45-9708-019B960494DF}">
                  <a14:hiddenLine xmlns:a14="http://schemas.microsoft.com/office/drawing/2010/main" w="9525">
                    <a:solidFill>
                      <a:srgbClr val="000000"/>
                    </a:solidFill>
                    <a:miter lim="800000"/>
                    <a:headEnd/>
                    <a:tailEnd/>
                  </a14:hiddenLine>
                </a:ext>
              </a:extLst>
            </p:spPr>
            <p:txBody>
              <a:bodyPr lIns="288000" rIns="144000" anchor="ctr"/>
              <a:lstStyle/>
              <a:p>
                <a:pPr algn="ctr">
                  <a:lnSpc>
                    <a:spcPct val="130000"/>
                  </a:lnSpc>
                </a:pPr>
                <a:r>
                  <a:rPr lang="zh-CN" altLang="en-US" sz="2000" b="1" dirty="0">
                    <a:solidFill>
                      <a:srgbClr val="FFFFFF"/>
                    </a:solidFill>
                    <a:ea typeface="微软雅黑" pitchFamily="34" charset="-122"/>
                  </a:rPr>
                  <a:t>课程体系不完备</a:t>
                </a:r>
                <a:endParaRPr lang="en-US" altLang="zh-CN" sz="2000" b="1" dirty="0">
                  <a:solidFill>
                    <a:srgbClr val="FFFFFF"/>
                  </a:solidFill>
                  <a:ea typeface="微软雅黑" pitchFamily="34" charset="-122"/>
                </a:endParaRPr>
              </a:p>
              <a:p>
                <a:pPr algn="ctr">
                  <a:lnSpc>
                    <a:spcPct val="130000"/>
                  </a:lnSpc>
                </a:pPr>
                <a:r>
                  <a:rPr lang="zh-CN" altLang="en-US" sz="2000" b="1" dirty="0" smtClean="0">
                    <a:solidFill>
                      <a:srgbClr val="FFFFFF"/>
                    </a:solidFill>
                    <a:ea typeface="微软雅黑" pitchFamily="34" charset="-122"/>
                  </a:rPr>
                  <a:t>创新能力培养不够</a:t>
                </a:r>
                <a:endParaRPr lang="da-DK" altLang="zh-CN" sz="2000" b="1" dirty="0">
                  <a:solidFill>
                    <a:srgbClr val="FFFFFF"/>
                  </a:solidFill>
                  <a:ea typeface="微软雅黑" pitchFamily="34" charset="-122"/>
                </a:endParaRPr>
              </a:p>
            </p:txBody>
          </p:sp>
          <p:sp>
            <p:nvSpPr>
              <p:cNvPr id="42" name="MH_SubTitle_2"/>
              <p:cNvSpPr/>
              <p:nvPr>
                <p:custDataLst>
                  <p:tags r:id="rId7"/>
                </p:custDataLst>
              </p:nvPr>
            </p:nvSpPr>
            <p:spPr>
              <a:xfrm flipH="1">
                <a:off x="4932160" y="2713241"/>
                <a:ext cx="1080000" cy="792000"/>
              </a:xfrm>
              <a:prstGeom prst="hexagon">
                <a:avLst/>
              </a:prstGeom>
              <a:solidFill>
                <a:srgbClr val="F3EFEF"/>
              </a:solidFill>
              <a:ln>
                <a:noFill/>
              </a:ln>
              <a:effectLst>
                <a:innerShdw blurRad="114300">
                  <a:srgbClr val="979A9C"/>
                </a:innerShdw>
              </a:effectLst>
            </p:spPr>
            <p:txBody>
              <a:bodyPr lIns="0" tIns="0" rIns="0" bIns="0" anchor="ctr">
                <a:noAutofit/>
              </a:bodyPr>
              <a:lstStyle/>
              <a:p>
                <a:pPr algn="ctr">
                  <a:lnSpc>
                    <a:spcPct val="150000"/>
                  </a:lnSpc>
                  <a:defRPr/>
                </a:pPr>
                <a:r>
                  <a:rPr lang="zh-CN" altLang="en-US" sz="2000" b="1" dirty="0">
                    <a:solidFill>
                      <a:srgbClr val="333333"/>
                    </a:solidFill>
                    <a:ea typeface="微软雅黑" panose="020B0503020204020204" pitchFamily="34" charset="-122"/>
                  </a:rPr>
                  <a:t>双创教育问题</a:t>
                </a:r>
              </a:p>
            </p:txBody>
          </p:sp>
        </p:grpSp>
        <p:grpSp>
          <p:nvGrpSpPr>
            <p:cNvPr id="35" name="组合 27"/>
            <p:cNvGrpSpPr/>
            <p:nvPr/>
          </p:nvGrpSpPr>
          <p:grpSpPr>
            <a:xfrm>
              <a:off x="4716016" y="3433564"/>
              <a:ext cx="3853056" cy="792144"/>
              <a:chOff x="4932160" y="3721596"/>
              <a:chExt cx="3853056" cy="792144"/>
            </a:xfrm>
          </p:grpSpPr>
          <p:sp>
            <p:nvSpPr>
              <p:cNvPr id="39" name="MH_Text_4"/>
              <p:cNvSpPr>
                <a:spLocks/>
              </p:cNvSpPr>
              <p:nvPr>
                <p:custDataLst>
                  <p:tags r:id="rId4"/>
                </p:custDataLst>
              </p:nvPr>
            </p:nvSpPr>
            <p:spPr bwMode="auto">
              <a:xfrm flipH="1">
                <a:off x="5662616" y="3721740"/>
                <a:ext cx="3122600" cy="792000"/>
              </a:xfrm>
              <a:custGeom>
                <a:avLst/>
                <a:gdLst>
                  <a:gd name="T0" fmla="*/ 0 w 3032344"/>
                  <a:gd name="T1" fmla="*/ 0 h 1104900"/>
                  <a:gd name="T2" fmla="*/ 6048895 w 3032344"/>
                  <a:gd name="T3" fmla="*/ 0 h 1104900"/>
                  <a:gd name="T4" fmla="*/ 5498240 w 3032344"/>
                  <a:gd name="T5" fmla="*/ 681347 h 1104900"/>
                  <a:gd name="T6" fmla="*/ 6049770 w 3032344"/>
                  <a:gd name="T7" fmla="*/ 1363776 h 1104900"/>
                  <a:gd name="T8" fmla="*/ 0 w 3032344"/>
                  <a:gd name="T9" fmla="*/ 1363776 h 1104900"/>
                  <a:gd name="T10" fmla="*/ 0 60000 65536"/>
                  <a:gd name="T11" fmla="*/ 0 60000 65536"/>
                  <a:gd name="T12" fmla="*/ 0 60000 65536"/>
                  <a:gd name="T13" fmla="*/ 0 60000 65536"/>
                  <a:gd name="T14" fmla="*/ 0 60000 65536"/>
                  <a:gd name="T15" fmla="*/ 0 w 3032344"/>
                  <a:gd name="T16" fmla="*/ 0 h 1104900"/>
                  <a:gd name="T17" fmla="*/ 3032344 w 3032344"/>
                  <a:gd name="T18" fmla="*/ 1104900 h 1104900"/>
                </a:gdLst>
                <a:ahLst/>
                <a:cxnLst>
                  <a:cxn ang="T10">
                    <a:pos x="T0" y="T1"/>
                  </a:cxn>
                  <a:cxn ang="T11">
                    <a:pos x="T2" y="T3"/>
                  </a:cxn>
                  <a:cxn ang="T12">
                    <a:pos x="T4" y="T5"/>
                  </a:cxn>
                  <a:cxn ang="T13">
                    <a:pos x="T6" y="T7"/>
                  </a:cxn>
                  <a:cxn ang="T14">
                    <a:pos x="T8" y="T9"/>
                  </a:cxn>
                </a:cxnLst>
                <a:rect l="T15" t="T16" r="T17" b="T18"/>
                <a:pathLst>
                  <a:path w="3032344" h="1104900">
                    <a:moveTo>
                      <a:pt x="0" y="0"/>
                    </a:moveTo>
                    <a:lnTo>
                      <a:pt x="3031906" y="0"/>
                    </a:lnTo>
                    <a:lnTo>
                      <a:pt x="2755900" y="552012"/>
                    </a:lnTo>
                    <a:lnTo>
                      <a:pt x="3032344" y="1104900"/>
                    </a:lnTo>
                    <a:lnTo>
                      <a:pt x="0" y="1104900"/>
                    </a:lnTo>
                    <a:lnTo>
                      <a:pt x="0" y="0"/>
                    </a:lnTo>
                    <a:close/>
                  </a:path>
                </a:pathLst>
              </a:cu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288000" rIns="144000" anchor="ctr"/>
              <a:lstStyle/>
              <a:p>
                <a:pPr algn="ctr">
                  <a:lnSpc>
                    <a:spcPct val="130000"/>
                  </a:lnSpc>
                </a:pPr>
                <a:r>
                  <a:rPr lang="zh-CN" altLang="en-US" sz="2000" b="1" dirty="0">
                    <a:solidFill>
                      <a:srgbClr val="FFFFFF"/>
                    </a:solidFill>
                    <a:ea typeface="微软雅黑" pitchFamily="34" charset="-122"/>
                  </a:rPr>
                  <a:t>服务能力较弱</a:t>
                </a:r>
                <a:endParaRPr lang="en-US" altLang="zh-CN" sz="2000" b="1" dirty="0">
                  <a:solidFill>
                    <a:srgbClr val="FFFFFF"/>
                  </a:solidFill>
                  <a:ea typeface="微软雅黑" pitchFamily="34" charset="-122"/>
                </a:endParaRPr>
              </a:p>
              <a:p>
                <a:pPr algn="ctr">
                  <a:lnSpc>
                    <a:spcPct val="130000"/>
                  </a:lnSpc>
                </a:pPr>
                <a:r>
                  <a:rPr lang="zh-CN" altLang="en-US" sz="2000" b="1" dirty="0">
                    <a:solidFill>
                      <a:srgbClr val="FFFFFF"/>
                    </a:solidFill>
                    <a:ea typeface="微软雅黑" pitchFamily="34" charset="-122"/>
                  </a:rPr>
                  <a:t>辐射带动不强</a:t>
                </a:r>
                <a:endParaRPr lang="da-DK" altLang="zh-CN" sz="2000" b="1" dirty="0">
                  <a:solidFill>
                    <a:srgbClr val="FFFFFF"/>
                  </a:solidFill>
                  <a:ea typeface="微软雅黑" pitchFamily="34" charset="-122"/>
                </a:endParaRPr>
              </a:p>
            </p:txBody>
          </p:sp>
          <p:sp>
            <p:nvSpPr>
              <p:cNvPr id="40" name="MH_SubTitle_4"/>
              <p:cNvSpPr/>
              <p:nvPr>
                <p:custDataLst>
                  <p:tags r:id="rId5"/>
                </p:custDataLst>
              </p:nvPr>
            </p:nvSpPr>
            <p:spPr>
              <a:xfrm flipH="1">
                <a:off x="4932160" y="3721596"/>
                <a:ext cx="1080000" cy="792000"/>
              </a:xfrm>
              <a:prstGeom prst="hexagon">
                <a:avLst/>
              </a:prstGeom>
              <a:solidFill>
                <a:srgbClr val="F3EFEF"/>
              </a:solidFill>
              <a:ln>
                <a:noFill/>
              </a:ln>
              <a:effectLst>
                <a:innerShdw blurRad="114300">
                  <a:srgbClr val="979A9C"/>
                </a:innerShdw>
              </a:effectLst>
            </p:spPr>
            <p:txBody>
              <a:bodyPr lIns="0" tIns="0" rIns="0" bIns="0" anchor="ctr">
                <a:noAutofit/>
              </a:bodyPr>
              <a:lstStyle/>
              <a:p>
                <a:pPr algn="ctr">
                  <a:lnSpc>
                    <a:spcPct val="150000"/>
                  </a:lnSpc>
                  <a:defRPr/>
                </a:pPr>
                <a:r>
                  <a:rPr lang="zh-CN" altLang="en-US" sz="2000" b="1" dirty="0">
                    <a:solidFill>
                      <a:srgbClr val="333333"/>
                    </a:solidFill>
                    <a:ea typeface="微软雅黑" panose="020B0503020204020204" pitchFamily="34" charset="-122"/>
                  </a:rPr>
                  <a:t>社会服务问题</a:t>
                </a:r>
              </a:p>
            </p:txBody>
          </p:sp>
        </p:grpSp>
        <p:grpSp>
          <p:nvGrpSpPr>
            <p:cNvPr id="36" name="组合 25"/>
            <p:cNvGrpSpPr/>
            <p:nvPr/>
          </p:nvGrpSpPr>
          <p:grpSpPr>
            <a:xfrm>
              <a:off x="4788024" y="1489348"/>
              <a:ext cx="3781048" cy="792331"/>
              <a:chOff x="4932040" y="1705372"/>
              <a:chExt cx="3781048" cy="792331"/>
            </a:xfrm>
          </p:grpSpPr>
          <p:sp>
            <p:nvSpPr>
              <p:cNvPr id="37" name="MH_Text_2"/>
              <p:cNvSpPr>
                <a:spLocks/>
              </p:cNvSpPr>
              <p:nvPr>
                <p:custDataLst>
                  <p:tags r:id="rId2"/>
                </p:custDataLst>
              </p:nvPr>
            </p:nvSpPr>
            <p:spPr bwMode="auto">
              <a:xfrm flipH="1">
                <a:off x="5662496" y="1705703"/>
                <a:ext cx="3050592" cy="792000"/>
              </a:xfrm>
              <a:custGeom>
                <a:avLst/>
                <a:gdLst>
                  <a:gd name="T0" fmla="*/ 0 w 3032344"/>
                  <a:gd name="T1" fmla="*/ 0 h 1104900"/>
                  <a:gd name="T2" fmla="*/ 6048895 w 3032344"/>
                  <a:gd name="T3" fmla="*/ 0 h 1104900"/>
                  <a:gd name="T4" fmla="*/ 5498240 w 3032344"/>
                  <a:gd name="T5" fmla="*/ 681347 h 1104900"/>
                  <a:gd name="T6" fmla="*/ 6049770 w 3032344"/>
                  <a:gd name="T7" fmla="*/ 1363776 h 1104900"/>
                  <a:gd name="T8" fmla="*/ 0 w 3032344"/>
                  <a:gd name="T9" fmla="*/ 1363776 h 1104900"/>
                  <a:gd name="T10" fmla="*/ 0 60000 65536"/>
                  <a:gd name="T11" fmla="*/ 0 60000 65536"/>
                  <a:gd name="T12" fmla="*/ 0 60000 65536"/>
                  <a:gd name="T13" fmla="*/ 0 60000 65536"/>
                  <a:gd name="T14" fmla="*/ 0 60000 65536"/>
                  <a:gd name="T15" fmla="*/ 0 w 3032344"/>
                  <a:gd name="T16" fmla="*/ 0 h 1104900"/>
                  <a:gd name="T17" fmla="*/ 3032344 w 3032344"/>
                  <a:gd name="T18" fmla="*/ 1104900 h 1104900"/>
                </a:gdLst>
                <a:ahLst/>
                <a:cxnLst>
                  <a:cxn ang="T10">
                    <a:pos x="T0" y="T1"/>
                  </a:cxn>
                  <a:cxn ang="T11">
                    <a:pos x="T2" y="T3"/>
                  </a:cxn>
                  <a:cxn ang="T12">
                    <a:pos x="T4" y="T5"/>
                  </a:cxn>
                  <a:cxn ang="T13">
                    <a:pos x="T6" y="T7"/>
                  </a:cxn>
                  <a:cxn ang="T14">
                    <a:pos x="T8" y="T9"/>
                  </a:cxn>
                </a:cxnLst>
                <a:rect l="T15" t="T16" r="T17" b="T18"/>
                <a:pathLst>
                  <a:path w="3032344" h="1104900">
                    <a:moveTo>
                      <a:pt x="0" y="0"/>
                    </a:moveTo>
                    <a:lnTo>
                      <a:pt x="3031906" y="0"/>
                    </a:lnTo>
                    <a:lnTo>
                      <a:pt x="2755900" y="552012"/>
                    </a:lnTo>
                    <a:lnTo>
                      <a:pt x="3032344" y="1104900"/>
                    </a:lnTo>
                    <a:lnTo>
                      <a:pt x="0" y="1104900"/>
                    </a:lnTo>
                    <a:lnTo>
                      <a:pt x="0" y="0"/>
                    </a:lnTo>
                    <a:close/>
                  </a:path>
                </a:pathLst>
              </a:custGeom>
              <a:solidFill>
                <a:schemeClr val="tx2">
                  <a:lumMod val="60000"/>
                  <a:lumOff val="4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288000" rIns="144000" anchor="ctr"/>
              <a:lstStyle/>
              <a:p>
                <a:pPr algn="ctr">
                  <a:lnSpc>
                    <a:spcPct val="130000"/>
                  </a:lnSpc>
                </a:pPr>
                <a:r>
                  <a:rPr lang="zh-CN" altLang="en-US" sz="2000" b="1" dirty="0">
                    <a:solidFill>
                      <a:srgbClr val="FFFFFF"/>
                    </a:solidFill>
                    <a:ea typeface="微软雅黑" pitchFamily="34" charset="-122"/>
                  </a:rPr>
                  <a:t>校企“两层皮”</a:t>
                </a:r>
                <a:endParaRPr lang="en-US" altLang="zh-CN" sz="2000" b="1" dirty="0">
                  <a:solidFill>
                    <a:srgbClr val="FFFFFF"/>
                  </a:solidFill>
                  <a:ea typeface="微软雅黑" pitchFamily="34" charset="-122"/>
                </a:endParaRPr>
              </a:p>
              <a:p>
                <a:pPr algn="ctr">
                  <a:lnSpc>
                    <a:spcPct val="130000"/>
                  </a:lnSpc>
                </a:pPr>
                <a:r>
                  <a:rPr lang="zh-CN" altLang="en-US" sz="2000" b="1" dirty="0">
                    <a:solidFill>
                      <a:srgbClr val="FFFFFF"/>
                    </a:solidFill>
                    <a:ea typeface="微软雅黑" pitchFamily="34" charset="-122"/>
                  </a:rPr>
                  <a:t>深度合作难以推进</a:t>
                </a:r>
                <a:endParaRPr lang="da-DK" altLang="zh-CN" sz="2000" b="1" dirty="0">
                  <a:solidFill>
                    <a:srgbClr val="FFFFFF"/>
                  </a:solidFill>
                  <a:ea typeface="微软雅黑" pitchFamily="34" charset="-122"/>
                </a:endParaRPr>
              </a:p>
            </p:txBody>
          </p:sp>
          <p:sp>
            <p:nvSpPr>
              <p:cNvPr id="38" name="MH_SubTitle_2"/>
              <p:cNvSpPr/>
              <p:nvPr>
                <p:custDataLst>
                  <p:tags r:id="rId3"/>
                </p:custDataLst>
              </p:nvPr>
            </p:nvSpPr>
            <p:spPr>
              <a:xfrm flipH="1">
                <a:off x="4932040" y="1705372"/>
                <a:ext cx="1080000" cy="792000"/>
              </a:xfrm>
              <a:prstGeom prst="hexagon">
                <a:avLst/>
              </a:prstGeom>
              <a:solidFill>
                <a:srgbClr val="F3EFEF"/>
              </a:solidFill>
              <a:ln>
                <a:noFill/>
              </a:ln>
              <a:effectLst>
                <a:innerShdw blurRad="114300">
                  <a:srgbClr val="979A9C"/>
                </a:innerShdw>
              </a:effectLst>
            </p:spPr>
            <p:txBody>
              <a:bodyPr lIns="0" tIns="0" rIns="0" bIns="0" anchor="ctr">
                <a:noAutofit/>
              </a:bodyPr>
              <a:lstStyle/>
              <a:p>
                <a:pPr algn="ctr">
                  <a:lnSpc>
                    <a:spcPct val="150000"/>
                  </a:lnSpc>
                  <a:defRPr/>
                </a:pPr>
                <a:r>
                  <a:rPr lang="zh-CN" altLang="en-US" sz="2000" b="1" dirty="0">
                    <a:solidFill>
                      <a:srgbClr val="333333"/>
                    </a:solidFill>
                    <a:ea typeface="微软雅黑" panose="020B0503020204020204" pitchFamily="34" charset="-122"/>
                  </a:rPr>
                  <a:t>校企合作问题</a:t>
                </a:r>
              </a:p>
            </p:txBody>
          </p:sp>
        </p:grpSp>
      </p:grpSp>
    </p:spTree>
    <p:extLst>
      <p:ext uri="{BB962C8B-B14F-4D97-AF65-F5344CB8AC3E}">
        <p14:creationId xmlns:p14="http://schemas.microsoft.com/office/powerpoint/2010/main" val="245833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404813"/>
            <a:ext cx="1768415" cy="241230"/>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sp>
        <p:nvSpPr>
          <p:cNvPr id="45" name="文本框 2"/>
          <p:cNvSpPr txBox="1"/>
          <p:nvPr/>
        </p:nvSpPr>
        <p:spPr>
          <a:xfrm>
            <a:off x="11850701" y="235536"/>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solidFill>
                  <a:prstClr val="white"/>
                </a:solidFill>
                <a:latin typeface="微软雅黑" pitchFamily="34" charset="-122"/>
                <a:ea typeface="微软雅黑" pitchFamily="34" charset="-122"/>
              </a:rPr>
              <a:t>05</a:t>
            </a:r>
            <a:endParaRPr lang="zh-CN" altLang="en-US" sz="1600" b="1" dirty="0">
              <a:solidFill>
                <a:prstClr val="white"/>
              </a:solidFill>
              <a:latin typeface="微软雅黑" pitchFamily="34" charset="-122"/>
              <a:ea typeface="微软雅黑" pitchFamily="34" charset="-122"/>
            </a:endParaRPr>
          </a:p>
        </p:txBody>
      </p:sp>
      <p:cxnSp>
        <p:nvCxnSpPr>
          <p:cNvPr id="32" name="直接连接符 31"/>
          <p:cNvCxnSpPr/>
          <p:nvPr/>
        </p:nvCxnSpPr>
        <p:spPr>
          <a:xfrm>
            <a:off x="1768416" y="404813"/>
            <a:ext cx="981694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3" name="图片 22"/>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117564" y="4706619"/>
            <a:ext cx="3726144" cy="1486392"/>
          </a:xfrm>
          <a:prstGeom prst="rect">
            <a:avLst/>
          </a:prstGeom>
        </p:spPr>
      </p:pic>
      <p:graphicFrame>
        <p:nvGraphicFramePr>
          <p:cNvPr id="18" name="图表 17"/>
          <p:cNvGraphicFramePr/>
          <p:nvPr>
            <p:extLst>
              <p:ext uri="{D42A27DB-BD31-4B8C-83A1-F6EECF244321}">
                <p14:modId xmlns:p14="http://schemas.microsoft.com/office/powerpoint/2010/main" val="3791435137"/>
              </p:ext>
            </p:extLst>
          </p:nvPr>
        </p:nvGraphicFramePr>
        <p:xfrm>
          <a:off x="6568923" y="1636314"/>
          <a:ext cx="4898729" cy="2911953"/>
        </p:xfrm>
        <a:graphic>
          <a:graphicData uri="http://schemas.openxmlformats.org/drawingml/2006/chart">
            <c:chart xmlns:c="http://schemas.openxmlformats.org/drawingml/2006/chart" xmlns:r="http://schemas.openxmlformats.org/officeDocument/2006/relationships" r:id="rId4"/>
          </a:graphicData>
        </a:graphic>
      </p:graphicFrame>
      <p:sp>
        <p:nvSpPr>
          <p:cNvPr id="20" name="矩形 19"/>
          <p:cNvSpPr/>
          <p:nvPr/>
        </p:nvSpPr>
        <p:spPr>
          <a:xfrm>
            <a:off x="1065835" y="1740145"/>
            <a:ext cx="4680198" cy="2677656"/>
          </a:xfrm>
          <a:prstGeom prst="rect">
            <a:avLst/>
          </a:prstGeom>
        </p:spPr>
        <p:txBody>
          <a:bodyPr wrap="square">
            <a:spAutoFit/>
          </a:bodyPr>
          <a:lstStyle/>
          <a:p>
            <a:pPr>
              <a:lnSpc>
                <a:spcPct val="150000"/>
              </a:lnSpc>
            </a:pP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中国汽车人才发展战略研究</a:t>
            </a: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课题报告预测，我国</a:t>
            </a:r>
            <a:r>
              <a:rPr lang="zh-CN" altLang="en-US" sz="1600" dirty="0" smtClean="0">
                <a:solidFill>
                  <a:schemeClr val="tx1">
                    <a:lumMod val="75000"/>
                    <a:lumOff val="25000"/>
                  </a:schemeClr>
                </a:solidFill>
                <a:latin typeface="微软雅黑" panose="020B0503020204020204" pitchFamily="34" charset="-122"/>
                <a:ea typeface="微软雅黑" panose="020B0503020204020204" pitchFamily="34" charset="-122"/>
              </a:rPr>
              <a:t>汽车产业人才</a:t>
            </a:r>
            <a:r>
              <a:rPr lang="en-US" altLang="zh-CN" sz="1600" dirty="0" smtClean="0">
                <a:solidFill>
                  <a:schemeClr val="tx1">
                    <a:lumMod val="75000"/>
                    <a:lumOff val="25000"/>
                  </a:schemeClr>
                </a:solidFill>
                <a:latin typeface="微软雅黑" panose="020B0503020204020204" pitchFamily="34" charset="-122"/>
                <a:ea typeface="微软雅黑" panose="020B0503020204020204" pitchFamily="34" charset="-122"/>
              </a:rPr>
              <a:t>2015</a:t>
            </a:r>
            <a:r>
              <a:rPr lang="zh-CN" altLang="en-US" sz="1600" dirty="0" smtClean="0">
                <a:solidFill>
                  <a:schemeClr val="tx1">
                    <a:lumMod val="75000"/>
                    <a:lumOff val="25000"/>
                  </a:schemeClr>
                </a:solidFill>
                <a:latin typeface="微软雅黑" panose="020B0503020204020204" pitchFamily="34" charset="-122"/>
                <a:ea typeface="微软雅黑" panose="020B0503020204020204" pitchFamily="34" charset="-122"/>
              </a:rPr>
              <a:t>年已经突破</a:t>
            </a: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rPr>
              <a:t>500</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万人大关，到</a:t>
            </a: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rPr>
              <a:t>2020</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年将达到</a:t>
            </a: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rPr>
              <a:t>776.23</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万人，平均年增长率为</a:t>
            </a: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rPr>
              <a:t>10%</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左右</a:t>
            </a:r>
            <a:r>
              <a:rPr lang="zh-CN" altLang="en-US" sz="1600" dirty="0" smtClean="0">
                <a:solidFill>
                  <a:schemeClr val="tx1">
                    <a:lumMod val="75000"/>
                    <a:lumOff val="25000"/>
                  </a:schemeClr>
                </a:solidFill>
                <a:latin typeface="微软雅黑" panose="020B0503020204020204" pitchFamily="34" charset="-122"/>
                <a:ea typeface="微软雅黑" panose="020B0503020204020204" pitchFamily="34" charset="-122"/>
              </a:rPr>
              <a:t>，汽车</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专业就业前景非常</a:t>
            </a:r>
            <a:r>
              <a:rPr lang="zh-CN" altLang="en-US" sz="1600" dirty="0" smtClean="0">
                <a:solidFill>
                  <a:schemeClr val="tx1">
                    <a:lumMod val="75000"/>
                    <a:lumOff val="25000"/>
                  </a:schemeClr>
                </a:solidFill>
                <a:latin typeface="微软雅黑" panose="020B0503020204020204" pitchFamily="34" charset="-122"/>
                <a:ea typeface="微软雅黑" panose="020B0503020204020204" pitchFamily="34" charset="-122"/>
              </a:rPr>
              <a:t>广阔，主要包括</a:t>
            </a:r>
            <a:r>
              <a:rPr lang="zh-CN" altLang="en-US" sz="1600" b="1" dirty="0" smtClean="0">
                <a:solidFill>
                  <a:srgbClr val="C00000"/>
                </a:solidFill>
                <a:latin typeface="微软雅黑" panose="020B0503020204020204" pitchFamily="34" charset="-122"/>
                <a:ea typeface="微软雅黑" panose="020B0503020204020204" pitchFamily="34" charset="-122"/>
              </a:rPr>
              <a:t>汽车销售与评估、汽车保养与维修、汽车钣金喷漆、汽车美容 、汽车改装</a:t>
            </a:r>
            <a:r>
              <a:rPr lang="zh-CN" altLang="en-US" sz="1600" dirty="0" smtClean="0">
                <a:solidFill>
                  <a:schemeClr val="tx1">
                    <a:lumMod val="75000"/>
                    <a:lumOff val="25000"/>
                  </a:schemeClr>
                </a:solidFill>
                <a:latin typeface="微软雅黑" panose="020B0503020204020204" pitchFamily="34" charset="-122"/>
                <a:ea typeface="微软雅黑" panose="020B0503020204020204" pitchFamily="34" charset="-122"/>
              </a:rPr>
              <a:t>等方向，基本是围绕</a:t>
            </a:r>
            <a:r>
              <a:rPr lang="zh-CN" altLang="en-US" sz="1600" b="1" dirty="0" smtClean="0">
                <a:solidFill>
                  <a:srgbClr val="C00000"/>
                </a:solidFill>
                <a:latin typeface="微软雅黑" panose="020B0503020204020204" pitchFamily="34" charset="-122"/>
                <a:ea typeface="微软雅黑" panose="020B0503020204020204" pitchFamily="34" charset="-122"/>
              </a:rPr>
              <a:t>汽车售后市场。</a:t>
            </a:r>
            <a:endParaRPr lang="en-US" altLang="zh-CN" sz="1600" b="1" dirty="0" smtClean="0">
              <a:solidFill>
                <a:srgbClr val="C00000"/>
              </a:solidFill>
              <a:latin typeface="微软雅黑" panose="020B0503020204020204" pitchFamily="34" charset="-122"/>
              <a:ea typeface="微软雅黑" panose="020B0503020204020204" pitchFamily="34" charset="-122"/>
            </a:endParaRPr>
          </a:p>
        </p:txBody>
      </p:sp>
      <p:pic>
        <p:nvPicPr>
          <p:cNvPr id="21" name="Picture 2"/>
          <p:cNvPicPr>
            <a:picLocks noChangeAspect="1" noChangeArrowheads="1"/>
          </p:cNvPicPr>
          <p:nvPr/>
        </p:nvPicPr>
        <p:blipFill>
          <a:blip r:embed="rId5" cstate="email">
            <a:extLst>
              <a:ext uri="{BEBA8EAE-BF5A-486C-A8C5-ECC9F3942E4B}">
                <a14:imgProps xmlns:a14="http://schemas.microsoft.com/office/drawing/2010/main">
                  <a14:imgLayer r:embed="rId6">
                    <a14:imgEffect>
                      <a14:saturation sat="25000"/>
                    </a14:imgEffect>
                  </a14:imgLayer>
                </a14:imgProps>
              </a:ext>
              <a:ext uri="{28A0092B-C50C-407E-A947-70E740481C1C}">
                <a14:useLocalDpi xmlns:a14="http://schemas.microsoft.com/office/drawing/2010/main"/>
              </a:ext>
            </a:extLst>
          </a:blip>
          <a:srcRect/>
          <a:stretch>
            <a:fillRect/>
          </a:stretch>
        </p:blipFill>
        <p:spPr bwMode="auto">
          <a:xfrm>
            <a:off x="1454693" y="4321205"/>
            <a:ext cx="4141811" cy="2022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2" name="MH_Other_5"/>
          <p:cNvSpPr>
            <a:spLocks noChangeArrowheads="1"/>
          </p:cNvSpPr>
          <p:nvPr>
            <p:custDataLst>
              <p:tags r:id="rId1"/>
            </p:custDataLst>
          </p:nvPr>
        </p:nvSpPr>
        <p:spPr bwMode="auto">
          <a:xfrm>
            <a:off x="208906" y="718904"/>
            <a:ext cx="3022566" cy="509821"/>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36" tIns="45719" rIns="91436" bIns="45719" anchor="ctr"/>
          <a:lstStyle/>
          <a:p>
            <a:r>
              <a:rPr lang="zh-CN" altLang="en-US" sz="2000" b="1" dirty="0" smtClean="0">
                <a:solidFill>
                  <a:srgbClr val="FFFFFF"/>
                </a:solidFill>
                <a:ea typeface="微软雅黑" pitchFamily="34" charset="-122"/>
              </a:rPr>
              <a:t>（五）专业人才新需求</a:t>
            </a:r>
            <a:endParaRPr lang="zh-CN" altLang="en-US" sz="2000" b="1" dirty="0">
              <a:solidFill>
                <a:srgbClr val="FFFFFF"/>
              </a:solidFill>
              <a:ea typeface="微软雅黑" pitchFamily="34" charset="-122"/>
            </a:endParaRPr>
          </a:p>
        </p:txBody>
      </p:sp>
    </p:spTree>
    <p:extLst>
      <p:ext uri="{BB962C8B-B14F-4D97-AF65-F5344CB8AC3E}">
        <p14:creationId xmlns:p14="http://schemas.microsoft.com/office/powerpoint/2010/main" val="8382448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 y="404813"/>
            <a:ext cx="1768415" cy="241230"/>
            <a:chOff x="0" y="404813"/>
            <a:chExt cx="1794013" cy="241230"/>
          </a:xfrm>
        </p:grpSpPr>
        <p:cxnSp>
          <p:nvCxnSpPr>
            <p:cNvPr id="3" name="直接连接符 2"/>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sp>
        <p:nvSpPr>
          <p:cNvPr id="6" name="文本框 2"/>
          <p:cNvSpPr txBox="1"/>
          <p:nvPr/>
        </p:nvSpPr>
        <p:spPr>
          <a:xfrm>
            <a:off x="11850701" y="235536"/>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solidFill>
                  <a:prstClr val="white"/>
                </a:solidFill>
                <a:latin typeface="微软雅黑" pitchFamily="34" charset="-122"/>
                <a:ea typeface="微软雅黑" pitchFamily="34" charset="-122"/>
              </a:rPr>
              <a:t>06</a:t>
            </a:r>
            <a:endParaRPr lang="zh-CN" altLang="en-US" sz="1600" b="1" dirty="0">
              <a:solidFill>
                <a:prstClr val="white"/>
              </a:solidFill>
              <a:latin typeface="微软雅黑" pitchFamily="34" charset="-122"/>
              <a:ea typeface="微软雅黑" pitchFamily="34" charset="-122"/>
            </a:endParaRPr>
          </a:p>
        </p:txBody>
      </p:sp>
      <p:cxnSp>
        <p:nvCxnSpPr>
          <p:cNvPr id="7" name="直接连接符 6"/>
          <p:cNvCxnSpPr/>
          <p:nvPr/>
        </p:nvCxnSpPr>
        <p:spPr>
          <a:xfrm>
            <a:off x="1768416" y="404813"/>
            <a:ext cx="714995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8" name="组合 7"/>
          <p:cNvGrpSpPr/>
          <p:nvPr/>
        </p:nvGrpSpPr>
        <p:grpSpPr>
          <a:xfrm>
            <a:off x="2263846" y="2020576"/>
            <a:ext cx="1742075" cy="590601"/>
            <a:chOff x="1657184" y="2000709"/>
            <a:chExt cx="1281118" cy="590601"/>
          </a:xfrm>
        </p:grpSpPr>
        <p:sp>
          <p:nvSpPr>
            <p:cNvPr id="9" name="矩形 8"/>
            <p:cNvSpPr/>
            <p:nvPr/>
          </p:nvSpPr>
          <p:spPr>
            <a:xfrm>
              <a:off x="1657184" y="2000709"/>
              <a:ext cx="1281118" cy="590601"/>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2" name="TextBox 11"/>
            <p:cNvSpPr txBox="1"/>
            <p:nvPr/>
          </p:nvSpPr>
          <p:spPr>
            <a:xfrm>
              <a:off x="1748443" y="2054305"/>
              <a:ext cx="1189858" cy="452432"/>
            </a:xfrm>
            <a:prstGeom prst="rect">
              <a:avLst/>
            </a:prstGeom>
            <a:noFill/>
          </p:spPr>
          <p:txBody>
            <a:bodyPr wrap="square" rtlCol="0">
              <a:spAutoFit/>
            </a:bodyPr>
            <a:lstStyle/>
            <a:p>
              <a:pPr>
                <a:lnSpc>
                  <a:spcPct val="130000"/>
                </a:lnSpc>
              </a:pPr>
              <a:r>
                <a:rPr lang="zh-CN" altLang="en-US" b="1" kern="0" dirty="0" smtClean="0">
                  <a:latin typeface="微软雅黑" panose="020B0503020204020204" pitchFamily="34" charset="-122"/>
                  <a:ea typeface="微软雅黑" panose="020B0503020204020204" pitchFamily="34" charset="-122"/>
                </a:rPr>
                <a:t>人才培养目标</a:t>
              </a:r>
              <a:endParaRPr lang="zh-CN" altLang="en-US" b="1" kern="0" dirty="0">
                <a:latin typeface="微软雅黑" panose="020B0503020204020204" pitchFamily="34" charset="-122"/>
                <a:ea typeface="微软雅黑" panose="020B0503020204020204" pitchFamily="34" charset="-122"/>
              </a:endParaRPr>
            </a:p>
          </p:txBody>
        </p:sp>
      </p:grpSp>
      <p:grpSp>
        <p:nvGrpSpPr>
          <p:cNvPr id="27" name="组合 8"/>
          <p:cNvGrpSpPr>
            <a:grpSpLocks/>
          </p:cNvGrpSpPr>
          <p:nvPr/>
        </p:nvGrpSpPr>
        <p:grpSpPr bwMode="auto">
          <a:xfrm>
            <a:off x="3818870" y="1944002"/>
            <a:ext cx="1839913" cy="570742"/>
            <a:chOff x="563095" y="2998604"/>
            <a:chExt cx="2137144" cy="849871"/>
          </a:xfrm>
          <a:solidFill>
            <a:srgbClr val="00B0F0"/>
          </a:solidFill>
        </p:grpSpPr>
        <p:sp>
          <p:nvSpPr>
            <p:cNvPr id="28" name="圆角矩形 27"/>
            <p:cNvSpPr/>
            <p:nvPr/>
          </p:nvSpPr>
          <p:spPr>
            <a:xfrm>
              <a:off x="563095" y="2998604"/>
              <a:ext cx="2137144" cy="849871"/>
            </a:xfrm>
            <a:prstGeom prst="roundRect">
              <a:avLst>
                <a:gd name="adj" fmla="val 10000"/>
              </a:avLst>
            </a:prstGeom>
            <a:grpFill/>
          </p:spPr>
          <p:style>
            <a:lnRef idx="3">
              <a:schemeClr val="lt1"/>
            </a:lnRef>
            <a:fillRef idx="1">
              <a:schemeClr val="accent1"/>
            </a:fillRef>
            <a:effectRef idx="1">
              <a:schemeClr val="accent1"/>
            </a:effectRef>
            <a:fontRef idx="minor">
              <a:schemeClr val="lt1"/>
            </a:fontRef>
          </p:style>
        </p:sp>
        <p:sp>
          <p:nvSpPr>
            <p:cNvPr id="29" name="圆角矩形 6"/>
            <p:cNvSpPr/>
            <p:nvPr/>
          </p:nvSpPr>
          <p:spPr>
            <a:xfrm>
              <a:off x="587067" y="3023155"/>
              <a:ext cx="2089200" cy="800767"/>
            </a:xfrm>
            <a:prstGeom prst="rect">
              <a:avLst/>
            </a:prstGeom>
            <a:grpFill/>
          </p:spPr>
          <p:style>
            <a:lnRef idx="0">
              <a:scrgbClr r="0" g="0" b="0"/>
            </a:lnRef>
            <a:fillRef idx="0">
              <a:scrgbClr r="0" g="0" b="0"/>
            </a:fillRef>
            <a:effectRef idx="0">
              <a:scrgbClr r="0" g="0" b="0"/>
            </a:effectRef>
            <a:fontRef idx="minor">
              <a:schemeClr val="lt1"/>
            </a:fontRef>
          </p:style>
          <p:txBody>
            <a:bodyPr lIns="34290" tIns="22860" rIns="34290" bIns="22860" spcCol="1270" anchor="ctr"/>
            <a:lstStyle/>
            <a:p>
              <a:pPr algn="ctr" defTabSz="800100">
                <a:lnSpc>
                  <a:spcPct val="90000"/>
                </a:lnSpc>
                <a:spcAft>
                  <a:spcPct val="35000"/>
                </a:spcAft>
                <a:buFont typeface="Arial" pitchFamily="34" charset="0"/>
                <a:buNone/>
                <a:defRPr/>
              </a:pPr>
              <a:r>
                <a:rPr lang="zh-CN" altLang="en-US" sz="1800" b="1" dirty="0" smtClean="0">
                  <a:solidFill>
                    <a:schemeClr val="tx1">
                      <a:lumMod val="75000"/>
                      <a:lumOff val="25000"/>
                    </a:schemeClr>
                  </a:solidFill>
                  <a:latin typeface="微软雅黑" pitchFamily="34" charset="-122"/>
                  <a:ea typeface="微软雅黑" pitchFamily="34" charset="-122"/>
                </a:rPr>
                <a:t>技能型人才</a:t>
              </a:r>
              <a:endParaRPr lang="zh-CN" altLang="en-US" sz="1800" b="1" dirty="0">
                <a:solidFill>
                  <a:schemeClr val="tx1">
                    <a:lumMod val="75000"/>
                    <a:lumOff val="25000"/>
                  </a:schemeClr>
                </a:solidFill>
                <a:latin typeface="微软雅黑" pitchFamily="34" charset="-122"/>
                <a:ea typeface="微软雅黑" pitchFamily="34" charset="-122"/>
              </a:endParaRPr>
            </a:p>
          </p:txBody>
        </p:sp>
      </p:grpSp>
      <p:grpSp>
        <p:nvGrpSpPr>
          <p:cNvPr id="30" name="组合 29"/>
          <p:cNvGrpSpPr/>
          <p:nvPr/>
        </p:nvGrpSpPr>
        <p:grpSpPr>
          <a:xfrm>
            <a:off x="6727059" y="1858698"/>
            <a:ext cx="1840002" cy="674241"/>
            <a:chOff x="3354543" y="83779"/>
            <a:chExt cx="2137144" cy="849871"/>
          </a:xfrm>
          <a:solidFill>
            <a:schemeClr val="accent5">
              <a:lumMod val="60000"/>
              <a:lumOff val="40000"/>
            </a:schemeClr>
          </a:solidFill>
        </p:grpSpPr>
        <p:sp>
          <p:nvSpPr>
            <p:cNvPr id="31" name="圆角矩形 30"/>
            <p:cNvSpPr/>
            <p:nvPr/>
          </p:nvSpPr>
          <p:spPr>
            <a:xfrm>
              <a:off x="3354543" y="83779"/>
              <a:ext cx="2137144" cy="849871"/>
            </a:xfrm>
            <a:prstGeom prst="roundRect">
              <a:avLst>
                <a:gd name="adj" fmla="val 10000"/>
              </a:avLst>
            </a:prstGeom>
            <a:grpFill/>
          </p:spPr>
          <p:style>
            <a:lnRef idx="3">
              <a:schemeClr val="lt1"/>
            </a:lnRef>
            <a:fillRef idx="1">
              <a:schemeClr val="accent1"/>
            </a:fillRef>
            <a:effectRef idx="1">
              <a:schemeClr val="accent1"/>
            </a:effectRef>
            <a:fontRef idx="minor">
              <a:schemeClr val="lt1"/>
            </a:fontRef>
          </p:style>
        </p:sp>
        <p:sp>
          <p:nvSpPr>
            <p:cNvPr id="32" name="圆角矩形 10"/>
            <p:cNvSpPr/>
            <p:nvPr/>
          </p:nvSpPr>
          <p:spPr>
            <a:xfrm>
              <a:off x="3379435" y="108672"/>
              <a:ext cx="2087360" cy="800087"/>
            </a:xfrm>
            <a:prstGeom prst="rect">
              <a:avLst/>
            </a:prstGeom>
            <a:grpFill/>
          </p:spPr>
          <p:style>
            <a:lnRef idx="3">
              <a:schemeClr val="lt1"/>
            </a:lnRef>
            <a:fillRef idx="1">
              <a:schemeClr val="accent1"/>
            </a:fillRef>
            <a:effectRef idx="1">
              <a:schemeClr val="accent1"/>
            </a:effectRef>
            <a:fontRef idx="minor">
              <a:schemeClr val="lt1"/>
            </a:fontRef>
          </p:style>
          <p:txBody>
            <a:bodyPr lIns="34290" tIns="22860" rIns="34290" bIns="22860" spcCol="1270" anchor="ctr"/>
            <a:lstStyle/>
            <a:p>
              <a:pPr algn="ctr" defTabSz="800100">
                <a:lnSpc>
                  <a:spcPct val="90000"/>
                </a:lnSpc>
                <a:spcAft>
                  <a:spcPct val="35000"/>
                </a:spcAft>
                <a:buFont typeface="Arial" pitchFamily="34" charset="0"/>
                <a:buNone/>
                <a:defRPr/>
              </a:pPr>
              <a:r>
                <a:rPr lang="zh-CN" altLang="en-US" sz="1800" b="1" dirty="0" smtClean="0">
                  <a:solidFill>
                    <a:schemeClr val="tx1">
                      <a:lumMod val="75000"/>
                      <a:lumOff val="25000"/>
                    </a:schemeClr>
                  </a:solidFill>
                  <a:latin typeface="微软雅黑" pitchFamily="34" charset="-122"/>
                  <a:ea typeface="微软雅黑" pitchFamily="34" charset="-122"/>
                </a:rPr>
                <a:t>技术技能型人才</a:t>
              </a:r>
              <a:endParaRPr lang="zh-CN" altLang="en-US" sz="1800" b="1" dirty="0">
                <a:solidFill>
                  <a:schemeClr val="tx1">
                    <a:lumMod val="75000"/>
                    <a:lumOff val="25000"/>
                  </a:schemeClr>
                </a:solidFill>
                <a:latin typeface="微软雅黑" pitchFamily="34" charset="-122"/>
                <a:ea typeface="微软雅黑" pitchFamily="34" charset="-122"/>
              </a:endParaRPr>
            </a:p>
          </p:txBody>
        </p:sp>
      </p:grpSp>
      <p:sp>
        <p:nvSpPr>
          <p:cNvPr id="33" name="虚尾箭头 32"/>
          <p:cNvSpPr/>
          <p:nvPr/>
        </p:nvSpPr>
        <p:spPr>
          <a:xfrm>
            <a:off x="5810491" y="2016184"/>
            <a:ext cx="719999" cy="435059"/>
          </a:xfrm>
          <a:prstGeom prst="stripedRightArrow">
            <a:avLst/>
          </a:prstGeom>
          <a:solidFill>
            <a:schemeClr val="accent4"/>
          </a:solidFill>
        </p:spPr>
        <p:style>
          <a:lnRef idx="0">
            <a:schemeClr val="accent5"/>
          </a:lnRef>
          <a:fillRef idx="3">
            <a:schemeClr val="accent5"/>
          </a:fillRef>
          <a:effectRef idx="3">
            <a:schemeClr val="accent5"/>
          </a:effectRef>
          <a:fontRef idx="minor">
            <a:schemeClr val="lt1"/>
          </a:fontRef>
        </p:style>
        <p:txBody>
          <a:bodyPr anchor="ctr"/>
          <a:lstStyle/>
          <a:p>
            <a:pPr algn="ctr">
              <a:buFont typeface="Arial" pitchFamily="34" charset="0"/>
              <a:buNone/>
              <a:defRPr/>
            </a:pPr>
            <a:endParaRPr lang="zh-CN" altLang="en-US"/>
          </a:p>
        </p:txBody>
      </p:sp>
      <p:sp>
        <p:nvSpPr>
          <p:cNvPr id="47" name="矩形 46"/>
          <p:cNvSpPr/>
          <p:nvPr/>
        </p:nvSpPr>
        <p:spPr>
          <a:xfrm>
            <a:off x="2758921" y="2586752"/>
            <a:ext cx="6823138" cy="377411"/>
          </a:xfrm>
          <a:prstGeom prst="rect">
            <a:avLst/>
          </a:prstGeom>
        </p:spPr>
        <p:txBody>
          <a:bodyPr wrap="square">
            <a:spAutoFit/>
          </a:bodyPr>
          <a:lstStyle/>
          <a:p>
            <a:pPr marL="0" lvl="1" algn="just">
              <a:lnSpc>
                <a:spcPct val="150000"/>
              </a:lnSpc>
            </a:pPr>
            <a:r>
              <a:rPr lang="zh-CN" altLang="en-US" sz="1400" dirty="0">
                <a:solidFill>
                  <a:schemeClr val="tx1">
                    <a:lumMod val="85000"/>
                    <a:lumOff val="15000"/>
                  </a:schemeClr>
                </a:solidFill>
                <a:latin typeface="微软雅黑" pitchFamily="34" charset="-122"/>
                <a:ea typeface="微软雅黑" pitchFamily="34" charset="-122"/>
              </a:rPr>
              <a:t>表现在可以在工作现场发现并解决问题，可以做出流程工艺、工具设备上的技术革新。</a:t>
            </a:r>
            <a:endParaRPr lang="en-US" altLang="zh-CN" sz="1400" dirty="0">
              <a:solidFill>
                <a:schemeClr val="tx1">
                  <a:lumMod val="85000"/>
                  <a:lumOff val="15000"/>
                </a:schemeClr>
              </a:solidFill>
              <a:latin typeface="微软雅黑" pitchFamily="34" charset="-122"/>
              <a:ea typeface="微软雅黑" pitchFamily="34" charset="-122"/>
            </a:endParaRPr>
          </a:p>
        </p:txBody>
      </p:sp>
      <p:sp>
        <p:nvSpPr>
          <p:cNvPr id="48" name="MH_Other_1"/>
          <p:cNvSpPr/>
          <p:nvPr>
            <p:custDataLst>
              <p:tags r:id="rId1"/>
            </p:custDataLst>
          </p:nvPr>
        </p:nvSpPr>
        <p:spPr>
          <a:xfrm rot="20751297">
            <a:off x="4925530" y="3685621"/>
            <a:ext cx="1012825" cy="1687573"/>
          </a:xfrm>
          <a:prstGeom prst="moon">
            <a:avLst>
              <a:gd name="adj" fmla="val 15190"/>
            </a:avLst>
          </a:prstGeom>
          <a:solidFill>
            <a:schemeClr val="accent1"/>
          </a:solidFill>
          <a:ln w="7620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latin typeface="微软雅黑" panose="020B0503020204020204" pitchFamily="34" charset="-122"/>
              <a:ea typeface="微软雅黑" panose="020B0503020204020204" pitchFamily="34" charset="-122"/>
            </a:endParaRPr>
          </a:p>
        </p:txBody>
      </p:sp>
      <p:sp>
        <p:nvSpPr>
          <p:cNvPr id="49" name="MH_Other_2"/>
          <p:cNvSpPr/>
          <p:nvPr>
            <p:custDataLst>
              <p:tags r:id="rId2"/>
            </p:custDataLst>
          </p:nvPr>
        </p:nvSpPr>
        <p:spPr>
          <a:xfrm rot="15351297">
            <a:off x="5679180" y="3943237"/>
            <a:ext cx="843786" cy="2024063"/>
          </a:xfrm>
          <a:prstGeom prst="moon">
            <a:avLst>
              <a:gd name="adj" fmla="val 15190"/>
            </a:avLst>
          </a:prstGeom>
          <a:solidFill>
            <a:schemeClr val="accent4"/>
          </a:solidFill>
          <a:ln w="7620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latin typeface="微软雅黑" panose="020B0503020204020204" pitchFamily="34" charset="-122"/>
              <a:ea typeface="微软雅黑" panose="020B0503020204020204" pitchFamily="34" charset="-122"/>
            </a:endParaRPr>
          </a:p>
        </p:txBody>
      </p:sp>
      <p:sp>
        <p:nvSpPr>
          <p:cNvPr id="50" name="MH_Other_3"/>
          <p:cNvSpPr/>
          <p:nvPr>
            <p:custDataLst>
              <p:tags r:id="rId3"/>
            </p:custDataLst>
          </p:nvPr>
        </p:nvSpPr>
        <p:spPr>
          <a:xfrm rot="9951297">
            <a:off x="6105041" y="3569237"/>
            <a:ext cx="1011238" cy="1686250"/>
          </a:xfrm>
          <a:prstGeom prst="moon">
            <a:avLst>
              <a:gd name="adj" fmla="val 15190"/>
            </a:avLst>
          </a:prstGeom>
          <a:solidFill>
            <a:schemeClr val="accent3"/>
          </a:solidFill>
          <a:ln w="7620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latin typeface="微软雅黑" panose="020B0503020204020204" pitchFamily="34" charset="-122"/>
              <a:ea typeface="微软雅黑" panose="020B0503020204020204" pitchFamily="34" charset="-122"/>
            </a:endParaRPr>
          </a:p>
        </p:txBody>
      </p:sp>
      <p:sp>
        <p:nvSpPr>
          <p:cNvPr id="51" name="MH_Other_4"/>
          <p:cNvSpPr/>
          <p:nvPr>
            <p:custDataLst>
              <p:tags r:id="rId4"/>
            </p:custDataLst>
          </p:nvPr>
        </p:nvSpPr>
        <p:spPr>
          <a:xfrm rot="4551297">
            <a:off x="5529029" y="2967857"/>
            <a:ext cx="842463" cy="2024062"/>
          </a:xfrm>
          <a:prstGeom prst="moon">
            <a:avLst>
              <a:gd name="adj" fmla="val 15190"/>
            </a:avLst>
          </a:prstGeom>
          <a:solidFill>
            <a:schemeClr val="accent2"/>
          </a:solidFill>
          <a:ln w="7620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latin typeface="微软雅黑" panose="020B0503020204020204" pitchFamily="34" charset="-122"/>
              <a:ea typeface="微软雅黑" panose="020B0503020204020204" pitchFamily="34" charset="-122"/>
            </a:endParaRPr>
          </a:p>
        </p:txBody>
      </p:sp>
      <p:sp>
        <p:nvSpPr>
          <p:cNvPr id="52" name="MH_Title_1"/>
          <p:cNvSpPr txBox="1">
            <a:spLocks noChangeArrowheads="1"/>
          </p:cNvSpPr>
          <p:nvPr>
            <p:custDataLst>
              <p:tags r:id="rId5"/>
            </p:custDataLst>
          </p:nvPr>
        </p:nvSpPr>
        <p:spPr bwMode="auto">
          <a:xfrm flipH="1">
            <a:off x="5276366" y="3815231"/>
            <a:ext cx="1493838" cy="1329162"/>
          </a:xfrm>
          <a:prstGeom prst="rect">
            <a:avLst/>
          </a:prstGeom>
          <a:noFill/>
          <a:ln>
            <a:noFill/>
          </a:ln>
          <a:effectLst/>
          <a:extLst/>
        </p:spPr>
        <p:txBody>
          <a:bodyPr anchor="ctr">
            <a:norm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fontAlgn="auto" hangingPunct="1">
              <a:spcBef>
                <a:spcPts val="0"/>
              </a:spcBef>
              <a:spcAft>
                <a:spcPts val="0"/>
              </a:spcAft>
              <a:defRPr/>
            </a:pPr>
            <a:r>
              <a:rPr lang="zh-CN" altLang="en-US" sz="2400" b="1" kern="0" dirty="0" smtClean="0">
                <a:solidFill>
                  <a:schemeClr val="tx1">
                    <a:lumMod val="75000"/>
                    <a:lumOff val="25000"/>
                  </a:schemeClr>
                </a:solidFill>
                <a:latin typeface="微软雅黑" panose="020B0503020204020204" pitchFamily="34" charset="-122"/>
                <a:ea typeface="微软雅黑" panose="020B0503020204020204" pitchFamily="34" charset="-122"/>
              </a:rPr>
              <a:t>培养方式</a:t>
            </a:r>
            <a:endParaRPr lang="en-US" altLang="zh-CN" sz="2400" b="1" kern="0" dirty="0">
              <a:solidFill>
                <a:schemeClr val="tx1">
                  <a:lumMod val="75000"/>
                  <a:lumOff val="25000"/>
                </a:schemeClr>
              </a:solidFill>
              <a:latin typeface="微软雅黑" panose="020B0503020204020204" pitchFamily="34" charset="-122"/>
              <a:ea typeface="微软雅黑" panose="020B0503020204020204" pitchFamily="34" charset="-122"/>
            </a:endParaRPr>
          </a:p>
        </p:txBody>
      </p:sp>
      <p:cxnSp>
        <p:nvCxnSpPr>
          <p:cNvPr id="53" name="MH_Other_5"/>
          <p:cNvCxnSpPr/>
          <p:nvPr>
            <p:custDataLst>
              <p:tags r:id="rId6"/>
            </p:custDataLst>
          </p:nvPr>
        </p:nvCxnSpPr>
        <p:spPr>
          <a:xfrm flipH="1">
            <a:off x="2622066" y="3927647"/>
            <a:ext cx="2520950" cy="0"/>
          </a:xfrm>
          <a:prstGeom prst="line">
            <a:avLst/>
          </a:prstGeom>
          <a:ln w="6350">
            <a:solidFill>
              <a:srgbClr val="C5C5C5"/>
            </a:solidFill>
            <a:prstDash val="dash"/>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54" name="MH_Other_6"/>
          <p:cNvCxnSpPr/>
          <p:nvPr>
            <p:custDataLst>
              <p:tags r:id="rId7"/>
            </p:custDataLst>
          </p:nvPr>
        </p:nvCxnSpPr>
        <p:spPr>
          <a:xfrm flipH="1" flipV="1">
            <a:off x="2689309" y="5346266"/>
            <a:ext cx="3093472" cy="7089"/>
          </a:xfrm>
          <a:prstGeom prst="line">
            <a:avLst/>
          </a:prstGeom>
          <a:ln w="6350">
            <a:solidFill>
              <a:srgbClr val="C5C5C5"/>
            </a:solidFill>
            <a:prstDash val="dash"/>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55" name="MH_Other_7"/>
          <p:cNvCxnSpPr/>
          <p:nvPr>
            <p:custDataLst>
              <p:tags r:id="rId8"/>
            </p:custDataLst>
          </p:nvPr>
        </p:nvCxnSpPr>
        <p:spPr>
          <a:xfrm flipH="1">
            <a:off x="6333642" y="3610235"/>
            <a:ext cx="2860675" cy="0"/>
          </a:xfrm>
          <a:prstGeom prst="line">
            <a:avLst/>
          </a:prstGeom>
          <a:ln w="6350">
            <a:solidFill>
              <a:srgbClr val="C5C5C5"/>
            </a:solidFill>
            <a:prstDash val="dash"/>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56" name="MH_Other_8"/>
          <p:cNvCxnSpPr/>
          <p:nvPr>
            <p:custDataLst>
              <p:tags r:id="rId9"/>
            </p:custDataLst>
          </p:nvPr>
        </p:nvCxnSpPr>
        <p:spPr>
          <a:xfrm flipH="1">
            <a:off x="6778513" y="5173750"/>
            <a:ext cx="2519362" cy="0"/>
          </a:xfrm>
          <a:prstGeom prst="line">
            <a:avLst/>
          </a:prstGeom>
          <a:ln w="6350">
            <a:solidFill>
              <a:srgbClr val="C5C5C5"/>
            </a:solidFill>
            <a:prstDash val="dash"/>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57" name="MH_SubTitle_2"/>
          <p:cNvSpPr/>
          <p:nvPr>
            <p:custDataLst>
              <p:tags r:id="rId10"/>
            </p:custDataLst>
          </p:nvPr>
        </p:nvSpPr>
        <p:spPr>
          <a:xfrm>
            <a:off x="7444028" y="3152633"/>
            <a:ext cx="2159000" cy="454957"/>
          </a:xfrm>
          <a:prstGeom prst="rect">
            <a:avLst/>
          </a:prstGeom>
        </p:spPr>
        <p:txBody>
          <a:bodyPr anchor="b">
            <a:normAutofit/>
          </a:bodyPr>
          <a:lstStyle/>
          <a:p>
            <a:pPr>
              <a:lnSpc>
                <a:spcPct val="130000"/>
              </a:lnSpc>
              <a:spcAft>
                <a:spcPts val="600"/>
              </a:spcAft>
              <a:defRPr/>
            </a:pPr>
            <a:r>
              <a:rPr lang="zh-CN" altLang="en-US" sz="1600" b="1" dirty="0">
                <a:solidFill>
                  <a:srgbClr val="C00000"/>
                </a:solidFill>
                <a:latin typeface="微软雅黑" panose="020B0503020204020204" pitchFamily="34" charset="-122"/>
                <a:ea typeface="微软雅黑" panose="020B0503020204020204" pitchFamily="34" charset="-122"/>
              </a:rPr>
              <a:t>大量的实操机会</a:t>
            </a:r>
            <a:endParaRPr lang="en-US" altLang="zh-CN" sz="1600" b="1" dirty="0">
              <a:solidFill>
                <a:srgbClr val="C00000"/>
              </a:solidFill>
              <a:latin typeface="微软雅黑" panose="020B0503020204020204" pitchFamily="34" charset="-122"/>
              <a:ea typeface="微软雅黑" panose="020B0503020204020204" pitchFamily="34" charset="-122"/>
            </a:endParaRPr>
          </a:p>
        </p:txBody>
      </p:sp>
      <p:sp>
        <p:nvSpPr>
          <p:cNvPr id="58" name="MH_SubTitle_3"/>
          <p:cNvSpPr/>
          <p:nvPr>
            <p:custDataLst>
              <p:tags r:id="rId11"/>
            </p:custDataLst>
          </p:nvPr>
        </p:nvSpPr>
        <p:spPr>
          <a:xfrm>
            <a:off x="7647060" y="4724083"/>
            <a:ext cx="2159000" cy="454957"/>
          </a:xfrm>
          <a:prstGeom prst="rect">
            <a:avLst/>
          </a:prstGeom>
        </p:spPr>
        <p:txBody>
          <a:bodyPr anchor="b">
            <a:noAutofit/>
          </a:bodyPr>
          <a:lstStyle/>
          <a:p>
            <a:pPr>
              <a:lnSpc>
                <a:spcPct val="130000"/>
              </a:lnSpc>
              <a:spcAft>
                <a:spcPts val="600"/>
              </a:spcAft>
              <a:defRPr/>
            </a:pPr>
            <a:r>
              <a:rPr lang="zh-CN" altLang="en-US" sz="1600" b="1" dirty="0">
                <a:solidFill>
                  <a:srgbClr val="C00000"/>
                </a:solidFill>
                <a:latin typeface="微软雅黑" panose="020B0503020204020204" pitchFamily="34" charset="-122"/>
                <a:ea typeface="微软雅黑" panose="020B0503020204020204" pitchFamily="34" charset="-122"/>
              </a:rPr>
              <a:t>“工匠精神”进入教学、实训环节</a:t>
            </a:r>
          </a:p>
        </p:txBody>
      </p:sp>
      <p:sp>
        <p:nvSpPr>
          <p:cNvPr id="59" name="MH_SubTitle_1"/>
          <p:cNvSpPr/>
          <p:nvPr>
            <p:custDataLst>
              <p:tags r:id="rId12"/>
            </p:custDataLst>
          </p:nvPr>
        </p:nvSpPr>
        <p:spPr>
          <a:xfrm>
            <a:off x="2550629" y="3468723"/>
            <a:ext cx="2159000" cy="454957"/>
          </a:xfrm>
          <a:prstGeom prst="rect">
            <a:avLst/>
          </a:prstGeom>
        </p:spPr>
        <p:txBody>
          <a:bodyPr anchor="b">
            <a:normAutofit/>
          </a:bodyPr>
          <a:lstStyle/>
          <a:p>
            <a:pPr>
              <a:lnSpc>
                <a:spcPct val="130000"/>
              </a:lnSpc>
              <a:spcAft>
                <a:spcPts val="600"/>
              </a:spcAft>
              <a:defRPr/>
            </a:pPr>
            <a:r>
              <a:rPr lang="zh-CN" altLang="en-US" sz="1600" b="1" dirty="0">
                <a:solidFill>
                  <a:srgbClr val="C00000"/>
                </a:solidFill>
                <a:latin typeface="微软雅黑" panose="020B0503020204020204" pitchFamily="34" charset="-122"/>
                <a:ea typeface="微软雅黑" panose="020B0503020204020204" pitchFamily="34" charset="-122"/>
              </a:rPr>
              <a:t>扎实的专业能力</a:t>
            </a:r>
            <a:endParaRPr lang="en-US" altLang="zh-CN" sz="1600" b="1" dirty="0">
              <a:solidFill>
                <a:srgbClr val="C00000"/>
              </a:solidFill>
              <a:latin typeface="微软雅黑" panose="020B0503020204020204" pitchFamily="34" charset="-122"/>
              <a:ea typeface="微软雅黑" panose="020B0503020204020204" pitchFamily="34" charset="-122"/>
            </a:endParaRPr>
          </a:p>
        </p:txBody>
      </p:sp>
      <p:sp>
        <p:nvSpPr>
          <p:cNvPr id="60" name="MH_SubTitle_4"/>
          <p:cNvSpPr/>
          <p:nvPr>
            <p:custDataLst>
              <p:tags r:id="rId13"/>
            </p:custDataLst>
          </p:nvPr>
        </p:nvSpPr>
        <p:spPr>
          <a:xfrm>
            <a:off x="2689309" y="4891309"/>
            <a:ext cx="2159000" cy="454957"/>
          </a:xfrm>
          <a:prstGeom prst="rect">
            <a:avLst/>
          </a:prstGeom>
        </p:spPr>
        <p:txBody>
          <a:bodyPr anchor="b">
            <a:normAutofit/>
          </a:bodyPr>
          <a:lstStyle/>
          <a:p>
            <a:pPr>
              <a:lnSpc>
                <a:spcPct val="130000"/>
              </a:lnSpc>
              <a:spcAft>
                <a:spcPts val="600"/>
              </a:spcAft>
              <a:defRPr/>
            </a:pPr>
            <a:r>
              <a:rPr lang="zh-CN" altLang="en-US" sz="1600" b="1" dirty="0">
                <a:solidFill>
                  <a:srgbClr val="C00000"/>
                </a:solidFill>
                <a:latin typeface="微软雅黑" panose="020B0503020204020204" pitchFamily="34" charset="-122"/>
                <a:ea typeface="微软雅黑" panose="020B0503020204020204" pitchFamily="34" charset="-122"/>
              </a:rPr>
              <a:t>基于专业的创新能力</a:t>
            </a:r>
            <a:endParaRPr lang="en-US" altLang="zh-CN" sz="1600" b="1" dirty="0">
              <a:solidFill>
                <a:srgbClr val="C00000"/>
              </a:solidFill>
              <a:latin typeface="微软雅黑" panose="020B0503020204020204" pitchFamily="34" charset="-122"/>
              <a:ea typeface="微软雅黑" panose="020B0503020204020204" pitchFamily="34" charset="-122"/>
            </a:endParaRPr>
          </a:p>
        </p:txBody>
      </p:sp>
      <p:sp>
        <p:nvSpPr>
          <p:cNvPr id="61" name="MH_Text_2"/>
          <p:cNvSpPr/>
          <p:nvPr>
            <p:custDataLst>
              <p:tags r:id="rId14"/>
            </p:custDataLst>
          </p:nvPr>
        </p:nvSpPr>
        <p:spPr>
          <a:xfrm>
            <a:off x="7466130" y="3616849"/>
            <a:ext cx="2159000" cy="757820"/>
          </a:xfrm>
          <a:prstGeom prst="rect">
            <a:avLst/>
          </a:prstGeom>
        </p:spPr>
        <p:txBody>
          <a:bodyPr>
            <a:normAutofit/>
          </a:bodyPr>
          <a:lstStyle/>
          <a:p>
            <a:pPr>
              <a:lnSpc>
                <a:spcPct val="130000"/>
              </a:lnSpc>
              <a:defRPr/>
            </a:pPr>
            <a:r>
              <a:rPr lang="zh-CN" altLang="en-US" sz="1400" dirty="0" smtClean="0">
                <a:solidFill>
                  <a:schemeClr val="tx1">
                    <a:lumMod val="85000"/>
                    <a:lumOff val="15000"/>
                  </a:schemeClr>
                </a:solidFill>
                <a:latin typeface="微软雅黑" panose="020B0503020204020204" pitchFamily="34" charset="-122"/>
                <a:ea typeface="微软雅黑" panose="020B0503020204020204" pitchFamily="34" charset="-122"/>
              </a:rPr>
              <a:t>虚拟</a:t>
            </a:r>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rPr>
              <a:t>仿真实</a:t>
            </a:r>
            <a:r>
              <a:rPr lang="zh-CN" altLang="en-US" sz="1400" dirty="0" smtClean="0">
                <a:solidFill>
                  <a:schemeClr val="tx1">
                    <a:lumMod val="85000"/>
                    <a:lumOff val="15000"/>
                  </a:schemeClr>
                </a:solidFill>
                <a:latin typeface="微软雅黑" panose="020B0503020204020204" pitchFamily="34" charset="-122"/>
                <a:ea typeface="微软雅黑" panose="020B0503020204020204" pitchFamily="34" charset="-122"/>
              </a:rPr>
              <a:t>训与实际动手实操相结合</a:t>
            </a:r>
            <a:endPar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62" name="MH_Text_1"/>
          <p:cNvSpPr/>
          <p:nvPr>
            <p:custDataLst>
              <p:tags r:id="rId15"/>
            </p:custDataLst>
          </p:nvPr>
        </p:nvSpPr>
        <p:spPr>
          <a:xfrm>
            <a:off x="2550629" y="3936905"/>
            <a:ext cx="2159000" cy="776336"/>
          </a:xfrm>
          <a:prstGeom prst="rect">
            <a:avLst/>
          </a:prstGeom>
        </p:spPr>
        <p:txBody>
          <a:bodyPr>
            <a:normAutofit/>
          </a:bodyPr>
          <a:lstStyle/>
          <a:p>
            <a:pPr>
              <a:lnSpc>
                <a:spcPct val="130000"/>
              </a:lnSpc>
              <a:defRPr/>
            </a:pPr>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rPr>
              <a:t>更有效、有趣的理论教学</a:t>
            </a:r>
          </a:p>
        </p:txBody>
      </p:sp>
      <p:sp>
        <p:nvSpPr>
          <p:cNvPr id="63" name="MH_Text_4"/>
          <p:cNvSpPr/>
          <p:nvPr>
            <p:custDataLst>
              <p:tags r:id="rId16"/>
            </p:custDataLst>
          </p:nvPr>
        </p:nvSpPr>
        <p:spPr>
          <a:xfrm>
            <a:off x="2829102" y="5346266"/>
            <a:ext cx="2159000" cy="378910"/>
          </a:xfrm>
          <a:prstGeom prst="rect">
            <a:avLst/>
          </a:prstGeom>
        </p:spPr>
        <p:txBody>
          <a:bodyPr>
            <a:normAutofit/>
          </a:bodyPr>
          <a:lstStyle/>
          <a:p>
            <a:pPr eaLnBrk="1" fontAlgn="auto" hangingPunct="1">
              <a:lnSpc>
                <a:spcPct val="130000"/>
              </a:lnSpc>
              <a:spcBef>
                <a:spcPts val="0"/>
              </a:spcBef>
              <a:spcAft>
                <a:spcPts val="0"/>
              </a:spcAft>
              <a:defRPr/>
            </a:pPr>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rPr>
              <a:t>创新教育进入课堂</a:t>
            </a:r>
            <a:endPar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36" name="MH_Other_5"/>
          <p:cNvSpPr>
            <a:spLocks noChangeArrowheads="1"/>
          </p:cNvSpPr>
          <p:nvPr>
            <p:custDataLst>
              <p:tags r:id="rId17"/>
            </p:custDataLst>
          </p:nvPr>
        </p:nvSpPr>
        <p:spPr bwMode="auto">
          <a:xfrm>
            <a:off x="208906" y="718904"/>
            <a:ext cx="3022566" cy="509821"/>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36" tIns="45719" rIns="91436" bIns="45719" anchor="ctr"/>
          <a:lstStyle/>
          <a:p>
            <a:r>
              <a:rPr lang="zh-CN" altLang="en-US" sz="2000" b="1" dirty="0" smtClean="0">
                <a:solidFill>
                  <a:srgbClr val="FFFFFF"/>
                </a:solidFill>
                <a:ea typeface="微软雅黑" pitchFamily="34" charset="-122"/>
              </a:rPr>
              <a:t>（一）专业人才培养要求</a:t>
            </a:r>
            <a:endParaRPr lang="zh-CN" altLang="en-US" sz="2000" b="1" dirty="0">
              <a:solidFill>
                <a:srgbClr val="FFFFFF"/>
              </a:solidFill>
              <a:ea typeface="微软雅黑" pitchFamily="34" charset="-122"/>
            </a:endParaRPr>
          </a:p>
        </p:txBody>
      </p:sp>
      <p:sp>
        <p:nvSpPr>
          <p:cNvPr id="39" name="文本占位符 20"/>
          <p:cNvSpPr txBox="1">
            <a:spLocks/>
          </p:cNvSpPr>
          <p:nvPr/>
        </p:nvSpPr>
        <p:spPr>
          <a:xfrm>
            <a:off x="8966808" y="191938"/>
            <a:ext cx="2753268" cy="329813"/>
          </a:xfrm>
          <a:prstGeom prst="rect">
            <a:avLst/>
          </a:prstGeom>
        </p:spPr>
        <p:txBody>
          <a:bodyPr/>
          <a:lstStyle>
            <a:lvl1pPr marL="0" indent="0" algn="l" defTabSz="914400" rtl="0" eaLnBrk="1" latinLnBrk="0" hangingPunct="1">
              <a:lnSpc>
                <a:spcPct val="90000"/>
              </a:lnSpc>
              <a:spcBef>
                <a:spcPts val="1000"/>
              </a:spcBef>
              <a:buFontTx/>
              <a:buNone/>
              <a:defRPr sz="24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b="1" dirty="0" smtClean="0">
                <a:solidFill>
                  <a:prstClr val="black"/>
                </a:solidFill>
              </a:rPr>
              <a:t>二、建设目标思路</a:t>
            </a:r>
            <a:endParaRPr lang="zh-CN" altLang="en-US" b="1" dirty="0">
              <a:solidFill>
                <a:prstClr val="black"/>
              </a:solidFill>
            </a:endParaRPr>
          </a:p>
        </p:txBody>
      </p:sp>
    </p:spTree>
    <p:extLst>
      <p:ext uri="{BB962C8B-B14F-4D97-AF65-F5344CB8AC3E}">
        <p14:creationId xmlns:p14="http://schemas.microsoft.com/office/powerpoint/2010/main" val="84901360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404813"/>
            <a:ext cx="1768415" cy="241230"/>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sp>
        <p:nvSpPr>
          <p:cNvPr id="45" name="文本框 2"/>
          <p:cNvSpPr txBox="1"/>
          <p:nvPr/>
        </p:nvSpPr>
        <p:spPr>
          <a:xfrm>
            <a:off x="11850701" y="235536"/>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solidFill>
                  <a:prstClr val="white"/>
                </a:solidFill>
                <a:latin typeface="微软雅黑" pitchFamily="34" charset="-122"/>
                <a:ea typeface="微软雅黑" pitchFamily="34" charset="-122"/>
              </a:rPr>
              <a:t>07</a:t>
            </a:r>
            <a:endParaRPr lang="zh-CN" altLang="en-US" sz="1600" b="1" dirty="0">
              <a:solidFill>
                <a:prstClr val="white"/>
              </a:solidFill>
              <a:latin typeface="微软雅黑" pitchFamily="34" charset="-122"/>
              <a:ea typeface="微软雅黑" pitchFamily="34" charset="-122"/>
            </a:endParaRPr>
          </a:p>
        </p:txBody>
      </p:sp>
      <p:cxnSp>
        <p:nvCxnSpPr>
          <p:cNvPr id="32" name="直接连接符 31"/>
          <p:cNvCxnSpPr/>
          <p:nvPr/>
        </p:nvCxnSpPr>
        <p:spPr>
          <a:xfrm flipV="1">
            <a:off x="1768416" y="404813"/>
            <a:ext cx="9821901"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矩形 23"/>
          <p:cNvSpPr/>
          <p:nvPr/>
        </p:nvSpPr>
        <p:spPr>
          <a:xfrm>
            <a:off x="1216280" y="1578022"/>
            <a:ext cx="10197584" cy="1235539"/>
          </a:xfrm>
          <a:prstGeom prst="rect">
            <a:avLst/>
          </a:prstGeom>
        </p:spPr>
        <p:txBody>
          <a:bodyPr wrap="square" lIns="80591" tIns="40295" rIns="80591" bIns="40295">
            <a:spAutoFit/>
          </a:bodyPr>
          <a:lstStyle/>
          <a:p>
            <a:pPr defTabSz="1086994">
              <a:lnSpc>
                <a:spcPct val="150000"/>
              </a:lnSpc>
            </a:pPr>
            <a:r>
              <a:rPr lang="zh-CN" altLang="en-US" sz="1600" kern="0" dirty="0" smtClean="0">
                <a:solidFill>
                  <a:srgbClr val="404040"/>
                </a:solidFill>
                <a:latin typeface="微软雅黑" panose="020B0503020204020204" pitchFamily="34" charset="-122"/>
                <a:ea typeface="微软雅黑" panose="020B0503020204020204" pitchFamily="34" charset="-122"/>
                <a:cs typeface="Times New Roman"/>
              </a:rPr>
              <a:t>   本</a:t>
            </a:r>
            <a:r>
              <a:rPr lang="zh-CN" altLang="en-US" sz="1600" kern="0" dirty="0">
                <a:solidFill>
                  <a:srgbClr val="404040"/>
                </a:solidFill>
                <a:latin typeface="微软雅黑" panose="020B0503020204020204" pitchFamily="34" charset="-122"/>
                <a:ea typeface="微软雅黑" panose="020B0503020204020204" pitchFamily="34" charset="-122"/>
                <a:cs typeface="Times New Roman"/>
              </a:rPr>
              <a:t>专业培养服务</a:t>
            </a:r>
            <a:r>
              <a:rPr lang="zh-CN" altLang="en-US" sz="1600" kern="0" dirty="0" smtClean="0">
                <a:solidFill>
                  <a:srgbClr val="404040"/>
                </a:solidFill>
                <a:latin typeface="微软雅黑" panose="020B0503020204020204" pitchFamily="34" charset="-122"/>
                <a:ea typeface="微软雅黑" panose="020B0503020204020204" pitchFamily="34" charset="-122"/>
                <a:cs typeface="Times New Roman"/>
              </a:rPr>
              <a:t>于汽车</a:t>
            </a:r>
            <a:r>
              <a:rPr lang="zh-CN" altLang="en-US" sz="1600" kern="0" dirty="0">
                <a:solidFill>
                  <a:srgbClr val="404040"/>
                </a:solidFill>
                <a:latin typeface="微软雅黑" panose="020B0503020204020204" pitchFamily="34" charset="-122"/>
                <a:ea typeface="微软雅黑" panose="020B0503020204020204" pitchFamily="34" charset="-122"/>
                <a:cs typeface="Times New Roman"/>
              </a:rPr>
              <a:t>后服务市场的，具备良好职业道德、</a:t>
            </a:r>
            <a:r>
              <a:rPr lang="zh-CN" altLang="en-US" sz="1600" kern="0" dirty="0" smtClean="0">
                <a:solidFill>
                  <a:srgbClr val="404040"/>
                </a:solidFill>
                <a:latin typeface="微软雅黑" panose="020B0503020204020204" pitchFamily="34" charset="-122"/>
                <a:ea typeface="微软雅黑" panose="020B0503020204020204" pitchFamily="34" charset="-122"/>
                <a:cs typeface="Times New Roman"/>
              </a:rPr>
              <a:t>掌握汽车</a:t>
            </a:r>
            <a:r>
              <a:rPr lang="zh-CN" altLang="en-US" sz="1600" kern="0" dirty="0">
                <a:solidFill>
                  <a:srgbClr val="404040"/>
                </a:solidFill>
                <a:latin typeface="微软雅黑" panose="020B0503020204020204" pitchFamily="34" charset="-122"/>
                <a:ea typeface="微软雅黑" panose="020B0503020204020204" pitchFamily="34" charset="-122"/>
                <a:cs typeface="Times New Roman"/>
              </a:rPr>
              <a:t>运用与维护技能、具有扎实</a:t>
            </a:r>
            <a:r>
              <a:rPr lang="zh-CN" altLang="en-US" sz="1600" kern="0" dirty="0" smtClean="0">
                <a:solidFill>
                  <a:srgbClr val="404040"/>
                </a:solidFill>
                <a:latin typeface="微软雅黑" panose="020B0503020204020204" pitchFamily="34" charset="-122"/>
                <a:ea typeface="微软雅黑" panose="020B0503020204020204" pitchFamily="34" charset="-122"/>
                <a:cs typeface="Times New Roman"/>
              </a:rPr>
              <a:t>的汽车维修</a:t>
            </a:r>
            <a:r>
              <a:rPr lang="zh-CN" altLang="en-US" sz="1600" kern="0" dirty="0">
                <a:solidFill>
                  <a:srgbClr val="404040"/>
                </a:solidFill>
                <a:latin typeface="微软雅黑" panose="020B0503020204020204" pitchFamily="34" charset="-122"/>
                <a:ea typeface="微软雅黑" panose="020B0503020204020204" pitchFamily="34" charset="-122"/>
                <a:cs typeface="Times New Roman"/>
              </a:rPr>
              <a:t>理论知识、</a:t>
            </a:r>
            <a:r>
              <a:rPr lang="zh-CN" altLang="en-US" sz="1600" kern="0" dirty="0" smtClean="0">
                <a:solidFill>
                  <a:srgbClr val="404040"/>
                </a:solidFill>
                <a:latin typeface="微软雅黑" panose="020B0503020204020204" pitchFamily="34" charset="-122"/>
                <a:ea typeface="微软雅黑" panose="020B0503020204020204" pitchFamily="34" charset="-122"/>
                <a:cs typeface="Times New Roman"/>
              </a:rPr>
              <a:t>具有汽车</a:t>
            </a:r>
            <a:r>
              <a:rPr lang="zh-CN" altLang="en-US" sz="1600" kern="0" dirty="0">
                <a:solidFill>
                  <a:srgbClr val="404040"/>
                </a:solidFill>
                <a:latin typeface="微软雅黑" panose="020B0503020204020204" pitchFamily="34" charset="-122"/>
                <a:ea typeface="微软雅黑" panose="020B0503020204020204" pitchFamily="34" charset="-122"/>
                <a:cs typeface="Times New Roman"/>
              </a:rPr>
              <a:t>综合故障诊断思维和故障排除能力的技术技能人才。具有相应基础专业知识与业务操作能力的高素质</a:t>
            </a:r>
            <a:r>
              <a:rPr lang="zh-CN" altLang="en-US" sz="1600" b="1" kern="0" dirty="0">
                <a:solidFill>
                  <a:srgbClr val="C00000"/>
                </a:solidFill>
                <a:latin typeface="微软雅黑" panose="020B0503020204020204" pitchFamily="34" charset="-122"/>
                <a:ea typeface="微软雅黑" panose="020B0503020204020204" pitchFamily="34" charset="-122"/>
                <a:cs typeface="Times New Roman"/>
              </a:rPr>
              <a:t>复合型、应用型、创新型</a:t>
            </a:r>
            <a:r>
              <a:rPr lang="zh-CN" altLang="en-US" sz="1600" kern="0" dirty="0">
                <a:solidFill>
                  <a:srgbClr val="404040"/>
                </a:solidFill>
                <a:latin typeface="微软雅黑" panose="020B0503020204020204" pitchFamily="34" charset="-122"/>
                <a:ea typeface="微软雅黑" panose="020B0503020204020204" pitchFamily="34" charset="-122"/>
                <a:cs typeface="Times New Roman"/>
              </a:rPr>
              <a:t>人才为目标，从而服务</a:t>
            </a:r>
            <a:r>
              <a:rPr lang="zh-CN" altLang="en-US" sz="1600" kern="0" dirty="0" smtClean="0">
                <a:solidFill>
                  <a:srgbClr val="404040"/>
                </a:solidFill>
                <a:latin typeface="微软雅黑" panose="020B0503020204020204" pitchFamily="34" charset="-122"/>
                <a:ea typeface="微软雅黑" panose="020B0503020204020204" pitchFamily="34" charset="-122"/>
                <a:cs typeface="Times New Roman"/>
              </a:rPr>
              <a:t>于汽车产业</a:t>
            </a:r>
            <a:r>
              <a:rPr lang="zh-CN" altLang="en-US" sz="1600" kern="0" dirty="0">
                <a:solidFill>
                  <a:srgbClr val="404040"/>
                </a:solidFill>
                <a:latin typeface="微软雅黑" panose="020B0503020204020204" pitchFamily="34" charset="-122"/>
                <a:ea typeface="微软雅黑" panose="020B0503020204020204" pitchFamily="34" charset="-122"/>
                <a:cs typeface="Times New Roman"/>
              </a:rPr>
              <a:t>发展与升级的需求</a:t>
            </a:r>
            <a:r>
              <a:rPr lang="zh-CN" altLang="en-US" kern="0" dirty="0">
                <a:solidFill>
                  <a:srgbClr val="404040"/>
                </a:solidFill>
                <a:latin typeface="微软雅黑" panose="020B0503020204020204" pitchFamily="34" charset="-122"/>
                <a:ea typeface="微软雅黑" panose="020B0503020204020204" pitchFamily="34" charset="-122"/>
                <a:cs typeface="Times New Roman"/>
              </a:rPr>
              <a:t>。</a:t>
            </a:r>
          </a:p>
        </p:txBody>
      </p:sp>
      <p:sp>
        <p:nvSpPr>
          <p:cNvPr id="25" name="MH_Text_1"/>
          <p:cNvSpPr>
            <a:spLocks/>
          </p:cNvSpPr>
          <p:nvPr>
            <p:custDataLst>
              <p:tags r:id="rId1"/>
            </p:custDataLst>
          </p:nvPr>
        </p:nvSpPr>
        <p:spPr bwMode="auto">
          <a:xfrm>
            <a:off x="1763185" y="3871184"/>
            <a:ext cx="2205567" cy="2649538"/>
          </a:xfrm>
          <a:custGeom>
            <a:avLst/>
            <a:gdLst>
              <a:gd name="T0" fmla="*/ 0 w 1295400"/>
              <a:gd name="T1" fmla="*/ 0 h 2074333"/>
              <a:gd name="T2" fmla="*/ 2112895 w 1295400"/>
              <a:gd name="T3" fmla="*/ 0 h 2074333"/>
              <a:gd name="T4" fmla="*/ 2112895 w 1295400"/>
              <a:gd name="T5" fmla="*/ 3225415 h 2074333"/>
              <a:gd name="T6" fmla="*/ 1954069 w 1295400"/>
              <a:gd name="T7" fmla="*/ 3384282 h 2074333"/>
              <a:gd name="T8" fmla="*/ 158826 w 1295400"/>
              <a:gd name="T9" fmla="*/ 3384282 h 2074333"/>
              <a:gd name="T10" fmla="*/ 0 w 1295400"/>
              <a:gd name="T11" fmla="*/ 3225415 h 2074333"/>
              <a:gd name="T12" fmla="*/ 0 60000 65536"/>
              <a:gd name="T13" fmla="*/ 0 60000 65536"/>
              <a:gd name="T14" fmla="*/ 0 60000 65536"/>
              <a:gd name="T15" fmla="*/ 0 60000 65536"/>
              <a:gd name="T16" fmla="*/ 0 60000 65536"/>
              <a:gd name="T17" fmla="*/ 0 60000 65536"/>
              <a:gd name="T18" fmla="*/ 0 w 1295400"/>
              <a:gd name="T19" fmla="*/ 0 h 2074333"/>
              <a:gd name="T20" fmla="*/ 1295400 w 1295400"/>
              <a:gd name="T21" fmla="*/ 2074333 h 2074333"/>
            </a:gdLst>
            <a:ahLst/>
            <a:cxnLst>
              <a:cxn ang="T12">
                <a:pos x="T0" y="T1"/>
              </a:cxn>
              <a:cxn ang="T13">
                <a:pos x="T2" y="T3"/>
              </a:cxn>
              <a:cxn ang="T14">
                <a:pos x="T4" y="T5"/>
              </a:cxn>
              <a:cxn ang="T15">
                <a:pos x="T6" y="T7"/>
              </a:cxn>
              <a:cxn ang="T16">
                <a:pos x="T8" y="T9"/>
              </a:cxn>
              <a:cxn ang="T17">
                <a:pos x="T10" y="T11"/>
              </a:cxn>
            </a:cxnLst>
            <a:rect l="T18" t="T19" r="T20" b="T21"/>
            <a:pathLst>
              <a:path w="1295400" h="2074333">
                <a:moveTo>
                  <a:pt x="0" y="0"/>
                </a:moveTo>
                <a:lnTo>
                  <a:pt x="1295400" y="0"/>
                </a:lnTo>
                <a:lnTo>
                  <a:pt x="1295400" y="1976958"/>
                </a:lnTo>
                <a:cubicBezTo>
                  <a:pt x="1295400" y="2030737"/>
                  <a:pt x="1251804" y="2074333"/>
                  <a:pt x="1198025" y="2074333"/>
                </a:cubicBezTo>
                <a:lnTo>
                  <a:pt x="97375" y="2074333"/>
                </a:lnTo>
                <a:cubicBezTo>
                  <a:pt x="43596" y="2074333"/>
                  <a:pt x="0" y="2030737"/>
                  <a:pt x="0" y="1976958"/>
                </a:cubicBezTo>
                <a:lnTo>
                  <a:pt x="0" y="0"/>
                </a:lnTo>
                <a:close/>
              </a:path>
            </a:pathLst>
          </a:custGeom>
          <a:solidFill>
            <a:schemeClr val="accent5">
              <a:lumMod val="60000"/>
              <a:lumOff val="40000"/>
            </a:schemeClr>
          </a:solidFill>
          <a:ln>
            <a:noFill/>
          </a:ln>
          <a:extLst/>
        </p:spPr>
        <p:txBody>
          <a:bodyPr anchor="ctr"/>
          <a:lstStyle/>
          <a:p>
            <a:pPr algn="ctr">
              <a:lnSpc>
                <a:spcPct val="130000"/>
              </a:lnSpc>
            </a:pPr>
            <a:r>
              <a:rPr lang="zh-CN" altLang="en-US" sz="1600" dirty="0">
                <a:solidFill>
                  <a:srgbClr val="FFFFFF"/>
                </a:solidFill>
                <a:latin typeface="微软雅黑" panose="020B0503020204020204" pitchFamily="34" charset="-122"/>
                <a:ea typeface="微软雅黑" panose="020B0503020204020204" pitchFamily="34" charset="-122"/>
              </a:rPr>
              <a:t>要求具备传统汽车知识</a:t>
            </a:r>
            <a:r>
              <a:rPr lang="zh-CN" altLang="en-US" sz="1600" dirty="0" smtClean="0">
                <a:solidFill>
                  <a:srgbClr val="FFFFFF"/>
                </a:solidFill>
                <a:latin typeface="微软雅黑" panose="020B0503020204020204" pitchFamily="34" charset="-122"/>
                <a:ea typeface="微软雅黑" panose="020B0503020204020204" pitchFamily="34" charset="-122"/>
              </a:rPr>
              <a:t>、汽车</a:t>
            </a:r>
            <a:r>
              <a:rPr lang="zh-CN" altLang="en-US" sz="1600" dirty="0">
                <a:solidFill>
                  <a:srgbClr val="FFFFFF"/>
                </a:solidFill>
                <a:latin typeface="微软雅黑" panose="020B0503020204020204" pitchFamily="34" charset="-122"/>
                <a:ea typeface="微软雅黑" panose="020B0503020204020204" pitchFamily="34" charset="-122"/>
              </a:rPr>
              <a:t>知识、互联网技术等学科复合性知识结构与专业技能。</a:t>
            </a:r>
            <a:endParaRPr lang="da-DK" altLang="zh-CN" sz="1600" dirty="0">
              <a:solidFill>
                <a:srgbClr val="FFFFFF"/>
              </a:solidFill>
              <a:latin typeface="微软雅黑" panose="020B0503020204020204" pitchFamily="34" charset="-122"/>
              <a:ea typeface="微软雅黑" panose="020B0503020204020204" pitchFamily="34" charset="-122"/>
            </a:endParaRPr>
          </a:p>
        </p:txBody>
      </p:sp>
      <p:sp>
        <p:nvSpPr>
          <p:cNvPr id="29" name="MH_SubTitle_1"/>
          <p:cNvSpPr>
            <a:spLocks noChangeArrowheads="1"/>
          </p:cNvSpPr>
          <p:nvPr>
            <p:custDataLst>
              <p:tags r:id="rId2"/>
            </p:custDataLst>
          </p:nvPr>
        </p:nvSpPr>
        <p:spPr bwMode="auto">
          <a:xfrm>
            <a:off x="1763185" y="3017110"/>
            <a:ext cx="2205567" cy="854075"/>
          </a:xfrm>
          <a:prstGeom prst="rect">
            <a:avLst/>
          </a:prstGeom>
          <a:solidFill>
            <a:srgbClr val="BDAFAF">
              <a:alpha val="32156"/>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36000" tIns="36000" rIns="36000" bIns="36000" anchor="ctr"/>
          <a:lstStyle/>
          <a:p>
            <a:pPr algn="ctr"/>
            <a:r>
              <a:rPr lang="zh-CN" altLang="en-US" sz="2400" b="1" dirty="0">
                <a:solidFill>
                  <a:schemeClr val="accent1">
                    <a:lumMod val="75000"/>
                  </a:schemeClr>
                </a:solidFill>
                <a:latin typeface="微软雅黑" panose="020B0503020204020204" pitchFamily="34" charset="-122"/>
                <a:ea typeface="微软雅黑" panose="020B0503020204020204" pitchFamily="34" charset="-122"/>
              </a:rPr>
              <a:t>复合性</a:t>
            </a:r>
          </a:p>
        </p:txBody>
      </p:sp>
      <p:sp>
        <p:nvSpPr>
          <p:cNvPr id="38" name="MH_Other_1"/>
          <p:cNvSpPr>
            <a:spLocks/>
          </p:cNvSpPr>
          <p:nvPr>
            <p:custDataLst>
              <p:tags r:id="rId3"/>
            </p:custDataLst>
          </p:nvPr>
        </p:nvSpPr>
        <p:spPr bwMode="auto">
          <a:xfrm flipV="1">
            <a:off x="1824567" y="3871184"/>
            <a:ext cx="2082800" cy="2597150"/>
          </a:xfrm>
          <a:custGeom>
            <a:avLst/>
            <a:gdLst>
              <a:gd name="T0" fmla="*/ 0 w 1224000"/>
              <a:gd name="T1" fmla="*/ 3346986 h 2016000"/>
              <a:gd name="T2" fmla="*/ 0 w 1224000"/>
              <a:gd name="T3" fmla="*/ 152753 h 2016000"/>
              <a:gd name="T4" fmla="*/ 149986 w 1224000"/>
              <a:gd name="T5" fmla="*/ 0 h 2016000"/>
              <a:gd name="T6" fmla="*/ 1845301 w 1224000"/>
              <a:gd name="T7" fmla="*/ 0 h 2016000"/>
              <a:gd name="T8" fmla="*/ 1995287 w 1224000"/>
              <a:gd name="T9" fmla="*/ 152753 h 2016000"/>
              <a:gd name="T10" fmla="*/ 1995287 w 1224000"/>
              <a:gd name="T11" fmla="*/ 3346986 h 2016000"/>
              <a:gd name="T12" fmla="*/ 1995287 w 1224000"/>
              <a:gd name="T13" fmla="*/ 3346986 h 201600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24000" h="2016000">
                <a:moveTo>
                  <a:pt x="0" y="2016000"/>
                </a:moveTo>
                <a:lnTo>
                  <a:pt x="0" y="92008"/>
                </a:lnTo>
                <a:cubicBezTo>
                  <a:pt x="0" y="41193"/>
                  <a:pt x="41193" y="0"/>
                  <a:pt x="92008" y="0"/>
                </a:cubicBezTo>
                <a:lnTo>
                  <a:pt x="1131992" y="0"/>
                </a:lnTo>
                <a:cubicBezTo>
                  <a:pt x="1182807" y="0"/>
                  <a:pt x="1224000" y="41193"/>
                  <a:pt x="1224000" y="92008"/>
                </a:cubicBezTo>
                <a:lnTo>
                  <a:pt x="1224000" y="2016000"/>
                </a:lnTo>
              </a:path>
            </a:pathLst>
          </a:custGeom>
          <a:noFill/>
          <a:ln w="9525">
            <a:solidFill>
              <a:srgbClr val="F3EFEF"/>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39" name="MH_Text_2"/>
          <p:cNvSpPr>
            <a:spLocks/>
          </p:cNvSpPr>
          <p:nvPr>
            <p:custDataLst>
              <p:tags r:id="rId4"/>
            </p:custDataLst>
          </p:nvPr>
        </p:nvSpPr>
        <p:spPr bwMode="auto">
          <a:xfrm>
            <a:off x="4878918" y="3871184"/>
            <a:ext cx="2205567" cy="2649538"/>
          </a:xfrm>
          <a:custGeom>
            <a:avLst/>
            <a:gdLst>
              <a:gd name="T0" fmla="*/ 0 w 1295400"/>
              <a:gd name="T1" fmla="*/ 0 h 2074333"/>
              <a:gd name="T2" fmla="*/ 2112895 w 1295400"/>
              <a:gd name="T3" fmla="*/ 0 h 2074333"/>
              <a:gd name="T4" fmla="*/ 2112895 w 1295400"/>
              <a:gd name="T5" fmla="*/ 3225415 h 2074333"/>
              <a:gd name="T6" fmla="*/ 1954069 w 1295400"/>
              <a:gd name="T7" fmla="*/ 3384282 h 2074333"/>
              <a:gd name="T8" fmla="*/ 158826 w 1295400"/>
              <a:gd name="T9" fmla="*/ 3384282 h 2074333"/>
              <a:gd name="T10" fmla="*/ 0 w 1295400"/>
              <a:gd name="T11" fmla="*/ 3225415 h 2074333"/>
              <a:gd name="T12" fmla="*/ 0 60000 65536"/>
              <a:gd name="T13" fmla="*/ 0 60000 65536"/>
              <a:gd name="T14" fmla="*/ 0 60000 65536"/>
              <a:gd name="T15" fmla="*/ 0 60000 65536"/>
              <a:gd name="T16" fmla="*/ 0 60000 65536"/>
              <a:gd name="T17" fmla="*/ 0 60000 65536"/>
              <a:gd name="T18" fmla="*/ 0 w 1295400"/>
              <a:gd name="T19" fmla="*/ 0 h 2074333"/>
              <a:gd name="T20" fmla="*/ 1295400 w 1295400"/>
              <a:gd name="T21" fmla="*/ 2074333 h 2074333"/>
            </a:gdLst>
            <a:ahLst/>
            <a:cxnLst>
              <a:cxn ang="T12">
                <a:pos x="T0" y="T1"/>
              </a:cxn>
              <a:cxn ang="T13">
                <a:pos x="T2" y="T3"/>
              </a:cxn>
              <a:cxn ang="T14">
                <a:pos x="T4" y="T5"/>
              </a:cxn>
              <a:cxn ang="T15">
                <a:pos x="T6" y="T7"/>
              </a:cxn>
              <a:cxn ang="T16">
                <a:pos x="T8" y="T9"/>
              </a:cxn>
              <a:cxn ang="T17">
                <a:pos x="T10" y="T11"/>
              </a:cxn>
            </a:cxnLst>
            <a:rect l="T18" t="T19" r="T20" b="T21"/>
            <a:pathLst>
              <a:path w="1295400" h="2074333">
                <a:moveTo>
                  <a:pt x="0" y="0"/>
                </a:moveTo>
                <a:lnTo>
                  <a:pt x="1295400" y="0"/>
                </a:lnTo>
                <a:lnTo>
                  <a:pt x="1295400" y="1976958"/>
                </a:lnTo>
                <a:cubicBezTo>
                  <a:pt x="1295400" y="2030737"/>
                  <a:pt x="1251804" y="2074333"/>
                  <a:pt x="1198025" y="2074333"/>
                </a:cubicBezTo>
                <a:lnTo>
                  <a:pt x="97375" y="2074333"/>
                </a:lnTo>
                <a:cubicBezTo>
                  <a:pt x="43596" y="2074333"/>
                  <a:pt x="0" y="2030737"/>
                  <a:pt x="0" y="1976958"/>
                </a:cubicBezTo>
                <a:lnTo>
                  <a:pt x="0" y="0"/>
                </a:lnTo>
                <a:close/>
              </a:path>
            </a:pathLst>
          </a:custGeom>
          <a:solidFill>
            <a:schemeClr val="accent1">
              <a:lumMod val="75000"/>
            </a:schemeClr>
          </a:solidFill>
          <a:ln>
            <a:noFill/>
          </a:ln>
          <a:extLst/>
        </p:spPr>
        <p:txBody>
          <a:bodyPr anchor="ctr"/>
          <a:lstStyle/>
          <a:p>
            <a:pPr algn="ctr">
              <a:lnSpc>
                <a:spcPct val="130000"/>
              </a:lnSpc>
            </a:pPr>
            <a:r>
              <a:rPr lang="zh-CN" altLang="en-US" sz="1600" dirty="0">
                <a:solidFill>
                  <a:srgbClr val="FFFFFF"/>
                </a:solidFill>
                <a:latin typeface="微软雅黑" panose="020B0503020204020204" pitchFamily="34" charset="-122"/>
                <a:ea typeface="微软雅黑" panose="020B0503020204020204" pitchFamily="34" charset="-122"/>
              </a:rPr>
              <a:t>重点</a:t>
            </a:r>
            <a:r>
              <a:rPr lang="zh-CN" altLang="en-US" sz="1600" dirty="0" smtClean="0">
                <a:solidFill>
                  <a:srgbClr val="FFFFFF"/>
                </a:solidFill>
                <a:latin typeface="微软雅黑" panose="020B0503020204020204" pitchFamily="34" charset="-122"/>
                <a:ea typeface="微软雅黑" panose="020B0503020204020204" pitchFamily="34" charset="-122"/>
              </a:rPr>
              <a:t>掌握汽车</a:t>
            </a:r>
            <a:r>
              <a:rPr lang="zh-CN" altLang="en-US" sz="1600" dirty="0">
                <a:solidFill>
                  <a:srgbClr val="FFFFFF"/>
                </a:solidFill>
                <a:latin typeface="微软雅黑" panose="020B0503020204020204" pitchFamily="34" charset="-122"/>
                <a:ea typeface="微软雅黑" panose="020B0503020204020204" pitchFamily="34" charset="-122"/>
              </a:rPr>
              <a:t>专业维修、检测、调试、品质控制及现场管理工作的方法培养与技术熟练能力培养，并具备某些方面专业深度应用技能。</a:t>
            </a:r>
            <a:endParaRPr lang="da-DK" altLang="zh-CN" sz="1600" dirty="0">
              <a:solidFill>
                <a:srgbClr val="FFFFFF"/>
              </a:solidFill>
              <a:latin typeface="微软雅黑" panose="020B0503020204020204" pitchFamily="34" charset="-122"/>
              <a:ea typeface="微软雅黑" panose="020B0503020204020204" pitchFamily="34" charset="-122"/>
            </a:endParaRPr>
          </a:p>
        </p:txBody>
      </p:sp>
      <p:sp>
        <p:nvSpPr>
          <p:cNvPr id="40" name="MH_SubTitle_2"/>
          <p:cNvSpPr>
            <a:spLocks noChangeArrowheads="1"/>
          </p:cNvSpPr>
          <p:nvPr>
            <p:custDataLst>
              <p:tags r:id="rId5"/>
            </p:custDataLst>
          </p:nvPr>
        </p:nvSpPr>
        <p:spPr bwMode="auto">
          <a:xfrm>
            <a:off x="4878918" y="3017110"/>
            <a:ext cx="2205567" cy="854075"/>
          </a:xfrm>
          <a:prstGeom prst="rect">
            <a:avLst/>
          </a:prstGeom>
          <a:solidFill>
            <a:srgbClr val="003399">
              <a:alpha val="32156"/>
            </a:srgbClr>
          </a:solidFill>
          <a:ln>
            <a:noFill/>
          </a:ln>
          <a:extLst/>
        </p:spPr>
        <p:txBody>
          <a:bodyPr lIns="36000" tIns="36000" rIns="36000" bIns="36000" anchor="ctr"/>
          <a:lstStyle/>
          <a:p>
            <a:pPr algn="ctr"/>
            <a:r>
              <a:rPr lang="zh-CN" altLang="en-US" sz="2400" b="1" dirty="0">
                <a:solidFill>
                  <a:schemeClr val="accent1">
                    <a:lumMod val="50000"/>
                  </a:schemeClr>
                </a:solidFill>
                <a:latin typeface="微软雅黑" panose="020B0503020204020204" pitchFamily="34" charset="-122"/>
                <a:ea typeface="微软雅黑" panose="020B0503020204020204" pitchFamily="34" charset="-122"/>
              </a:rPr>
              <a:t>技能性</a:t>
            </a:r>
          </a:p>
        </p:txBody>
      </p:sp>
      <p:sp>
        <p:nvSpPr>
          <p:cNvPr id="41" name="MH_Other_2"/>
          <p:cNvSpPr>
            <a:spLocks/>
          </p:cNvSpPr>
          <p:nvPr>
            <p:custDataLst>
              <p:tags r:id="rId6"/>
            </p:custDataLst>
          </p:nvPr>
        </p:nvSpPr>
        <p:spPr bwMode="auto">
          <a:xfrm flipV="1">
            <a:off x="4940300" y="3871184"/>
            <a:ext cx="2082800" cy="2597150"/>
          </a:xfrm>
          <a:custGeom>
            <a:avLst/>
            <a:gdLst>
              <a:gd name="T0" fmla="*/ 0 w 1224000"/>
              <a:gd name="T1" fmla="*/ 3346986 h 2016000"/>
              <a:gd name="T2" fmla="*/ 0 w 1224000"/>
              <a:gd name="T3" fmla="*/ 152753 h 2016000"/>
              <a:gd name="T4" fmla="*/ 149986 w 1224000"/>
              <a:gd name="T5" fmla="*/ 0 h 2016000"/>
              <a:gd name="T6" fmla="*/ 1845301 w 1224000"/>
              <a:gd name="T7" fmla="*/ 0 h 2016000"/>
              <a:gd name="T8" fmla="*/ 1995287 w 1224000"/>
              <a:gd name="T9" fmla="*/ 152753 h 2016000"/>
              <a:gd name="T10" fmla="*/ 1995287 w 1224000"/>
              <a:gd name="T11" fmla="*/ 3346986 h 2016000"/>
              <a:gd name="T12" fmla="*/ 1995287 w 1224000"/>
              <a:gd name="T13" fmla="*/ 3346986 h 201600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24000" h="2016000">
                <a:moveTo>
                  <a:pt x="0" y="2016000"/>
                </a:moveTo>
                <a:lnTo>
                  <a:pt x="0" y="92008"/>
                </a:lnTo>
                <a:cubicBezTo>
                  <a:pt x="0" y="41193"/>
                  <a:pt x="41193" y="0"/>
                  <a:pt x="92008" y="0"/>
                </a:cubicBezTo>
                <a:lnTo>
                  <a:pt x="1131992" y="0"/>
                </a:lnTo>
                <a:cubicBezTo>
                  <a:pt x="1182807" y="0"/>
                  <a:pt x="1224000" y="41193"/>
                  <a:pt x="1224000" y="92008"/>
                </a:cubicBezTo>
                <a:lnTo>
                  <a:pt x="1224000" y="2016000"/>
                </a:lnTo>
              </a:path>
            </a:pathLst>
          </a:custGeom>
          <a:noFill/>
          <a:ln w="9525">
            <a:solidFill>
              <a:srgbClr val="F3EFEF"/>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42" name="MH_Text_3"/>
          <p:cNvSpPr/>
          <p:nvPr>
            <p:custDataLst>
              <p:tags r:id="rId7"/>
            </p:custDataLst>
          </p:nvPr>
        </p:nvSpPr>
        <p:spPr>
          <a:xfrm>
            <a:off x="7994651" y="3871184"/>
            <a:ext cx="2205567" cy="2649538"/>
          </a:xfrm>
          <a:custGeom>
            <a:avLst/>
            <a:gdLst>
              <a:gd name="connsiteX0" fmla="*/ 0 w 1295400"/>
              <a:gd name="connsiteY0" fmla="*/ 0 h 2074333"/>
              <a:gd name="connsiteX1" fmla="*/ 1295400 w 1295400"/>
              <a:gd name="connsiteY1" fmla="*/ 0 h 2074333"/>
              <a:gd name="connsiteX2" fmla="*/ 1295400 w 1295400"/>
              <a:gd name="connsiteY2" fmla="*/ 1976958 h 2074333"/>
              <a:gd name="connsiteX3" fmla="*/ 1198025 w 1295400"/>
              <a:gd name="connsiteY3" fmla="*/ 2074333 h 2074333"/>
              <a:gd name="connsiteX4" fmla="*/ 97375 w 1295400"/>
              <a:gd name="connsiteY4" fmla="*/ 2074333 h 2074333"/>
              <a:gd name="connsiteX5" fmla="*/ 0 w 1295400"/>
              <a:gd name="connsiteY5" fmla="*/ 1976958 h 2074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95400" h="2074333">
                <a:moveTo>
                  <a:pt x="0" y="0"/>
                </a:moveTo>
                <a:lnTo>
                  <a:pt x="1295400" y="0"/>
                </a:lnTo>
                <a:lnTo>
                  <a:pt x="1295400" y="1976958"/>
                </a:lnTo>
                <a:cubicBezTo>
                  <a:pt x="1295400" y="2030737"/>
                  <a:pt x="1251804" y="2074333"/>
                  <a:pt x="1198025" y="2074333"/>
                </a:cubicBezTo>
                <a:lnTo>
                  <a:pt x="97375" y="2074333"/>
                </a:lnTo>
                <a:cubicBezTo>
                  <a:pt x="43596" y="2074333"/>
                  <a:pt x="0" y="2030737"/>
                  <a:pt x="0" y="1976958"/>
                </a:cubicBezTo>
                <a:close/>
              </a:path>
            </a:pathLst>
          </a:custGeom>
          <a:solidFill>
            <a:schemeClr val="accent5">
              <a:lumMod val="50000"/>
            </a:schemeClr>
          </a:solidFill>
        </p:spPr>
        <p:txBody>
          <a:bodyPr anchor="ctr">
            <a:normAutofit/>
          </a:bodyPr>
          <a:lstStyle/>
          <a:p>
            <a:pPr algn="ctr">
              <a:lnSpc>
                <a:spcPct val="130000"/>
              </a:lnSpc>
              <a:defRPr/>
            </a:pPr>
            <a:r>
              <a:rPr lang="zh-CN" altLang="en-US" sz="1600" dirty="0">
                <a:solidFill>
                  <a:srgbClr val="FFFFFF"/>
                </a:solidFill>
                <a:latin typeface="微软雅黑" panose="020B0503020204020204" pitchFamily="34" charset="-122"/>
                <a:ea typeface="微软雅黑" panose="020B0503020204020204" pitchFamily="34" charset="-122"/>
              </a:rPr>
              <a:t>注重综合应用</a:t>
            </a:r>
            <a:r>
              <a:rPr lang="zh-CN" altLang="en-US" sz="1600" dirty="0" smtClean="0">
                <a:solidFill>
                  <a:srgbClr val="FFFFFF"/>
                </a:solidFill>
                <a:latin typeface="微软雅黑" panose="020B0503020204020204" pitchFamily="34" charset="-122"/>
                <a:ea typeface="微软雅黑" panose="020B0503020204020204" pitchFamily="34" charset="-122"/>
              </a:rPr>
              <a:t>基础汽车检测</a:t>
            </a:r>
            <a:r>
              <a:rPr lang="zh-CN" altLang="en-US" sz="1600" dirty="0">
                <a:solidFill>
                  <a:srgbClr val="FFFFFF"/>
                </a:solidFill>
                <a:latin typeface="微软雅黑" panose="020B0503020204020204" pitchFamily="34" charset="-122"/>
                <a:ea typeface="微软雅黑" panose="020B0503020204020204" pitchFamily="34" charset="-122"/>
              </a:rPr>
              <a:t>工具、研发软件、运用</a:t>
            </a:r>
            <a:r>
              <a:rPr lang="zh-CN" altLang="en-US" sz="1600" dirty="0" smtClean="0">
                <a:solidFill>
                  <a:srgbClr val="FFFFFF"/>
                </a:solidFill>
                <a:latin typeface="微软雅黑" panose="020B0503020204020204" pitchFamily="34" charset="-122"/>
                <a:ea typeface="微软雅黑" panose="020B0503020204020204" pitchFamily="34" charset="-122"/>
              </a:rPr>
              <a:t>新型汽车检测</a:t>
            </a:r>
            <a:r>
              <a:rPr lang="zh-CN" altLang="en-US" sz="1600" dirty="0">
                <a:solidFill>
                  <a:srgbClr val="FFFFFF"/>
                </a:solidFill>
                <a:latin typeface="微软雅黑" panose="020B0503020204020204" pitchFamily="34" charset="-122"/>
                <a:ea typeface="微软雅黑" panose="020B0503020204020204" pitchFamily="34" charset="-122"/>
              </a:rPr>
              <a:t>方法的创新能力培养。</a:t>
            </a:r>
            <a:endParaRPr lang="da-DK" altLang="zh-CN" sz="1600" dirty="0">
              <a:solidFill>
                <a:srgbClr val="FFFFFF"/>
              </a:solidFill>
              <a:latin typeface="微软雅黑" panose="020B0503020204020204" pitchFamily="34" charset="-122"/>
              <a:ea typeface="微软雅黑" panose="020B0503020204020204" pitchFamily="34" charset="-122"/>
            </a:endParaRPr>
          </a:p>
        </p:txBody>
      </p:sp>
      <p:sp>
        <p:nvSpPr>
          <p:cNvPr id="43" name="MH_SubTitle_3"/>
          <p:cNvSpPr/>
          <p:nvPr>
            <p:custDataLst>
              <p:tags r:id="rId8"/>
            </p:custDataLst>
          </p:nvPr>
        </p:nvSpPr>
        <p:spPr>
          <a:xfrm>
            <a:off x="7994651" y="3017110"/>
            <a:ext cx="2205567" cy="854075"/>
          </a:xfrm>
          <a:prstGeom prst="rect">
            <a:avLst/>
          </a:prstGeom>
          <a:solidFill>
            <a:srgbClr val="002060">
              <a:alpha val="32000"/>
            </a:srgbClr>
          </a:solidFill>
        </p:spPr>
        <p:txBody>
          <a:bodyPr lIns="36000" tIns="36000" rIns="36000" bIns="36000" anchor="ctr">
            <a:normAutofit/>
          </a:bodyPr>
          <a:lstStyle/>
          <a:p>
            <a:pPr algn="ctr">
              <a:defRPr/>
            </a:pP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rPr>
              <a:t>创新性</a:t>
            </a:r>
          </a:p>
        </p:txBody>
      </p:sp>
      <p:sp>
        <p:nvSpPr>
          <p:cNvPr id="44" name="MH_Other_3"/>
          <p:cNvSpPr>
            <a:spLocks/>
          </p:cNvSpPr>
          <p:nvPr>
            <p:custDataLst>
              <p:tags r:id="rId9"/>
            </p:custDataLst>
          </p:nvPr>
        </p:nvSpPr>
        <p:spPr bwMode="auto">
          <a:xfrm flipV="1">
            <a:off x="8056033" y="3871184"/>
            <a:ext cx="2082800" cy="2597150"/>
          </a:xfrm>
          <a:custGeom>
            <a:avLst/>
            <a:gdLst>
              <a:gd name="T0" fmla="*/ 0 w 1224000"/>
              <a:gd name="T1" fmla="*/ 3346986 h 2016000"/>
              <a:gd name="T2" fmla="*/ 0 w 1224000"/>
              <a:gd name="T3" fmla="*/ 152753 h 2016000"/>
              <a:gd name="T4" fmla="*/ 149986 w 1224000"/>
              <a:gd name="T5" fmla="*/ 0 h 2016000"/>
              <a:gd name="T6" fmla="*/ 1845301 w 1224000"/>
              <a:gd name="T7" fmla="*/ 0 h 2016000"/>
              <a:gd name="T8" fmla="*/ 1995287 w 1224000"/>
              <a:gd name="T9" fmla="*/ 152753 h 2016000"/>
              <a:gd name="T10" fmla="*/ 1995287 w 1224000"/>
              <a:gd name="T11" fmla="*/ 3346986 h 2016000"/>
              <a:gd name="T12" fmla="*/ 1995287 w 1224000"/>
              <a:gd name="T13" fmla="*/ 3346986 h 201600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24000" h="2016000">
                <a:moveTo>
                  <a:pt x="0" y="2016000"/>
                </a:moveTo>
                <a:lnTo>
                  <a:pt x="0" y="92008"/>
                </a:lnTo>
                <a:cubicBezTo>
                  <a:pt x="0" y="41193"/>
                  <a:pt x="41193" y="0"/>
                  <a:pt x="92008" y="0"/>
                </a:cubicBezTo>
                <a:lnTo>
                  <a:pt x="1131992" y="0"/>
                </a:lnTo>
                <a:cubicBezTo>
                  <a:pt x="1182807" y="0"/>
                  <a:pt x="1224000" y="41193"/>
                  <a:pt x="1224000" y="92008"/>
                </a:cubicBezTo>
                <a:lnTo>
                  <a:pt x="1224000" y="2016000"/>
                </a:lnTo>
              </a:path>
            </a:pathLst>
          </a:custGeom>
          <a:noFill/>
          <a:ln w="9525">
            <a:solidFill>
              <a:srgbClr val="F3EFEF"/>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47" name="MH_Other_5"/>
          <p:cNvSpPr>
            <a:spLocks noChangeArrowheads="1"/>
          </p:cNvSpPr>
          <p:nvPr>
            <p:custDataLst>
              <p:tags r:id="rId10"/>
            </p:custDataLst>
          </p:nvPr>
        </p:nvSpPr>
        <p:spPr bwMode="auto">
          <a:xfrm>
            <a:off x="208907" y="718904"/>
            <a:ext cx="2657062" cy="509821"/>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36" tIns="45719" rIns="91436" bIns="45719" anchor="ctr"/>
          <a:lstStyle/>
          <a:p>
            <a:r>
              <a:rPr lang="zh-CN" altLang="en-US" sz="2000" b="1" dirty="0" smtClean="0">
                <a:solidFill>
                  <a:srgbClr val="FFFFFF"/>
                </a:solidFill>
                <a:ea typeface="微软雅黑" pitchFamily="34" charset="-122"/>
              </a:rPr>
              <a:t>（二）专业建设目标</a:t>
            </a:r>
            <a:endParaRPr lang="zh-CN" altLang="en-US" sz="2000" b="1" dirty="0">
              <a:solidFill>
                <a:srgbClr val="FFFFFF"/>
              </a:solidFill>
              <a:ea typeface="微软雅黑" pitchFamily="34" charset="-122"/>
            </a:endParaRPr>
          </a:p>
        </p:txBody>
      </p:sp>
    </p:spTree>
    <p:extLst>
      <p:ext uri="{BB962C8B-B14F-4D97-AF65-F5344CB8AC3E}">
        <p14:creationId xmlns:p14="http://schemas.microsoft.com/office/powerpoint/2010/main" val="27804277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MH" val="20160721204901"/>
  <p:tag name="MH_LIBRARY" val="GRAPHIC"/>
  <p:tag name="MH_TYPE" val="Other"/>
  <p:tag name="MH_ORDER" val="5"/>
</p:tagLst>
</file>

<file path=ppt/tags/tag10.xml><?xml version="1.0" encoding="utf-8"?>
<p:tagLst xmlns:a="http://schemas.openxmlformats.org/drawingml/2006/main" xmlns:r="http://schemas.openxmlformats.org/officeDocument/2006/relationships" xmlns:p="http://schemas.openxmlformats.org/presentationml/2006/main">
  <p:tag name="MH" val="20160312142033"/>
  <p:tag name="MH_LIBRARY" val="GRAPHIC"/>
  <p:tag name="MH_TYPE" val="Other"/>
  <p:tag name="MH_ORDER" val="10"/>
</p:tagLst>
</file>

<file path=ppt/tags/tag100.xml><?xml version="1.0" encoding="utf-8"?>
<p:tagLst xmlns:a="http://schemas.openxmlformats.org/drawingml/2006/main" xmlns:r="http://schemas.openxmlformats.org/officeDocument/2006/relationships" xmlns:p="http://schemas.openxmlformats.org/presentationml/2006/main">
  <p:tag name="MH" val="20161203131927"/>
  <p:tag name="MH_LIBRARY" val="GRAPHIC"/>
  <p:tag name="MH_TYPE" val="SubTitle"/>
  <p:tag name="MH_ORDER" val="3"/>
</p:tagLst>
</file>

<file path=ppt/tags/tag101.xml><?xml version="1.0" encoding="utf-8"?>
<p:tagLst xmlns:a="http://schemas.openxmlformats.org/drawingml/2006/main" xmlns:r="http://schemas.openxmlformats.org/officeDocument/2006/relationships" xmlns:p="http://schemas.openxmlformats.org/presentationml/2006/main">
  <p:tag name="MH" val="20161203131927"/>
  <p:tag name="MH_LIBRARY" val="GRAPHIC"/>
  <p:tag name="MH_TYPE" val="SubTitle"/>
  <p:tag name="MH_ORDER" val="1"/>
</p:tagLst>
</file>

<file path=ppt/tags/tag102.xml><?xml version="1.0" encoding="utf-8"?>
<p:tagLst xmlns:a="http://schemas.openxmlformats.org/drawingml/2006/main" xmlns:r="http://schemas.openxmlformats.org/officeDocument/2006/relationships" xmlns:p="http://schemas.openxmlformats.org/presentationml/2006/main">
  <p:tag name="MH" val="20161203131927"/>
  <p:tag name="MH_LIBRARY" val="GRAPHIC"/>
  <p:tag name="MH_TYPE" val="SubTitle"/>
  <p:tag name="MH_ORDER" val="4"/>
</p:tagLst>
</file>

<file path=ppt/tags/tag103.xml><?xml version="1.0" encoding="utf-8"?>
<p:tagLst xmlns:a="http://schemas.openxmlformats.org/drawingml/2006/main" xmlns:r="http://schemas.openxmlformats.org/officeDocument/2006/relationships" xmlns:p="http://schemas.openxmlformats.org/presentationml/2006/main">
  <p:tag name="MH" val="20161203131927"/>
  <p:tag name="MH_LIBRARY" val="GRAPHIC"/>
  <p:tag name="MH_TYPE" val="Text"/>
  <p:tag name="MH_ORDER" val="2"/>
</p:tagLst>
</file>

<file path=ppt/tags/tag104.xml><?xml version="1.0" encoding="utf-8"?>
<p:tagLst xmlns:a="http://schemas.openxmlformats.org/drawingml/2006/main" xmlns:r="http://schemas.openxmlformats.org/officeDocument/2006/relationships" xmlns:p="http://schemas.openxmlformats.org/presentationml/2006/main">
  <p:tag name="MH" val="20161203131927"/>
  <p:tag name="MH_LIBRARY" val="GRAPHIC"/>
  <p:tag name="MH_TYPE" val="Text"/>
  <p:tag name="MH_ORDER" val="1"/>
</p:tagLst>
</file>

<file path=ppt/tags/tag105.xml><?xml version="1.0" encoding="utf-8"?>
<p:tagLst xmlns:a="http://schemas.openxmlformats.org/drawingml/2006/main" xmlns:r="http://schemas.openxmlformats.org/officeDocument/2006/relationships" xmlns:p="http://schemas.openxmlformats.org/presentationml/2006/main">
  <p:tag name="MH" val="20161203131927"/>
  <p:tag name="MH_LIBRARY" val="GRAPHIC"/>
  <p:tag name="MH_TYPE" val="Text"/>
  <p:tag name="MH_ORDER" val="4"/>
</p:tagLst>
</file>

<file path=ppt/tags/tag106.xml><?xml version="1.0" encoding="utf-8"?>
<p:tagLst xmlns:a="http://schemas.openxmlformats.org/drawingml/2006/main" xmlns:r="http://schemas.openxmlformats.org/officeDocument/2006/relationships" xmlns:p="http://schemas.openxmlformats.org/presentationml/2006/main">
  <p:tag name="MH" val="20160721204901"/>
  <p:tag name="MH_LIBRARY" val="GRAPHIC"/>
  <p:tag name="MH_TYPE" val="Other"/>
  <p:tag name="MH_ORDER" val="5"/>
</p:tagLst>
</file>

<file path=ppt/tags/tag107.xml><?xml version="1.0" encoding="utf-8"?>
<p:tagLst xmlns:a="http://schemas.openxmlformats.org/drawingml/2006/main" xmlns:r="http://schemas.openxmlformats.org/officeDocument/2006/relationships" xmlns:p="http://schemas.openxmlformats.org/presentationml/2006/main">
  <p:tag name="MH" val="20161026130745"/>
  <p:tag name="MH_LIBRARY" val="GRAPHIC"/>
  <p:tag name="MH_TYPE" val="SubTitle"/>
  <p:tag name="MH_ORDER" val="1"/>
</p:tagLst>
</file>

<file path=ppt/tags/tag108.xml><?xml version="1.0" encoding="utf-8"?>
<p:tagLst xmlns:a="http://schemas.openxmlformats.org/drawingml/2006/main" xmlns:r="http://schemas.openxmlformats.org/officeDocument/2006/relationships" xmlns:p="http://schemas.openxmlformats.org/presentationml/2006/main">
  <p:tag name="MH" val="20161026130745"/>
  <p:tag name="MH_LIBRARY" val="GRAPHIC"/>
  <p:tag name="MH_TYPE" val="Other"/>
  <p:tag name="MH_ORDER" val="3"/>
</p:tagLst>
</file>

<file path=ppt/tags/tag109.xml><?xml version="1.0" encoding="utf-8"?>
<p:tagLst xmlns:a="http://schemas.openxmlformats.org/drawingml/2006/main" xmlns:r="http://schemas.openxmlformats.org/officeDocument/2006/relationships" xmlns:p="http://schemas.openxmlformats.org/presentationml/2006/main">
  <p:tag name="MH" val="20161026131156"/>
  <p:tag name="MH_LIBRARY" val="GRAPHIC"/>
  <p:tag name="MH_TYPE" val="Other"/>
  <p:tag name="MH_ORDER" val="1"/>
</p:tagLst>
</file>

<file path=ppt/tags/tag11.xml><?xml version="1.0" encoding="utf-8"?>
<p:tagLst xmlns:a="http://schemas.openxmlformats.org/drawingml/2006/main" xmlns:r="http://schemas.openxmlformats.org/officeDocument/2006/relationships" xmlns:p="http://schemas.openxmlformats.org/presentationml/2006/main">
  <p:tag name="MH" val="20160312142033"/>
  <p:tag name="MH_LIBRARY" val="GRAPHIC"/>
  <p:tag name="MH_TYPE" val="Other"/>
  <p:tag name="MH_ORDER" val="11"/>
</p:tagLst>
</file>

<file path=ppt/tags/tag110.xml><?xml version="1.0" encoding="utf-8"?>
<p:tagLst xmlns:a="http://schemas.openxmlformats.org/drawingml/2006/main" xmlns:r="http://schemas.openxmlformats.org/officeDocument/2006/relationships" xmlns:p="http://schemas.openxmlformats.org/presentationml/2006/main">
  <p:tag name="MH" val="20161026131156"/>
  <p:tag name="MH_LIBRARY" val="GRAPHIC"/>
  <p:tag name="MH_TYPE" val="SubTitle"/>
  <p:tag name="MH_ORDER" val="1"/>
</p:tagLst>
</file>

<file path=ppt/tags/tag111.xml><?xml version="1.0" encoding="utf-8"?>
<p:tagLst xmlns:a="http://schemas.openxmlformats.org/drawingml/2006/main" xmlns:r="http://schemas.openxmlformats.org/officeDocument/2006/relationships" xmlns:p="http://schemas.openxmlformats.org/presentationml/2006/main">
  <p:tag name="MH" val="20161026130745"/>
  <p:tag name="MH_LIBRARY" val="GRAPHIC"/>
  <p:tag name="MH_TYPE" val="SubTitle"/>
  <p:tag name="MH_ORDER" val="1"/>
</p:tagLst>
</file>

<file path=ppt/tags/tag112.xml><?xml version="1.0" encoding="utf-8"?>
<p:tagLst xmlns:a="http://schemas.openxmlformats.org/drawingml/2006/main" xmlns:r="http://schemas.openxmlformats.org/officeDocument/2006/relationships" xmlns:p="http://schemas.openxmlformats.org/presentationml/2006/main">
  <p:tag name="MH" val="20161026130745"/>
  <p:tag name="MH_LIBRARY" val="GRAPHIC"/>
  <p:tag name="MH_TYPE" val="Other"/>
  <p:tag name="MH_ORDER" val="3"/>
</p:tagLst>
</file>

<file path=ppt/tags/tag113.xml><?xml version="1.0" encoding="utf-8"?>
<p:tagLst xmlns:a="http://schemas.openxmlformats.org/drawingml/2006/main" xmlns:r="http://schemas.openxmlformats.org/officeDocument/2006/relationships" xmlns:p="http://schemas.openxmlformats.org/presentationml/2006/main">
  <p:tag name="MH" val="20161026131156"/>
  <p:tag name="MH_LIBRARY" val="GRAPHIC"/>
  <p:tag name="MH_TYPE" val="SubTitle"/>
  <p:tag name="MH_ORDER" val="1"/>
</p:tagLst>
</file>

<file path=ppt/tags/tag114.xml><?xml version="1.0" encoding="utf-8"?>
<p:tagLst xmlns:a="http://schemas.openxmlformats.org/drawingml/2006/main" xmlns:r="http://schemas.openxmlformats.org/officeDocument/2006/relationships" xmlns:p="http://schemas.openxmlformats.org/presentationml/2006/main">
  <p:tag name="MH" val="20161026131156"/>
  <p:tag name="MH_LIBRARY" val="GRAPHIC"/>
  <p:tag name="MH_TYPE" val="Other"/>
  <p:tag name="MH_ORDER" val="1"/>
</p:tagLst>
</file>

<file path=ppt/tags/tag115.xml><?xml version="1.0" encoding="utf-8"?>
<p:tagLst xmlns:a="http://schemas.openxmlformats.org/drawingml/2006/main" xmlns:r="http://schemas.openxmlformats.org/officeDocument/2006/relationships" xmlns:p="http://schemas.openxmlformats.org/presentationml/2006/main">
  <p:tag name="MH" val="20161026130745"/>
  <p:tag name="MH_LIBRARY" val="GRAPHIC"/>
  <p:tag name="MH_TYPE" val="SubTitle"/>
  <p:tag name="MH_ORDER" val="1"/>
</p:tagLst>
</file>

<file path=ppt/tags/tag116.xml><?xml version="1.0" encoding="utf-8"?>
<p:tagLst xmlns:a="http://schemas.openxmlformats.org/drawingml/2006/main" xmlns:r="http://schemas.openxmlformats.org/officeDocument/2006/relationships" xmlns:p="http://schemas.openxmlformats.org/presentationml/2006/main">
  <p:tag name="MH" val="20161026130745"/>
  <p:tag name="MH_LIBRARY" val="GRAPHIC"/>
  <p:tag name="MH_TYPE" val="Other"/>
  <p:tag name="MH_ORDER" val="3"/>
</p:tagLst>
</file>

<file path=ppt/tags/tag117.xml><?xml version="1.0" encoding="utf-8"?>
<p:tagLst xmlns:a="http://schemas.openxmlformats.org/drawingml/2006/main" xmlns:r="http://schemas.openxmlformats.org/officeDocument/2006/relationships" xmlns:p="http://schemas.openxmlformats.org/presentationml/2006/main">
  <p:tag name="MH" val="20161026131156"/>
  <p:tag name="MH_LIBRARY" val="GRAPHIC"/>
  <p:tag name="MH_TYPE" val="SubTitle"/>
  <p:tag name="MH_ORDER" val="1"/>
</p:tagLst>
</file>

<file path=ppt/tags/tag118.xml><?xml version="1.0" encoding="utf-8"?>
<p:tagLst xmlns:a="http://schemas.openxmlformats.org/drawingml/2006/main" xmlns:r="http://schemas.openxmlformats.org/officeDocument/2006/relationships" xmlns:p="http://schemas.openxmlformats.org/presentationml/2006/main">
  <p:tag name="MH" val="20161026131156"/>
  <p:tag name="MH_LIBRARY" val="GRAPHIC"/>
  <p:tag name="MH_TYPE" val="Other"/>
  <p:tag name="MH_ORDER" val="1"/>
</p:tagLst>
</file>

<file path=ppt/tags/tag119.xml><?xml version="1.0" encoding="utf-8"?>
<p:tagLst xmlns:a="http://schemas.openxmlformats.org/drawingml/2006/main" xmlns:r="http://schemas.openxmlformats.org/officeDocument/2006/relationships" xmlns:p="http://schemas.openxmlformats.org/presentationml/2006/main">
  <p:tag name="MH" val="20160429113837"/>
  <p:tag name="MH_LIBRARY" val="GRAPHIC"/>
  <p:tag name="MH_TYPE" val="Text"/>
  <p:tag name="MH_ORDER" val="1"/>
</p:tagLst>
</file>

<file path=ppt/tags/tag12.xml><?xml version="1.0" encoding="utf-8"?>
<p:tagLst xmlns:a="http://schemas.openxmlformats.org/drawingml/2006/main" xmlns:r="http://schemas.openxmlformats.org/officeDocument/2006/relationships" xmlns:p="http://schemas.openxmlformats.org/presentationml/2006/main">
  <p:tag name="MH" val="20160312142033"/>
  <p:tag name="MH_LIBRARY" val="GRAPHIC"/>
  <p:tag name="MH_TYPE" val="Other"/>
  <p:tag name="MH_ORDER" val="12"/>
</p:tagLst>
</file>

<file path=ppt/tags/tag120.xml><?xml version="1.0" encoding="utf-8"?>
<p:tagLst xmlns:a="http://schemas.openxmlformats.org/drawingml/2006/main" xmlns:r="http://schemas.openxmlformats.org/officeDocument/2006/relationships" xmlns:p="http://schemas.openxmlformats.org/presentationml/2006/main">
  <p:tag name="MH" val="20160721204901"/>
  <p:tag name="MH_LIBRARY" val="GRAPHIC"/>
  <p:tag name="MH_TYPE" val="Other"/>
  <p:tag name="MH_ORDER" val="5"/>
</p:tagLst>
</file>

<file path=ppt/tags/tag121.xml><?xml version="1.0" encoding="utf-8"?>
<p:tagLst xmlns:a="http://schemas.openxmlformats.org/drawingml/2006/main" xmlns:r="http://schemas.openxmlformats.org/officeDocument/2006/relationships" xmlns:p="http://schemas.openxmlformats.org/presentationml/2006/main">
  <p:tag name="MH" val="20160122173712"/>
  <p:tag name="MH_LIBRARY" val="GRAPHIC"/>
  <p:tag name="MH_TYPE" val="SubTitle"/>
  <p:tag name="MH_ORDER" val="1"/>
</p:tagLst>
</file>

<file path=ppt/tags/tag122.xml><?xml version="1.0" encoding="utf-8"?>
<p:tagLst xmlns:a="http://schemas.openxmlformats.org/drawingml/2006/main" xmlns:r="http://schemas.openxmlformats.org/officeDocument/2006/relationships" xmlns:p="http://schemas.openxmlformats.org/presentationml/2006/main">
  <p:tag name="MH" val="20160122173712"/>
  <p:tag name="MH_LIBRARY" val="GRAPHIC"/>
  <p:tag name="MH_TYPE" val="SubTitle"/>
  <p:tag name="MH_ORDER" val="2"/>
</p:tagLst>
</file>

<file path=ppt/tags/tag123.xml><?xml version="1.0" encoding="utf-8"?>
<p:tagLst xmlns:a="http://schemas.openxmlformats.org/drawingml/2006/main" xmlns:r="http://schemas.openxmlformats.org/officeDocument/2006/relationships" xmlns:p="http://schemas.openxmlformats.org/presentationml/2006/main">
  <p:tag name="MH" val="20160122173712"/>
  <p:tag name="MH_LIBRARY" val="GRAPHIC"/>
  <p:tag name="MH_TYPE" val="SubTitle"/>
  <p:tag name="MH_ORDER" val="3"/>
</p:tagLst>
</file>

<file path=ppt/tags/tag124.xml><?xml version="1.0" encoding="utf-8"?>
<p:tagLst xmlns:a="http://schemas.openxmlformats.org/drawingml/2006/main" xmlns:r="http://schemas.openxmlformats.org/officeDocument/2006/relationships" xmlns:p="http://schemas.openxmlformats.org/presentationml/2006/main">
  <p:tag name="MH" val="20160122173712"/>
  <p:tag name="MH_LIBRARY" val="GRAPHIC"/>
  <p:tag name="MH_TYPE" val="SubTitle"/>
  <p:tag name="MH_ORDER" val="4"/>
</p:tagLst>
</file>

<file path=ppt/tags/tag125.xml><?xml version="1.0" encoding="utf-8"?>
<p:tagLst xmlns:a="http://schemas.openxmlformats.org/drawingml/2006/main" xmlns:r="http://schemas.openxmlformats.org/officeDocument/2006/relationships" xmlns:p="http://schemas.openxmlformats.org/presentationml/2006/main">
  <p:tag name="MH" val="20160721204901"/>
  <p:tag name="MH_LIBRARY" val="GRAPHIC"/>
  <p:tag name="MH_TYPE" val="Other"/>
  <p:tag name="MH_ORDER" val="5"/>
</p:tagLst>
</file>

<file path=ppt/tags/tag126.xml><?xml version="1.0" encoding="utf-8"?>
<p:tagLst xmlns:a="http://schemas.openxmlformats.org/drawingml/2006/main" xmlns:r="http://schemas.openxmlformats.org/officeDocument/2006/relationships" xmlns:p="http://schemas.openxmlformats.org/presentationml/2006/main">
  <p:tag name="MH" val="20160301144419"/>
  <p:tag name="MH_LIBRARY" val="GRAPHIC"/>
  <p:tag name="MH_TYPE" val="SubTitle"/>
  <p:tag name="MH_ORDER" val="1"/>
</p:tagLst>
</file>

<file path=ppt/tags/tag127.xml><?xml version="1.0" encoding="utf-8"?>
<p:tagLst xmlns:a="http://schemas.openxmlformats.org/drawingml/2006/main" xmlns:r="http://schemas.openxmlformats.org/officeDocument/2006/relationships" xmlns:p="http://schemas.openxmlformats.org/presentationml/2006/main">
  <p:tag name="MH" val="20160301144419"/>
  <p:tag name="MH_LIBRARY" val="GRAPHIC"/>
  <p:tag name="MH_TYPE" val="Text"/>
  <p:tag name="MH_ORDER" val="1"/>
</p:tagLst>
</file>

<file path=ppt/tags/tag128.xml><?xml version="1.0" encoding="utf-8"?>
<p:tagLst xmlns:a="http://schemas.openxmlformats.org/drawingml/2006/main" xmlns:r="http://schemas.openxmlformats.org/officeDocument/2006/relationships" xmlns:p="http://schemas.openxmlformats.org/presentationml/2006/main">
  <p:tag name="MH" val="20160301144419"/>
  <p:tag name="MH_LIBRARY" val="GRAPHIC"/>
  <p:tag name="MH_TYPE" val="SubTitle"/>
  <p:tag name="MH_ORDER" val="4"/>
</p:tagLst>
</file>

<file path=ppt/tags/tag129.xml><?xml version="1.0" encoding="utf-8"?>
<p:tagLst xmlns:a="http://schemas.openxmlformats.org/drawingml/2006/main" xmlns:r="http://schemas.openxmlformats.org/officeDocument/2006/relationships" xmlns:p="http://schemas.openxmlformats.org/presentationml/2006/main">
  <p:tag name="MH" val="20160301144419"/>
  <p:tag name="MH_LIBRARY" val="GRAPHIC"/>
  <p:tag name="MH_TYPE" val="SubTitle"/>
  <p:tag name="MH_ORDER" val="2"/>
</p:tagLst>
</file>

<file path=ppt/tags/tag13.xml><?xml version="1.0" encoding="utf-8"?>
<p:tagLst xmlns:a="http://schemas.openxmlformats.org/drawingml/2006/main" xmlns:r="http://schemas.openxmlformats.org/officeDocument/2006/relationships" xmlns:p="http://schemas.openxmlformats.org/presentationml/2006/main">
  <p:tag name="MH" val="20160312142033"/>
  <p:tag name="MH_LIBRARY" val="GRAPHIC"/>
  <p:tag name="MH_TYPE" val="Other"/>
  <p:tag name="MH_ORDER" val="13"/>
</p:tagLst>
</file>

<file path=ppt/tags/tag130.xml><?xml version="1.0" encoding="utf-8"?>
<p:tagLst xmlns:a="http://schemas.openxmlformats.org/drawingml/2006/main" xmlns:r="http://schemas.openxmlformats.org/officeDocument/2006/relationships" xmlns:p="http://schemas.openxmlformats.org/presentationml/2006/main">
  <p:tag name="MH" val="20160301144419"/>
  <p:tag name="MH_LIBRARY" val="GRAPHIC"/>
  <p:tag name="MH_TYPE" val="SubTitle"/>
  <p:tag name="MH_ORDER" val="3"/>
</p:tagLst>
</file>

<file path=ppt/tags/tag131.xml><?xml version="1.0" encoding="utf-8"?>
<p:tagLst xmlns:a="http://schemas.openxmlformats.org/drawingml/2006/main" xmlns:r="http://schemas.openxmlformats.org/officeDocument/2006/relationships" xmlns:p="http://schemas.openxmlformats.org/presentationml/2006/main">
  <p:tag name="MH" val="20160301144419"/>
  <p:tag name="MH_LIBRARY" val="GRAPHIC"/>
  <p:tag name="MH_TYPE" val="Text"/>
  <p:tag name="MH_ORDER" val="2"/>
</p:tagLst>
</file>

<file path=ppt/tags/tag132.xml><?xml version="1.0" encoding="utf-8"?>
<p:tagLst xmlns:a="http://schemas.openxmlformats.org/drawingml/2006/main" xmlns:r="http://schemas.openxmlformats.org/officeDocument/2006/relationships" xmlns:p="http://schemas.openxmlformats.org/presentationml/2006/main">
  <p:tag name="MH" val="20160301144419"/>
  <p:tag name="MH_LIBRARY" val="GRAPHIC"/>
  <p:tag name="MH_TYPE" val="Text"/>
  <p:tag name="MH_ORDER" val="4"/>
</p:tagLst>
</file>

<file path=ppt/tags/tag133.xml><?xml version="1.0" encoding="utf-8"?>
<p:tagLst xmlns:a="http://schemas.openxmlformats.org/drawingml/2006/main" xmlns:r="http://schemas.openxmlformats.org/officeDocument/2006/relationships" xmlns:p="http://schemas.openxmlformats.org/presentationml/2006/main">
  <p:tag name="MH" val="20160301144419"/>
  <p:tag name="MH_LIBRARY" val="GRAPHIC"/>
  <p:tag name="MH_TYPE" val="Text"/>
  <p:tag name="MH_ORDER" val="3"/>
</p:tagLst>
</file>

<file path=ppt/tags/tag134.xml><?xml version="1.0" encoding="utf-8"?>
<p:tagLst xmlns:a="http://schemas.openxmlformats.org/drawingml/2006/main" xmlns:r="http://schemas.openxmlformats.org/officeDocument/2006/relationships" xmlns:p="http://schemas.openxmlformats.org/presentationml/2006/main">
  <p:tag name="MH" val="20160301144419"/>
  <p:tag name="MH_LIBRARY" val="GRAPHIC"/>
  <p:tag name="MH_TYPE" val="Other"/>
  <p:tag name="MH_ORDER" val="1"/>
</p:tagLst>
</file>

<file path=ppt/tags/tag135.xml><?xml version="1.0" encoding="utf-8"?>
<p:tagLst xmlns:a="http://schemas.openxmlformats.org/drawingml/2006/main" xmlns:r="http://schemas.openxmlformats.org/officeDocument/2006/relationships" xmlns:p="http://schemas.openxmlformats.org/presentationml/2006/main">
  <p:tag name="MH" val="20180612164540"/>
  <p:tag name="MH_LIBRARY" val="GRAPHIC"/>
  <p:tag name="MH_TYPE" val="Other"/>
  <p:tag name="MH_ORDER" val="1"/>
</p:tagLst>
</file>

<file path=ppt/tags/tag136.xml><?xml version="1.0" encoding="utf-8"?>
<p:tagLst xmlns:a="http://schemas.openxmlformats.org/drawingml/2006/main" xmlns:r="http://schemas.openxmlformats.org/officeDocument/2006/relationships" xmlns:p="http://schemas.openxmlformats.org/presentationml/2006/main">
  <p:tag name="MH" val="20180612164540"/>
  <p:tag name="MH_LIBRARY" val="GRAPHIC"/>
  <p:tag name="MH_TYPE" val="SubTitle"/>
  <p:tag name="MH_ORDER" val="1"/>
</p:tagLst>
</file>

<file path=ppt/tags/tag137.xml><?xml version="1.0" encoding="utf-8"?>
<p:tagLst xmlns:a="http://schemas.openxmlformats.org/drawingml/2006/main" xmlns:r="http://schemas.openxmlformats.org/officeDocument/2006/relationships" xmlns:p="http://schemas.openxmlformats.org/presentationml/2006/main">
  <p:tag name="MH" val="20180612164540"/>
  <p:tag name="MH_LIBRARY" val="GRAPHIC"/>
  <p:tag name="MH_TYPE" val="SubTitle"/>
  <p:tag name="MH_ORDER" val="2"/>
</p:tagLst>
</file>

<file path=ppt/tags/tag138.xml><?xml version="1.0" encoding="utf-8"?>
<p:tagLst xmlns:a="http://schemas.openxmlformats.org/drawingml/2006/main" xmlns:r="http://schemas.openxmlformats.org/officeDocument/2006/relationships" xmlns:p="http://schemas.openxmlformats.org/presentationml/2006/main">
  <p:tag name="MH" val="20180612164540"/>
  <p:tag name="MH_LIBRARY" val="GRAPHIC"/>
  <p:tag name="MH_TYPE" val="SubTitle"/>
  <p:tag name="MH_ORDER" val="3"/>
</p:tagLst>
</file>

<file path=ppt/tags/tag139.xml><?xml version="1.0" encoding="utf-8"?>
<p:tagLst xmlns:a="http://schemas.openxmlformats.org/drawingml/2006/main" xmlns:r="http://schemas.openxmlformats.org/officeDocument/2006/relationships" xmlns:p="http://schemas.openxmlformats.org/presentationml/2006/main">
  <p:tag name="MH" val="20180612164540"/>
  <p:tag name="MH_LIBRARY" val="GRAPHIC"/>
  <p:tag name="MH_TYPE" val="SubTitle"/>
  <p:tag name="MH_ORDER" val="4"/>
</p:tagLst>
</file>

<file path=ppt/tags/tag14.xml><?xml version="1.0" encoding="utf-8"?>
<p:tagLst xmlns:a="http://schemas.openxmlformats.org/drawingml/2006/main" xmlns:r="http://schemas.openxmlformats.org/officeDocument/2006/relationships" xmlns:p="http://schemas.openxmlformats.org/presentationml/2006/main">
  <p:tag name="MH" val="20160312142033"/>
  <p:tag name="MH_LIBRARY" val="GRAPHIC"/>
  <p:tag name="MH_TYPE" val="Other"/>
  <p:tag name="MH_ORDER" val="14"/>
</p:tagLst>
</file>

<file path=ppt/tags/tag140.xml><?xml version="1.0" encoding="utf-8"?>
<p:tagLst xmlns:a="http://schemas.openxmlformats.org/drawingml/2006/main" xmlns:r="http://schemas.openxmlformats.org/officeDocument/2006/relationships" xmlns:p="http://schemas.openxmlformats.org/presentationml/2006/main">
  <p:tag name="MH" val="20180612164540"/>
  <p:tag name="MH_LIBRARY" val="GRAPHIC"/>
  <p:tag name="MH_TYPE" val="SubTitle"/>
  <p:tag name="MH_ORDER" val="5"/>
</p:tagLst>
</file>

<file path=ppt/tags/tag141.xml><?xml version="1.0" encoding="utf-8"?>
<p:tagLst xmlns:a="http://schemas.openxmlformats.org/drawingml/2006/main" xmlns:r="http://schemas.openxmlformats.org/officeDocument/2006/relationships" xmlns:p="http://schemas.openxmlformats.org/presentationml/2006/main">
  <p:tag name="MH" val="20180612164540"/>
  <p:tag name="MH_LIBRARY" val="GRAPHIC"/>
  <p:tag name="MH_TYPE" val="SubTitle"/>
  <p:tag name="MH_ORDER" val="6"/>
</p:tagLst>
</file>

<file path=ppt/tags/tag142.xml><?xml version="1.0" encoding="utf-8"?>
<p:tagLst xmlns:a="http://schemas.openxmlformats.org/drawingml/2006/main" xmlns:r="http://schemas.openxmlformats.org/officeDocument/2006/relationships" xmlns:p="http://schemas.openxmlformats.org/presentationml/2006/main">
  <p:tag name="MH" val="20180612164540"/>
  <p:tag name="MH_LIBRARY" val="GRAPHIC"/>
  <p:tag name="MH_TYPE" val="SubTitle"/>
  <p:tag name="MH_ORDER" val="8"/>
</p:tagLst>
</file>

<file path=ppt/tags/tag143.xml><?xml version="1.0" encoding="utf-8"?>
<p:tagLst xmlns:a="http://schemas.openxmlformats.org/drawingml/2006/main" xmlns:r="http://schemas.openxmlformats.org/officeDocument/2006/relationships" xmlns:p="http://schemas.openxmlformats.org/presentationml/2006/main">
  <p:tag name="MH" val="20180612164540"/>
  <p:tag name="MH_LIBRARY" val="GRAPHIC"/>
  <p:tag name="MH_TYPE" val="SubTitle"/>
  <p:tag name="MH_ORDER" val="7"/>
</p:tagLst>
</file>

<file path=ppt/tags/tag144.xml><?xml version="1.0" encoding="utf-8"?>
<p:tagLst xmlns:a="http://schemas.openxmlformats.org/drawingml/2006/main" xmlns:r="http://schemas.openxmlformats.org/officeDocument/2006/relationships" xmlns:p="http://schemas.openxmlformats.org/presentationml/2006/main">
  <p:tag name="MH" val="20160819004827"/>
  <p:tag name="MH_LIBRARY" val="GRAPHIC"/>
  <p:tag name="MH_TYPE" val="Title"/>
  <p:tag name="MH_ORDER" val="1"/>
</p:tagLst>
</file>

<file path=ppt/tags/tag145.xml><?xml version="1.0" encoding="utf-8"?>
<p:tagLst xmlns:a="http://schemas.openxmlformats.org/drawingml/2006/main" xmlns:r="http://schemas.openxmlformats.org/officeDocument/2006/relationships" xmlns:p="http://schemas.openxmlformats.org/presentationml/2006/main">
  <p:tag name="MH" val="20170220151106"/>
  <p:tag name="MH_LIBRARY" val="GRAPHIC"/>
  <p:tag name="MH_TYPE" val="Other"/>
  <p:tag name="MH_ORDER" val="1"/>
</p:tagLst>
</file>

<file path=ppt/tags/tag146.xml><?xml version="1.0" encoding="utf-8"?>
<p:tagLst xmlns:a="http://schemas.openxmlformats.org/drawingml/2006/main" xmlns:r="http://schemas.openxmlformats.org/officeDocument/2006/relationships" xmlns:p="http://schemas.openxmlformats.org/presentationml/2006/main">
  <p:tag name="MH" val="20170220151106"/>
  <p:tag name="MH_LIBRARY" val="GRAPHIC"/>
  <p:tag name="MH_TYPE" val="Other"/>
  <p:tag name="MH_ORDER" val="2"/>
</p:tagLst>
</file>

<file path=ppt/tags/tag147.xml><?xml version="1.0" encoding="utf-8"?>
<p:tagLst xmlns:a="http://schemas.openxmlformats.org/drawingml/2006/main" xmlns:r="http://schemas.openxmlformats.org/officeDocument/2006/relationships" xmlns:p="http://schemas.openxmlformats.org/presentationml/2006/main">
  <p:tag name="MH" val="20170220151106"/>
  <p:tag name="MH_LIBRARY" val="GRAPHIC"/>
  <p:tag name="MH_TYPE" val="Other"/>
  <p:tag name="MH_ORDER" val="3"/>
</p:tagLst>
</file>

<file path=ppt/tags/tag148.xml><?xml version="1.0" encoding="utf-8"?>
<p:tagLst xmlns:a="http://schemas.openxmlformats.org/drawingml/2006/main" xmlns:r="http://schemas.openxmlformats.org/officeDocument/2006/relationships" xmlns:p="http://schemas.openxmlformats.org/presentationml/2006/main">
  <p:tag name="MH" val="20170220151106"/>
  <p:tag name="MH_LIBRARY" val="GRAPHIC"/>
  <p:tag name="MH_TYPE" val="Other"/>
  <p:tag name="MH_ORDER" val="4"/>
</p:tagLst>
</file>

<file path=ppt/tags/tag149.xml><?xml version="1.0" encoding="utf-8"?>
<p:tagLst xmlns:a="http://schemas.openxmlformats.org/drawingml/2006/main" xmlns:r="http://schemas.openxmlformats.org/officeDocument/2006/relationships" xmlns:p="http://schemas.openxmlformats.org/presentationml/2006/main">
  <p:tag name="MH" val="20170220151106"/>
  <p:tag name="MH_LIBRARY" val="GRAPHIC"/>
  <p:tag name="MH_TYPE" val="Other"/>
  <p:tag name="MH_ORDER" val="5"/>
</p:tagLst>
</file>

<file path=ppt/tags/tag15.xml><?xml version="1.0" encoding="utf-8"?>
<p:tagLst xmlns:a="http://schemas.openxmlformats.org/drawingml/2006/main" xmlns:r="http://schemas.openxmlformats.org/officeDocument/2006/relationships" xmlns:p="http://schemas.openxmlformats.org/presentationml/2006/main">
  <p:tag name="MH" val="20160312142033"/>
  <p:tag name="MH_LIBRARY" val="GRAPHIC"/>
  <p:tag name="MH_TYPE" val="Other"/>
  <p:tag name="MH_ORDER" val="15"/>
</p:tagLst>
</file>

<file path=ppt/tags/tag150.xml><?xml version="1.0" encoding="utf-8"?>
<p:tagLst xmlns:a="http://schemas.openxmlformats.org/drawingml/2006/main" xmlns:r="http://schemas.openxmlformats.org/officeDocument/2006/relationships" xmlns:p="http://schemas.openxmlformats.org/presentationml/2006/main">
  <p:tag name="MH" val="20170220151106"/>
  <p:tag name="MH_LIBRARY" val="GRAPHIC"/>
  <p:tag name="MH_TYPE" val="Other"/>
  <p:tag name="MH_ORDER" val="6"/>
</p:tagLst>
</file>

<file path=ppt/tags/tag151.xml><?xml version="1.0" encoding="utf-8"?>
<p:tagLst xmlns:a="http://schemas.openxmlformats.org/drawingml/2006/main" xmlns:r="http://schemas.openxmlformats.org/officeDocument/2006/relationships" xmlns:p="http://schemas.openxmlformats.org/presentationml/2006/main">
  <p:tag name="MH" val="20170220151106"/>
  <p:tag name="MH_LIBRARY" val="GRAPHIC"/>
  <p:tag name="MH_TYPE" val="Other"/>
  <p:tag name="MH_ORDER" val="7"/>
</p:tagLst>
</file>

<file path=ppt/tags/tag152.xml><?xml version="1.0" encoding="utf-8"?>
<p:tagLst xmlns:a="http://schemas.openxmlformats.org/drawingml/2006/main" xmlns:r="http://schemas.openxmlformats.org/officeDocument/2006/relationships" xmlns:p="http://schemas.openxmlformats.org/presentationml/2006/main">
  <p:tag name="MH" val="20170220151106"/>
  <p:tag name="MH_LIBRARY" val="GRAPHIC"/>
  <p:tag name="MH_TYPE" val="Title"/>
  <p:tag name="MH_ORDER" val="1"/>
</p:tagLst>
</file>

<file path=ppt/tags/tag153.xml><?xml version="1.0" encoding="utf-8"?>
<p:tagLst xmlns:a="http://schemas.openxmlformats.org/drawingml/2006/main" xmlns:r="http://schemas.openxmlformats.org/officeDocument/2006/relationships" xmlns:p="http://schemas.openxmlformats.org/presentationml/2006/main">
  <p:tag name="MH" val="20170220151106"/>
  <p:tag name="MH_LIBRARY" val="GRAPHIC"/>
  <p:tag name="MH_TYPE" val="SubTitle"/>
  <p:tag name="MH_ORDER" val="1"/>
</p:tagLst>
</file>

<file path=ppt/tags/tag154.xml><?xml version="1.0" encoding="utf-8"?>
<p:tagLst xmlns:a="http://schemas.openxmlformats.org/drawingml/2006/main" xmlns:r="http://schemas.openxmlformats.org/officeDocument/2006/relationships" xmlns:p="http://schemas.openxmlformats.org/presentationml/2006/main">
  <p:tag name="MH" val="20170220151106"/>
  <p:tag name="MH_LIBRARY" val="GRAPHIC"/>
  <p:tag name="MH_TYPE" val="SubTitle"/>
  <p:tag name="MH_ORDER" val="2"/>
</p:tagLst>
</file>

<file path=ppt/tags/tag155.xml><?xml version="1.0" encoding="utf-8"?>
<p:tagLst xmlns:a="http://schemas.openxmlformats.org/drawingml/2006/main" xmlns:r="http://schemas.openxmlformats.org/officeDocument/2006/relationships" xmlns:p="http://schemas.openxmlformats.org/presentationml/2006/main">
  <p:tag name="MH" val="20170220151106"/>
  <p:tag name="MH_LIBRARY" val="GRAPHIC"/>
  <p:tag name="MH_TYPE" val="SubTitle"/>
  <p:tag name="MH_ORDER" val="3"/>
</p:tagLst>
</file>

<file path=ppt/tags/tag156.xml><?xml version="1.0" encoding="utf-8"?>
<p:tagLst xmlns:a="http://schemas.openxmlformats.org/drawingml/2006/main" xmlns:r="http://schemas.openxmlformats.org/officeDocument/2006/relationships" xmlns:p="http://schemas.openxmlformats.org/presentationml/2006/main">
  <p:tag name="MH" val="20170220151106"/>
  <p:tag name="MH_LIBRARY" val="GRAPHIC"/>
  <p:tag name="MH_TYPE" val="SubTitle"/>
  <p:tag name="MH_ORDER" val="4"/>
</p:tagLst>
</file>

<file path=ppt/tags/tag157.xml><?xml version="1.0" encoding="utf-8"?>
<p:tagLst xmlns:a="http://schemas.openxmlformats.org/drawingml/2006/main" xmlns:r="http://schemas.openxmlformats.org/officeDocument/2006/relationships" xmlns:p="http://schemas.openxmlformats.org/presentationml/2006/main">
  <p:tag name="MH" val="20170220151106"/>
  <p:tag name="MH_LIBRARY" val="GRAPHIC"/>
  <p:tag name="MH_TYPE" val="SubTitle"/>
  <p:tag name="MH_ORDER" val="5"/>
</p:tagLst>
</file>

<file path=ppt/tags/tag158.xml><?xml version="1.0" encoding="utf-8"?>
<p:tagLst xmlns:a="http://schemas.openxmlformats.org/drawingml/2006/main" xmlns:r="http://schemas.openxmlformats.org/officeDocument/2006/relationships" xmlns:p="http://schemas.openxmlformats.org/presentationml/2006/main">
  <p:tag name="MH" val="20170220151106"/>
  <p:tag name="MH_LIBRARY" val="GRAPHIC"/>
  <p:tag name="MH_TYPE" val="SubTitle"/>
  <p:tag name="MH_ORDER" val="6"/>
</p:tagLst>
</file>

<file path=ppt/tags/tag159.xml><?xml version="1.0" encoding="utf-8"?>
<p:tagLst xmlns:a="http://schemas.openxmlformats.org/drawingml/2006/main" xmlns:r="http://schemas.openxmlformats.org/officeDocument/2006/relationships" xmlns:p="http://schemas.openxmlformats.org/presentationml/2006/main">
  <p:tag name="MH" val="20170220151106"/>
  <p:tag name="MH_LIBRARY" val="GRAPHIC"/>
  <p:tag name="MH_TYPE" val="SubTitle"/>
  <p:tag name="MH_ORDER" val="7"/>
</p:tagLst>
</file>

<file path=ppt/tags/tag16.xml><?xml version="1.0" encoding="utf-8"?>
<p:tagLst xmlns:a="http://schemas.openxmlformats.org/drawingml/2006/main" xmlns:r="http://schemas.openxmlformats.org/officeDocument/2006/relationships" xmlns:p="http://schemas.openxmlformats.org/presentationml/2006/main">
  <p:tag name="MH" val="20160312142033"/>
  <p:tag name="MH_LIBRARY" val="GRAPHIC"/>
  <p:tag name="MH_TYPE" val="Other"/>
  <p:tag name="MH_ORDER" val="16"/>
</p:tagLst>
</file>

<file path=ppt/tags/tag160.xml><?xml version="1.0" encoding="utf-8"?>
<p:tagLst xmlns:a="http://schemas.openxmlformats.org/drawingml/2006/main" xmlns:r="http://schemas.openxmlformats.org/officeDocument/2006/relationships" xmlns:p="http://schemas.openxmlformats.org/presentationml/2006/main">
  <p:tag name="MH" val="20160721204901"/>
  <p:tag name="MH_LIBRARY" val="GRAPHIC"/>
  <p:tag name="MH_TYPE" val="Other"/>
  <p:tag name="MH_ORDER" val="5"/>
</p:tagLst>
</file>

<file path=ppt/tags/tag161.xml><?xml version="1.0" encoding="utf-8"?>
<p:tagLst xmlns:a="http://schemas.openxmlformats.org/drawingml/2006/main" xmlns:r="http://schemas.openxmlformats.org/officeDocument/2006/relationships" xmlns:p="http://schemas.openxmlformats.org/presentationml/2006/main">
  <p:tag name="MH" val="20160819010112"/>
  <p:tag name="MH_LIBRARY" val="GRAPHIC"/>
  <p:tag name="MH_TYPE" val="SubTitle"/>
  <p:tag name="MH_ORDER" val="2"/>
</p:tagLst>
</file>

<file path=ppt/tags/tag162.xml><?xml version="1.0" encoding="utf-8"?>
<p:tagLst xmlns:a="http://schemas.openxmlformats.org/drawingml/2006/main" xmlns:r="http://schemas.openxmlformats.org/officeDocument/2006/relationships" xmlns:p="http://schemas.openxmlformats.org/presentationml/2006/main">
  <p:tag name="MH" val="20160819010112"/>
  <p:tag name="MH_LIBRARY" val="GRAPHIC"/>
  <p:tag name="MH_TYPE" val="Other"/>
  <p:tag name="MH_ORDER" val="1"/>
</p:tagLst>
</file>

<file path=ppt/tags/tag163.xml><?xml version="1.0" encoding="utf-8"?>
<p:tagLst xmlns:a="http://schemas.openxmlformats.org/drawingml/2006/main" xmlns:r="http://schemas.openxmlformats.org/officeDocument/2006/relationships" xmlns:p="http://schemas.openxmlformats.org/presentationml/2006/main">
  <p:tag name="MH" val="20160819010112"/>
  <p:tag name="MH_LIBRARY" val="GRAPHIC"/>
  <p:tag name="MH_TYPE" val="Other"/>
  <p:tag name="MH_ORDER" val="2"/>
</p:tagLst>
</file>

<file path=ppt/tags/tag164.xml><?xml version="1.0" encoding="utf-8"?>
<p:tagLst xmlns:a="http://schemas.openxmlformats.org/drawingml/2006/main" xmlns:r="http://schemas.openxmlformats.org/officeDocument/2006/relationships" xmlns:p="http://schemas.openxmlformats.org/presentationml/2006/main">
  <p:tag name="MH" val="20160819010112"/>
  <p:tag name="MH_LIBRARY" val="GRAPHIC"/>
  <p:tag name="MH_TYPE" val="Other"/>
  <p:tag name="MH_ORDER" val="3"/>
</p:tagLst>
</file>

<file path=ppt/tags/tag165.xml><?xml version="1.0" encoding="utf-8"?>
<p:tagLst xmlns:a="http://schemas.openxmlformats.org/drawingml/2006/main" xmlns:r="http://schemas.openxmlformats.org/officeDocument/2006/relationships" xmlns:p="http://schemas.openxmlformats.org/presentationml/2006/main">
  <p:tag name="MH" val="20160819010112"/>
  <p:tag name="MH_LIBRARY" val="GRAPHIC"/>
  <p:tag name="MH_TYPE" val="Title"/>
  <p:tag name="MH_ORDER" val="1"/>
</p:tagLst>
</file>

<file path=ppt/tags/tag166.xml><?xml version="1.0" encoding="utf-8"?>
<p:tagLst xmlns:a="http://schemas.openxmlformats.org/drawingml/2006/main" xmlns:r="http://schemas.openxmlformats.org/officeDocument/2006/relationships" xmlns:p="http://schemas.openxmlformats.org/presentationml/2006/main">
  <p:tag name="MH" val="20160819010112"/>
  <p:tag name="MH_LIBRARY" val="GRAPHIC"/>
  <p:tag name="MH_TYPE" val="SubTitle"/>
  <p:tag name="MH_ORDER" val="4"/>
</p:tagLst>
</file>

<file path=ppt/tags/tag167.xml><?xml version="1.0" encoding="utf-8"?>
<p:tagLst xmlns:a="http://schemas.openxmlformats.org/drawingml/2006/main" xmlns:r="http://schemas.openxmlformats.org/officeDocument/2006/relationships" xmlns:p="http://schemas.openxmlformats.org/presentationml/2006/main">
  <p:tag name="MH" val="20160819010112"/>
  <p:tag name="MH_LIBRARY" val="GRAPHIC"/>
  <p:tag name="MH_TYPE" val="SubTitle"/>
  <p:tag name="MH_ORDER" val="1"/>
</p:tagLst>
</file>

<file path=ppt/tags/tag168.xml><?xml version="1.0" encoding="utf-8"?>
<p:tagLst xmlns:a="http://schemas.openxmlformats.org/drawingml/2006/main" xmlns:r="http://schemas.openxmlformats.org/officeDocument/2006/relationships" xmlns:p="http://schemas.openxmlformats.org/presentationml/2006/main">
  <p:tag name="MH" val="20160819010112"/>
  <p:tag name="MH_LIBRARY" val="GRAPHIC"/>
  <p:tag name="MH_TYPE" val="Other"/>
  <p:tag name="MH_ORDER" val="4"/>
</p:tagLst>
</file>

<file path=ppt/tags/tag169.xml><?xml version="1.0" encoding="utf-8"?>
<p:tagLst xmlns:a="http://schemas.openxmlformats.org/drawingml/2006/main" xmlns:r="http://schemas.openxmlformats.org/officeDocument/2006/relationships" xmlns:p="http://schemas.openxmlformats.org/presentationml/2006/main">
  <p:tag name="MH" val="20160819010112"/>
  <p:tag name="MH_LIBRARY" val="GRAPHIC"/>
  <p:tag name="MH_TYPE" val="SubTitle"/>
  <p:tag name="MH_ORDER" val="3"/>
</p:tagLst>
</file>

<file path=ppt/tags/tag17.xml><?xml version="1.0" encoding="utf-8"?>
<p:tagLst xmlns:a="http://schemas.openxmlformats.org/drawingml/2006/main" xmlns:r="http://schemas.openxmlformats.org/officeDocument/2006/relationships" xmlns:p="http://schemas.openxmlformats.org/presentationml/2006/main">
  <p:tag name="MH" val="20160312142033"/>
  <p:tag name="MH_LIBRARY" val="GRAPHIC"/>
  <p:tag name="MH_TYPE" val="Other"/>
  <p:tag name="MH_ORDER" val="19"/>
</p:tagLst>
</file>

<file path=ppt/tags/tag170.xml><?xml version="1.0" encoding="utf-8"?>
<p:tagLst xmlns:a="http://schemas.openxmlformats.org/drawingml/2006/main" xmlns:r="http://schemas.openxmlformats.org/officeDocument/2006/relationships" xmlns:p="http://schemas.openxmlformats.org/presentationml/2006/main">
  <p:tag name="MH" val="20160721204901"/>
  <p:tag name="MH_LIBRARY" val="GRAPHIC"/>
  <p:tag name="MH_TYPE" val="Other"/>
  <p:tag name="MH_ORDER" val="5"/>
</p:tagLst>
</file>

<file path=ppt/tags/tag171.xml><?xml version="1.0" encoding="utf-8"?>
<p:tagLst xmlns:a="http://schemas.openxmlformats.org/drawingml/2006/main" xmlns:r="http://schemas.openxmlformats.org/officeDocument/2006/relationships" xmlns:p="http://schemas.openxmlformats.org/presentationml/2006/main">
  <p:tag name="MH" val="20170220155347"/>
  <p:tag name="MH_LIBRARY" val="GRAPHIC"/>
  <p:tag name="MH_TYPE" val="Other"/>
  <p:tag name="MH_ORDER" val="1"/>
</p:tagLst>
</file>

<file path=ppt/tags/tag172.xml><?xml version="1.0" encoding="utf-8"?>
<p:tagLst xmlns:a="http://schemas.openxmlformats.org/drawingml/2006/main" xmlns:r="http://schemas.openxmlformats.org/officeDocument/2006/relationships" xmlns:p="http://schemas.openxmlformats.org/presentationml/2006/main">
  <p:tag name="MH" val="20170220155347"/>
  <p:tag name="MH_LIBRARY" val="GRAPHIC"/>
  <p:tag name="MH_TYPE" val="Other"/>
  <p:tag name="MH_ORDER" val="2"/>
</p:tagLst>
</file>

<file path=ppt/tags/tag173.xml><?xml version="1.0" encoding="utf-8"?>
<p:tagLst xmlns:a="http://schemas.openxmlformats.org/drawingml/2006/main" xmlns:r="http://schemas.openxmlformats.org/officeDocument/2006/relationships" xmlns:p="http://schemas.openxmlformats.org/presentationml/2006/main">
  <p:tag name="MH" val="20170220155347"/>
  <p:tag name="MH_LIBRARY" val="GRAPHIC"/>
  <p:tag name="MH_TYPE" val="SubTitle"/>
  <p:tag name="MH_ORDER" val="1"/>
</p:tagLst>
</file>

<file path=ppt/tags/tag174.xml><?xml version="1.0" encoding="utf-8"?>
<p:tagLst xmlns:a="http://schemas.openxmlformats.org/drawingml/2006/main" xmlns:r="http://schemas.openxmlformats.org/officeDocument/2006/relationships" xmlns:p="http://schemas.openxmlformats.org/presentationml/2006/main">
  <p:tag name="MH" val="20170220155347"/>
  <p:tag name="MH_LIBRARY" val="GRAPHIC"/>
  <p:tag name="MH_TYPE" val="Text"/>
  <p:tag name="MH_ORDER" val="1"/>
</p:tagLst>
</file>

<file path=ppt/tags/tag175.xml><?xml version="1.0" encoding="utf-8"?>
<p:tagLst xmlns:a="http://schemas.openxmlformats.org/drawingml/2006/main" xmlns:r="http://schemas.openxmlformats.org/officeDocument/2006/relationships" xmlns:p="http://schemas.openxmlformats.org/presentationml/2006/main">
  <p:tag name="MH" val="20170220155347"/>
  <p:tag name="MH_LIBRARY" val="GRAPHIC"/>
  <p:tag name="MH_TYPE" val="Other"/>
  <p:tag name="MH_ORDER" val="3"/>
</p:tagLst>
</file>

<file path=ppt/tags/tag176.xml><?xml version="1.0" encoding="utf-8"?>
<p:tagLst xmlns:a="http://schemas.openxmlformats.org/drawingml/2006/main" xmlns:r="http://schemas.openxmlformats.org/officeDocument/2006/relationships" xmlns:p="http://schemas.openxmlformats.org/presentationml/2006/main">
  <p:tag name="MH" val="20170220155347"/>
  <p:tag name="MH_LIBRARY" val="GRAPHIC"/>
  <p:tag name="MH_TYPE" val="Other"/>
  <p:tag name="MH_ORDER" val="4"/>
</p:tagLst>
</file>

<file path=ppt/tags/tag177.xml><?xml version="1.0" encoding="utf-8"?>
<p:tagLst xmlns:a="http://schemas.openxmlformats.org/drawingml/2006/main" xmlns:r="http://schemas.openxmlformats.org/officeDocument/2006/relationships" xmlns:p="http://schemas.openxmlformats.org/presentationml/2006/main">
  <p:tag name="MH" val="20170220155347"/>
  <p:tag name="MH_LIBRARY" val="GRAPHIC"/>
  <p:tag name="MH_TYPE" val="SubTitle"/>
  <p:tag name="MH_ORDER" val="2"/>
</p:tagLst>
</file>

<file path=ppt/tags/tag178.xml><?xml version="1.0" encoding="utf-8"?>
<p:tagLst xmlns:a="http://schemas.openxmlformats.org/drawingml/2006/main" xmlns:r="http://schemas.openxmlformats.org/officeDocument/2006/relationships" xmlns:p="http://schemas.openxmlformats.org/presentationml/2006/main">
  <p:tag name="MH" val="20170220155347"/>
  <p:tag name="MH_LIBRARY" val="GRAPHIC"/>
  <p:tag name="MH_TYPE" val="Text"/>
  <p:tag name="MH_ORDER" val="2"/>
</p:tagLst>
</file>

<file path=ppt/tags/tag179.xml><?xml version="1.0" encoding="utf-8"?>
<p:tagLst xmlns:a="http://schemas.openxmlformats.org/drawingml/2006/main" xmlns:r="http://schemas.openxmlformats.org/officeDocument/2006/relationships" xmlns:p="http://schemas.openxmlformats.org/presentationml/2006/main">
  <p:tag name="MH" val="20170220155347"/>
  <p:tag name="MH_LIBRARY" val="GRAPHIC"/>
  <p:tag name="MH_TYPE" val="Other"/>
  <p:tag name="MH_ORDER" val="5"/>
</p:tagLst>
</file>

<file path=ppt/tags/tag18.xml><?xml version="1.0" encoding="utf-8"?>
<p:tagLst xmlns:a="http://schemas.openxmlformats.org/drawingml/2006/main" xmlns:r="http://schemas.openxmlformats.org/officeDocument/2006/relationships" xmlns:p="http://schemas.openxmlformats.org/presentationml/2006/main">
  <p:tag name="MH" val="20160312142033"/>
  <p:tag name="MH_LIBRARY" val="GRAPHIC"/>
  <p:tag name="MH_TYPE" val="Other"/>
  <p:tag name="MH_ORDER" val="20"/>
</p:tagLst>
</file>

<file path=ppt/tags/tag180.xml><?xml version="1.0" encoding="utf-8"?>
<p:tagLst xmlns:a="http://schemas.openxmlformats.org/drawingml/2006/main" xmlns:r="http://schemas.openxmlformats.org/officeDocument/2006/relationships" xmlns:p="http://schemas.openxmlformats.org/presentationml/2006/main">
  <p:tag name="MH" val="20170220155347"/>
  <p:tag name="MH_LIBRARY" val="GRAPHIC"/>
  <p:tag name="MH_TYPE" val="Other"/>
  <p:tag name="MH_ORDER" val="6"/>
</p:tagLst>
</file>

<file path=ppt/tags/tag181.xml><?xml version="1.0" encoding="utf-8"?>
<p:tagLst xmlns:a="http://schemas.openxmlformats.org/drawingml/2006/main" xmlns:r="http://schemas.openxmlformats.org/officeDocument/2006/relationships" xmlns:p="http://schemas.openxmlformats.org/presentationml/2006/main">
  <p:tag name="MH" val="20170220155347"/>
  <p:tag name="MH_LIBRARY" val="GRAPHIC"/>
  <p:tag name="MH_TYPE" val="SubTitle"/>
  <p:tag name="MH_ORDER" val="3"/>
</p:tagLst>
</file>

<file path=ppt/tags/tag182.xml><?xml version="1.0" encoding="utf-8"?>
<p:tagLst xmlns:a="http://schemas.openxmlformats.org/drawingml/2006/main" xmlns:r="http://schemas.openxmlformats.org/officeDocument/2006/relationships" xmlns:p="http://schemas.openxmlformats.org/presentationml/2006/main">
  <p:tag name="MH" val="20170220155347"/>
  <p:tag name="MH_LIBRARY" val="GRAPHIC"/>
  <p:tag name="MH_TYPE" val="Text"/>
  <p:tag name="MH_ORDER" val="3"/>
</p:tagLst>
</file>

<file path=ppt/tags/tag183.xml><?xml version="1.0" encoding="utf-8"?>
<p:tagLst xmlns:a="http://schemas.openxmlformats.org/drawingml/2006/main" xmlns:r="http://schemas.openxmlformats.org/officeDocument/2006/relationships" xmlns:p="http://schemas.openxmlformats.org/presentationml/2006/main">
  <p:tag name="MH" val="20170220155347"/>
  <p:tag name="MH_LIBRARY" val="GRAPHIC"/>
  <p:tag name="MH_TYPE" val="Other"/>
  <p:tag name="MH_ORDER" val="7"/>
</p:tagLst>
</file>

<file path=ppt/tags/tag184.xml><?xml version="1.0" encoding="utf-8"?>
<p:tagLst xmlns:a="http://schemas.openxmlformats.org/drawingml/2006/main" xmlns:r="http://schemas.openxmlformats.org/officeDocument/2006/relationships" xmlns:p="http://schemas.openxmlformats.org/presentationml/2006/main">
  <p:tag name="MH" val="20170220155347"/>
  <p:tag name="MH_LIBRARY" val="GRAPHIC"/>
  <p:tag name="MH_TYPE" val="Other"/>
  <p:tag name="MH_ORDER" val="8"/>
</p:tagLst>
</file>

<file path=ppt/tags/tag185.xml><?xml version="1.0" encoding="utf-8"?>
<p:tagLst xmlns:a="http://schemas.openxmlformats.org/drawingml/2006/main" xmlns:r="http://schemas.openxmlformats.org/officeDocument/2006/relationships" xmlns:p="http://schemas.openxmlformats.org/presentationml/2006/main">
  <p:tag name="MH" val="20170220155347"/>
  <p:tag name="MH_LIBRARY" val="GRAPHIC"/>
  <p:tag name="MH_TYPE" val="Other"/>
  <p:tag name="MH_ORDER" val="9"/>
</p:tagLst>
</file>

<file path=ppt/tags/tag186.xml><?xml version="1.0" encoding="utf-8"?>
<p:tagLst xmlns:a="http://schemas.openxmlformats.org/drawingml/2006/main" xmlns:r="http://schemas.openxmlformats.org/officeDocument/2006/relationships" xmlns:p="http://schemas.openxmlformats.org/presentationml/2006/main">
  <p:tag name="MH" val="20170220164059"/>
  <p:tag name="MH_LIBRARY" val="GRAPHIC"/>
  <p:tag name="MH_TYPE" val="Other"/>
  <p:tag name="MH_ORDER" val="1"/>
</p:tagLst>
</file>

<file path=ppt/tags/tag187.xml><?xml version="1.0" encoding="utf-8"?>
<p:tagLst xmlns:a="http://schemas.openxmlformats.org/drawingml/2006/main" xmlns:r="http://schemas.openxmlformats.org/officeDocument/2006/relationships" xmlns:p="http://schemas.openxmlformats.org/presentationml/2006/main">
  <p:tag name="MH" val="20170220164059"/>
  <p:tag name="MH_LIBRARY" val="GRAPHIC"/>
  <p:tag name="MH_TYPE" val="Other"/>
  <p:tag name="MH_ORDER" val="2"/>
</p:tagLst>
</file>

<file path=ppt/tags/tag188.xml><?xml version="1.0" encoding="utf-8"?>
<p:tagLst xmlns:a="http://schemas.openxmlformats.org/drawingml/2006/main" xmlns:r="http://schemas.openxmlformats.org/officeDocument/2006/relationships" xmlns:p="http://schemas.openxmlformats.org/presentationml/2006/main">
  <p:tag name="MH" val="20170220164059"/>
  <p:tag name="MH_LIBRARY" val="GRAPHIC"/>
  <p:tag name="MH_TYPE" val="Other"/>
  <p:tag name="MH_ORDER" val="3"/>
</p:tagLst>
</file>

<file path=ppt/tags/tag189.xml><?xml version="1.0" encoding="utf-8"?>
<p:tagLst xmlns:a="http://schemas.openxmlformats.org/drawingml/2006/main" xmlns:r="http://schemas.openxmlformats.org/officeDocument/2006/relationships" xmlns:p="http://schemas.openxmlformats.org/presentationml/2006/main">
  <p:tag name="MH" val="20170220164059"/>
  <p:tag name="MH_LIBRARY" val="GRAPHIC"/>
  <p:tag name="MH_TYPE" val="Other"/>
  <p:tag name="MH_ORDER" val="4"/>
</p:tagLst>
</file>

<file path=ppt/tags/tag19.xml><?xml version="1.0" encoding="utf-8"?>
<p:tagLst xmlns:a="http://schemas.openxmlformats.org/drawingml/2006/main" xmlns:r="http://schemas.openxmlformats.org/officeDocument/2006/relationships" xmlns:p="http://schemas.openxmlformats.org/presentationml/2006/main">
  <p:tag name="MH" val="20160312142033"/>
  <p:tag name="MH_LIBRARY" val="GRAPHIC"/>
  <p:tag name="MH_TYPE" val="Other"/>
  <p:tag name="MH_ORDER" val="24"/>
</p:tagLst>
</file>

<file path=ppt/tags/tag190.xml><?xml version="1.0" encoding="utf-8"?>
<p:tagLst xmlns:a="http://schemas.openxmlformats.org/drawingml/2006/main" xmlns:r="http://schemas.openxmlformats.org/officeDocument/2006/relationships" xmlns:p="http://schemas.openxmlformats.org/presentationml/2006/main">
  <p:tag name="MH" val="20170220164059"/>
  <p:tag name="MH_LIBRARY" val="GRAPHIC"/>
  <p:tag name="MH_TYPE" val="Other"/>
  <p:tag name="MH_ORDER" val="5"/>
</p:tagLst>
</file>

<file path=ppt/tags/tag191.xml><?xml version="1.0" encoding="utf-8"?>
<p:tagLst xmlns:a="http://schemas.openxmlformats.org/drawingml/2006/main" xmlns:r="http://schemas.openxmlformats.org/officeDocument/2006/relationships" xmlns:p="http://schemas.openxmlformats.org/presentationml/2006/main">
  <p:tag name="MH" val="20170220164059"/>
  <p:tag name="MH_LIBRARY" val="GRAPHIC"/>
  <p:tag name="MH_TYPE" val="Other"/>
  <p:tag name="MH_ORDER" val="6"/>
</p:tagLst>
</file>

<file path=ppt/tags/tag192.xml><?xml version="1.0" encoding="utf-8"?>
<p:tagLst xmlns:a="http://schemas.openxmlformats.org/drawingml/2006/main" xmlns:r="http://schemas.openxmlformats.org/officeDocument/2006/relationships" xmlns:p="http://schemas.openxmlformats.org/presentationml/2006/main">
  <p:tag name="MH" val="20170220164059"/>
  <p:tag name="MH_LIBRARY" val="GRAPHIC"/>
  <p:tag name="MH_TYPE" val="Other"/>
  <p:tag name="MH_ORDER" val="7"/>
</p:tagLst>
</file>

<file path=ppt/tags/tag193.xml><?xml version="1.0" encoding="utf-8"?>
<p:tagLst xmlns:a="http://schemas.openxmlformats.org/drawingml/2006/main" xmlns:r="http://schemas.openxmlformats.org/officeDocument/2006/relationships" xmlns:p="http://schemas.openxmlformats.org/presentationml/2006/main">
  <p:tag name="MH" val="20170220164059"/>
  <p:tag name="MH_LIBRARY" val="GRAPHIC"/>
  <p:tag name="MH_TYPE" val="Other"/>
  <p:tag name="MH_ORDER" val="8"/>
</p:tagLst>
</file>

<file path=ppt/tags/tag194.xml><?xml version="1.0" encoding="utf-8"?>
<p:tagLst xmlns:a="http://schemas.openxmlformats.org/drawingml/2006/main" xmlns:r="http://schemas.openxmlformats.org/officeDocument/2006/relationships" xmlns:p="http://schemas.openxmlformats.org/presentationml/2006/main">
  <p:tag name="MH" val="20170220164059"/>
  <p:tag name="MH_LIBRARY" val="GRAPHIC"/>
  <p:tag name="MH_TYPE" val="Other"/>
  <p:tag name="MH_ORDER" val="9"/>
</p:tagLst>
</file>

<file path=ppt/tags/tag195.xml><?xml version="1.0" encoding="utf-8"?>
<p:tagLst xmlns:a="http://schemas.openxmlformats.org/drawingml/2006/main" xmlns:r="http://schemas.openxmlformats.org/officeDocument/2006/relationships" xmlns:p="http://schemas.openxmlformats.org/presentationml/2006/main">
  <p:tag name="MH" val="20170220164059"/>
  <p:tag name="MH_LIBRARY" val="GRAPHIC"/>
  <p:tag name="MH_TYPE" val="Other"/>
  <p:tag name="MH_ORDER" val="10"/>
</p:tagLst>
</file>

<file path=ppt/tags/tag196.xml><?xml version="1.0" encoding="utf-8"?>
<p:tagLst xmlns:a="http://schemas.openxmlformats.org/drawingml/2006/main" xmlns:r="http://schemas.openxmlformats.org/officeDocument/2006/relationships" xmlns:p="http://schemas.openxmlformats.org/presentationml/2006/main">
  <p:tag name="MH" val="20170220164059"/>
  <p:tag name="MH_LIBRARY" val="GRAPHIC"/>
  <p:tag name="MH_TYPE" val="Other"/>
  <p:tag name="MH_ORDER" val="11"/>
</p:tagLst>
</file>

<file path=ppt/tags/tag197.xml><?xml version="1.0" encoding="utf-8"?>
<p:tagLst xmlns:a="http://schemas.openxmlformats.org/drawingml/2006/main" xmlns:r="http://schemas.openxmlformats.org/officeDocument/2006/relationships" xmlns:p="http://schemas.openxmlformats.org/presentationml/2006/main">
  <p:tag name="MH" val="20170220164059"/>
  <p:tag name="MH_LIBRARY" val="GRAPHIC"/>
  <p:tag name="MH_TYPE" val="Other"/>
  <p:tag name="MH_ORDER" val="12"/>
</p:tagLst>
</file>

<file path=ppt/tags/tag198.xml><?xml version="1.0" encoding="utf-8"?>
<p:tagLst xmlns:a="http://schemas.openxmlformats.org/drawingml/2006/main" xmlns:r="http://schemas.openxmlformats.org/officeDocument/2006/relationships" xmlns:p="http://schemas.openxmlformats.org/presentationml/2006/main">
  <p:tag name="MH" val="20170220164059"/>
  <p:tag name="MH_LIBRARY" val="GRAPHIC"/>
  <p:tag name="MH_TYPE" val="SubTitle"/>
  <p:tag name="MH_ORDER" val="1"/>
</p:tagLst>
</file>

<file path=ppt/tags/tag199.xml><?xml version="1.0" encoding="utf-8"?>
<p:tagLst xmlns:a="http://schemas.openxmlformats.org/drawingml/2006/main" xmlns:r="http://schemas.openxmlformats.org/officeDocument/2006/relationships" xmlns:p="http://schemas.openxmlformats.org/presentationml/2006/main">
  <p:tag name="MH" val="20170220164059"/>
  <p:tag name="MH_LIBRARY" val="GRAPHIC"/>
  <p:tag name="MH_TYPE" val="SubTitle"/>
  <p:tag name="MH_ORDER" val="3"/>
</p:tagLst>
</file>

<file path=ppt/tags/tag2.xml><?xml version="1.0" encoding="utf-8"?>
<p:tagLst xmlns:a="http://schemas.openxmlformats.org/drawingml/2006/main" xmlns:r="http://schemas.openxmlformats.org/officeDocument/2006/relationships" xmlns:p="http://schemas.openxmlformats.org/presentationml/2006/main">
  <p:tag name="MH" val="20160312142033"/>
  <p:tag name="MH_LIBRARY" val="GRAPHIC"/>
  <p:tag name="MH_TYPE" val="Other"/>
  <p:tag name="MH_ORDER" val="1"/>
</p:tagLst>
</file>

<file path=ppt/tags/tag20.xml><?xml version="1.0" encoding="utf-8"?>
<p:tagLst xmlns:a="http://schemas.openxmlformats.org/drawingml/2006/main" xmlns:r="http://schemas.openxmlformats.org/officeDocument/2006/relationships" xmlns:p="http://schemas.openxmlformats.org/presentationml/2006/main">
  <p:tag name="MH" val="20160312142033"/>
  <p:tag name="MH_LIBRARY" val="GRAPHIC"/>
  <p:tag name="MH_TYPE" val="Other"/>
  <p:tag name="MH_ORDER" val="25"/>
</p:tagLst>
</file>

<file path=ppt/tags/tag200.xml><?xml version="1.0" encoding="utf-8"?>
<p:tagLst xmlns:a="http://schemas.openxmlformats.org/drawingml/2006/main" xmlns:r="http://schemas.openxmlformats.org/officeDocument/2006/relationships" xmlns:p="http://schemas.openxmlformats.org/presentationml/2006/main">
  <p:tag name="MH" val="20170220164059"/>
  <p:tag name="MH_LIBRARY" val="GRAPHIC"/>
  <p:tag name="MH_TYPE" val="SubTitle"/>
  <p:tag name="MH_ORDER" val="5"/>
</p:tagLst>
</file>

<file path=ppt/tags/tag201.xml><?xml version="1.0" encoding="utf-8"?>
<p:tagLst xmlns:a="http://schemas.openxmlformats.org/drawingml/2006/main" xmlns:r="http://schemas.openxmlformats.org/officeDocument/2006/relationships" xmlns:p="http://schemas.openxmlformats.org/presentationml/2006/main">
  <p:tag name="MH" val="20170220164059"/>
  <p:tag name="MH_LIBRARY" val="GRAPHIC"/>
  <p:tag name="MH_TYPE" val="SubTitle"/>
  <p:tag name="MH_ORDER" val="2"/>
</p:tagLst>
</file>

<file path=ppt/tags/tag202.xml><?xml version="1.0" encoding="utf-8"?>
<p:tagLst xmlns:a="http://schemas.openxmlformats.org/drawingml/2006/main" xmlns:r="http://schemas.openxmlformats.org/officeDocument/2006/relationships" xmlns:p="http://schemas.openxmlformats.org/presentationml/2006/main">
  <p:tag name="MH" val="20170220164059"/>
  <p:tag name="MH_LIBRARY" val="GRAPHIC"/>
  <p:tag name="MH_TYPE" val="SubTitle"/>
  <p:tag name="MH_ORDER" val="4"/>
</p:tagLst>
</file>

<file path=ppt/tags/tag203.xml><?xml version="1.0" encoding="utf-8"?>
<p:tagLst xmlns:a="http://schemas.openxmlformats.org/drawingml/2006/main" xmlns:r="http://schemas.openxmlformats.org/officeDocument/2006/relationships" xmlns:p="http://schemas.openxmlformats.org/presentationml/2006/main">
  <p:tag name="MH" val="20170220164059"/>
  <p:tag name="MH_LIBRARY" val="GRAPHIC"/>
  <p:tag name="MH_TYPE" val="SubTitle"/>
  <p:tag name="MH_ORDER" val="6"/>
</p:tagLst>
</file>

<file path=ppt/tags/tag204.xml><?xml version="1.0" encoding="utf-8"?>
<p:tagLst xmlns:a="http://schemas.openxmlformats.org/drawingml/2006/main" xmlns:r="http://schemas.openxmlformats.org/officeDocument/2006/relationships" xmlns:p="http://schemas.openxmlformats.org/presentationml/2006/main">
  <p:tag name="MH" val="20170220164059"/>
  <p:tag name="MH_LIBRARY" val="GRAPHIC"/>
  <p:tag name="MH_TYPE" val="Other"/>
  <p:tag name="MH_ORDER" val="5"/>
</p:tagLst>
</file>

<file path=ppt/tags/tag205.xml><?xml version="1.0" encoding="utf-8"?>
<p:tagLst xmlns:a="http://schemas.openxmlformats.org/drawingml/2006/main" xmlns:r="http://schemas.openxmlformats.org/officeDocument/2006/relationships" xmlns:p="http://schemas.openxmlformats.org/presentationml/2006/main">
  <p:tag name="MH" val="20170220164059"/>
  <p:tag name="MH_LIBRARY" val="GRAPHIC"/>
  <p:tag name="MH_TYPE" val="SubTitle"/>
  <p:tag name="MH_ORDER" val="5"/>
</p:tagLst>
</file>

<file path=ppt/tags/tag206.xml><?xml version="1.0" encoding="utf-8"?>
<p:tagLst xmlns:a="http://schemas.openxmlformats.org/drawingml/2006/main" xmlns:r="http://schemas.openxmlformats.org/officeDocument/2006/relationships" xmlns:p="http://schemas.openxmlformats.org/presentationml/2006/main">
  <p:tag name="MH" val="20170220164059"/>
  <p:tag name="MH_LIBRARY" val="GRAPHIC"/>
  <p:tag name="MH_TYPE" val="Other"/>
  <p:tag name="MH_ORDER" val="9"/>
</p:tagLst>
</file>

<file path=ppt/tags/tag207.xml><?xml version="1.0" encoding="utf-8"?>
<p:tagLst xmlns:a="http://schemas.openxmlformats.org/drawingml/2006/main" xmlns:r="http://schemas.openxmlformats.org/officeDocument/2006/relationships" xmlns:p="http://schemas.openxmlformats.org/presentationml/2006/main">
  <p:tag name="MH" val="20160810101618"/>
  <p:tag name="MH_LIBRARY" val="GRAPHIC"/>
  <p:tag name="MH_TYPE" val="Other"/>
  <p:tag name="MH_ORDER" val="1"/>
</p:tagLst>
</file>

<file path=ppt/tags/tag208.xml><?xml version="1.0" encoding="utf-8"?>
<p:tagLst xmlns:a="http://schemas.openxmlformats.org/drawingml/2006/main" xmlns:r="http://schemas.openxmlformats.org/officeDocument/2006/relationships" xmlns:p="http://schemas.openxmlformats.org/presentationml/2006/main">
  <p:tag name="MH" val="20160810101618"/>
  <p:tag name="MH_LIBRARY" val="GRAPHIC"/>
  <p:tag name="MH_TYPE" val="Other"/>
  <p:tag name="MH_ORDER" val="2"/>
</p:tagLst>
</file>

<file path=ppt/tags/tag209.xml><?xml version="1.0" encoding="utf-8"?>
<p:tagLst xmlns:a="http://schemas.openxmlformats.org/drawingml/2006/main" xmlns:r="http://schemas.openxmlformats.org/officeDocument/2006/relationships" xmlns:p="http://schemas.openxmlformats.org/presentationml/2006/main">
  <p:tag name="MH" val="20160810101618"/>
  <p:tag name="MH_LIBRARY" val="GRAPHIC"/>
  <p:tag name="MH_TYPE" val="Other"/>
  <p:tag name="MH_ORDER" val="3"/>
</p:tagLst>
</file>

<file path=ppt/tags/tag21.xml><?xml version="1.0" encoding="utf-8"?>
<p:tagLst xmlns:a="http://schemas.openxmlformats.org/drawingml/2006/main" xmlns:r="http://schemas.openxmlformats.org/officeDocument/2006/relationships" xmlns:p="http://schemas.openxmlformats.org/presentationml/2006/main">
  <p:tag name="MH" val="20160312142033"/>
  <p:tag name="MH_LIBRARY" val="GRAPHIC"/>
  <p:tag name="MH_TYPE" val="SubTitle"/>
  <p:tag name="MH_ORDER" val="1"/>
</p:tagLst>
</file>

<file path=ppt/tags/tag210.xml><?xml version="1.0" encoding="utf-8"?>
<p:tagLst xmlns:a="http://schemas.openxmlformats.org/drawingml/2006/main" xmlns:r="http://schemas.openxmlformats.org/officeDocument/2006/relationships" xmlns:p="http://schemas.openxmlformats.org/presentationml/2006/main">
  <p:tag name="MH" val="20160810101618"/>
  <p:tag name="MH_LIBRARY" val="GRAPHIC"/>
  <p:tag name="MH_TYPE" val="Other"/>
  <p:tag name="MH_ORDER" val="4"/>
</p:tagLst>
</file>

<file path=ppt/tags/tag211.xml><?xml version="1.0" encoding="utf-8"?>
<p:tagLst xmlns:a="http://schemas.openxmlformats.org/drawingml/2006/main" xmlns:r="http://schemas.openxmlformats.org/officeDocument/2006/relationships" xmlns:p="http://schemas.openxmlformats.org/presentationml/2006/main">
  <p:tag name="MH" val="20160810101618"/>
  <p:tag name="MH_LIBRARY" val="GRAPHIC"/>
  <p:tag name="MH_TYPE" val="Other"/>
  <p:tag name="MH_ORDER" val="5"/>
</p:tagLst>
</file>

<file path=ppt/tags/tag212.xml><?xml version="1.0" encoding="utf-8"?>
<p:tagLst xmlns:a="http://schemas.openxmlformats.org/drawingml/2006/main" xmlns:r="http://schemas.openxmlformats.org/officeDocument/2006/relationships" xmlns:p="http://schemas.openxmlformats.org/presentationml/2006/main">
  <p:tag name="MH" val="20160810101618"/>
  <p:tag name="MH_LIBRARY" val="GRAPHIC"/>
  <p:tag name="MH_TYPE" val="Other"/>
  <p:tag name="MH_ORDER" val="6"/>
</p:tagLst>
</file>

<file path=ppt/tags/tag213.xml><?xml version="1.0" encoding="utf-8"?>
<p:tagLst xmlns:a="http://schemas.openxmlformats.org/drawingml/2006/main" xmlns:r="http://schemas.openxmlformats.org/officeDocument/2006/relationships" xmlns:p="http://schemas.openxmlformats.org/presentationml/2006/main">
  <p:tag name="MH" val="20160810101618"/>
  <p:tag name="MH_LIBRARY" val="GRAPHIC"/>
  <p:tag name="MH_TYPE" val="Other"/>
  <p:tag name="MH_ORDER" val="7"/>
</p:tagLst>
</file>

<file path=ppt/tags/tag214.xml><?xml version="1.0" encoding="utf-8"?>
<p:tagLst xmlns:a="http://schemas.openxmlformats.org/drawingml/2006/main" xmlns:r="http://schemas.openxmlformats.org/officeDocument/2006/relationships" xmlns:p="http://schemas.openxmlformats.org/presentationml/2006/main">
  <p:tag name="MH" val="20160810101618"/>
  <p:tag name="MH_LIBRARY" val="GRAPHIC"/>
  <p:tag name="MH_TYPE" val="Other"/>
  <p:tag name="MH_ORDER" val="8"/>
</p:tagLst>
</file>

<file path=ppt/tags/tag215.xml><?xml version="1.0" encoding="utf-8"?>
<p:tagLst xmlns:a="http://schemas.openxmlformats.org/drawingml/2006/main" xmlns:r="http://schemas.openxmlformats.org/officeDocument/2006/relationships" xmlns:p="http://schemas.openxmlformats.org/presentationml/2006/main">
  <p:tag name="MH" val="20160810101618"/>
  <p:tag name="MH_LIBRARY" val="GRAPHIC"/>
  <p:tag name="MH_TYPE" val="SubTitle"/>
  <p:tag name="MH_ORDER" val="1"/>
</p:tagLst>
</file>

<file path=ppt/tags/tag216.xml><?xml version="1.0" encoding="utf-8"?>
<p:tagLst xmlns:a="http://schemas.openxmlformats.org/drawingml/2006/main" xmlns:r="http://schemas.openxmlformats.org/officeDocument/2006/relationships" xmlns:p="http://schemas.openxmlformats.org/presentationml/2006/main">
  <p:tag name="MH" val="20160810101618"/>
  <p:tag name="MH_LIBRARY" val="GRAPHIC"/>
  <p:tag name="MH_TYPE" val="SubTitle"/>
  <p:tag name="MH_ORDER" val="2"/>
</p:tagLst>
</file>

<file path=ppt/tags/tag217.xml><?xml version="1.0" encoding="utf-8"?>
<p:tagLst xmlns:a="http://schemas.openxmlformats.org/drawingml/2006/main" xmlns:r="http://schemas.openxmlformats.org/officeDocument/2006/relationships" xmlns:p="http://schemas.openxmlformats.org/presentationml/2006/main">
  <p:tag name="MH" val="20160810101618"/>
  <p:tag name="MH_LIBRARY" val="GRAPHIC"/>
  <p:tag name="MH_TYPE" val="SubTitle"/>
  <p:tag name="MH_ORDER" val="3"/>
</p:tagLst>
</file>

<file path=ppt/tags/tag218.xml><?xml version="1.0" encoding="utf-8"?>
<p:tagLst xmlns:a="http://schemas.openxmlformats.org/drawingml/2006/main" xmlns:r="http://schemas.openxmlformats.org/officeDocument/2006/relationships" xmlns:p="http://schemas.openxmlformats.org/presentationml/2006/main">
  <p:tag name="MH" val="20160810101618"/>
  <p:tag name="MH_LIBRARY" val="GRAPHIC"/>
  <p:tag name="MH_TYPE" val="SubTitle"/>
  <p:tag name="MH_ORDER" val="4"/>
</p:tagLst>
</file>

<file path=ppt/tags/tag219.xml><?xml version="1.0" encoding="utf-8"?>
<p:tagLst xmlns:a="http://schemas.openxmlformats.org/drawingml/2006/main" xmlns:r="http://schemas.openxmlformats.org/officeDocument/2006/relationships" xmlns:p="http://schemas.openxmlformats.org/presentationml/2006/main">
  <p:tag name="MH" val="20160810101618"/>
  <p:tag name="MH_LIBRARY" val="GRAPHIC"/>
  <p:tag name="MH_TYPE" val="SubTitle"/>
  <p:tag name="MH_ORDER" val="5"/>
</p:tagLst>
</file>

<file path=ppt/tags/tag22.xml><?xml version="1.0" encoding="utf-8"?>
<p:tagLst xmlns:a="http://schemas.openxmlformats.org/drawingml/2006/main" xmlns:r="http://schemas.openxmlformats.org/officeDocument/2006/relationships" xmlns:p="http://schemas.openxmlformats.org/presentationml/2006/main">
  <p:tag name="MH" val="20160312142033"/>
  <p:tag name="MH_LIBRARY" val="GRAPHIC"/>
  <p:tag name="MH_TYPE" val="SubTitle"/>
  <p:tag name="MH_ORDER" val="2"/>
</p:tagLst>
</file>

<file path=ppt/tags/tag220.xml><?xml version="1.0" encoding="utf-8"?>
<p:tagLst xmlns:a="http://schemas.openxmlformats.org/drawingml/2006/main" xmlns:r="http://schemas.openxmlformats.org/officeDocument/2006/relationships" xmlns:p="http://schemas.openxmlformats.org/presentationml/2006/main">
  <p:tag name="MH" val="20160810101618"/>
  <p:tag name="MH_LIBRARY" val="GRAPHIC"/>
  <p:tag name="MH_TYPE" val="SubTitle"/>
  <p:tag name="MH_ORDER" val="6"/>
</p:tagLst>
</file>

<file path=ppt/tags/tag221.xml><?xml version="1.0" encoding="utf-8"?>
<p:tagLst xmlns:a="http://schemas.openxmlformats.org/drawingml/2006/main" xmlns:r="http://schemas.openxmlformats.org/officeDocument/2006/relationships" xmlns:p="http://schemas.openxmlformats.org/presentationml/2006/main">
  <p:tag name="MH" val="20160810101618"/>
  <p:tag name="MH_LIBRARY" val="GRAPHIC"/>
  <p:tag name="MH_TYPE" val="SubTitle"/>
  <p:tag name="MH_ORDER" val="7"/>
</p:tagLst>
</file>

<file path=ppt/tags/tag222.xml><?xml version="1.0" encoding="utf-8"?>
<p:tagLst xmlns:a="http://schemas.openxmlformats.org/drawingml/2006/main" xmlns:r="http://schemas.openxmlformats.org/officeDocument/2006/relationships" xmlns:p="http://schemas.openxmlformats.org/presentationml/2006/main">
  <p:tag name="MH" val="20160810101618"/>
  <p:tag name="MH_LIBRARY" val="GRAPHIC"/>
  <p:tag name="MH_TYPE" val="SubTitle"/>
  <p:tag name="MH_ORDER" val="8"/>
</p:tagLst>
</file>

<file path=ppt/tags/tag223.xml><?xml version="1.0" encoding="utf-8"?>
<p:tagLst xmlns:a="http://schemas.openxmlformats.org/drawingml/2006/main" xmlns:r="http://schemas.openxmlformats.org/officeDocument/2006/relationships" xmlns:p="http://schemas.openxmlformats.org/presentationml/2006/main">
  <p:tag name="MH" val="20160810101618"/>
  <p:tag name="MH_LIBRARY" val="GRAPHIC"/>
  <p:tag name="MH_TYPE" val="Other"/>
  <p:tag name="MH_ORDER" val="9"/>
</p:tagLst>
</file>

<file path=ppt/tags/tag224.xml><?xml version="1.0" encoding="utf-8"?>
<p:tagLst xmlns:a="http://schemas.openxmlformats.org/drawingml/2006/main" xmlns:r="http://schemas.openxmlformats.org/officeDocument/2006/relationships" xmlns:p="http://schemas.openxmlformats.org/presentationml/2006/main">
  <p:tag name="MH" val="20160810101618"/>
  <p:tag name="MH_LIBRARY" val="GRAPHIC"/>
  <p:tag name="MH_TYPE" val="Other"/>
  <p:tag name="MH_ORDER" val="10"/>
</p:tagLst>
</file>

<file path=ppt/tags/tag225.xml><?xml version="1.0" encoding="utf-8"?>
<p:tagLst xmlns:a="http://schemas.openxmlformats.org/drawingml/2006/main" xmlns:r="http://schemas.openxmlformats.org/officeDocument/2006/relationships" xmlns:p="http://schemas.openxmlformats.org/presentationml/2006/main">
  <p:tag name="MH" val="20160810101618"/>
  <p:tag name="MH_LIBRARY" val="GRAPHIC"/>
  <p:tag name="MH_TYPE" val="Other"/>
  <p:tag name="MH_ORDER" val="11"/>
</p:tagLst>
</file>

<file path=ppt/tags/tag226.xml><?xml version="1.0" encoding="utf-8"?>
<p:tagLst xmlns:a="http://schemas.openxmlformats.org/drawingml/2006/main" xmlns:r="http://schemas.openxmlformats.org/officeDocument/2006/relationships" xmlns:p="http://schemas.openxmlformats.org/presentationml/2006/main">
  <p:tag name="MH" val="20160810101618"/>
  <p:tag name="MH_LIBRARY" val="GRAPHIC"/>
  <p:tag name="MH_TYPE" val="Other"/>
  <p:tag name="MH_ORDER" val="12"/>
</p:tagLst>
</file>

<file path=ppt/tags/tag227.xml><?xml version="1.0" encoding="utf-8"?>
<p:tagLst xmlns:a="http://schemas.openxmlformats.org/drawingml/2006/main" xmlns:r="http://schemas.openxmlformats.org/officeDocument/2006/relationships" xmlns:p="http://schemas.openxmlformats.org/presentationml/2006/main">
  <p:tag name="MH" val="20160810101618"/>
  <p:tag name="MH_LIBRARY" val="GRAPHIC"/>
  <p:tag name="MH_TYPE" val="Other"/>
  <p:tag name="MH_ORDER" val="13"/>
</p:tagLst>
</file>

<file path=ppt/tags/tag228.xml><?xml version="1.0" encoding="utf-8"?>
<p:tagLst xmlns:a="http://schemas.openxmlformats.org/drawingml/2006/main" xmlns:r="http://schemas.openxmlformats.org/officeDocument/2006/relationships" xmlns:p="http://schemas.openxmlformats.org/presentationml/2006/main">
  <p:tag name="MH" val="20160810101618"/>
  <p:tag name="MH_LIBRARY" val="GRAPHIC"/>
  <p:tag name="MH_TYPE" val="Other"/>
  <p:tag name="MH_ORDER" val="14"/>
</p:tagLst>
</file>

<file path=ppt/tags/tag229.xml><?xml version="1.0" encoding="utf-8"?>
<p:tagLst xmlns:a="http://schemas.openxmlformats.org/drawingml/2006/main" xmlns:r="http://schemas.openxmlformats.org/officeDocument/2006/relationships" xmlns:p="http://schemas.openxmlformats.org/presentationml/2006/main">
  <p:tag name="MH" val="20160810101618"/>
  <p:tag name="MH_LIBRARY" val="GRAPHIC"/>
  <p:tag name="MH_TYPE" val="Other"/>
  <p:tag name="MH_ORDER" val="15"/>
</p:tagLst>
</file>

<file path=ppt/tags/tag23.xml><?xml version="1.0" encoding="utf-8"?>
<p:tagLst xmlns:a="http://schemas.openxmlformats.org/drawingml/2006/main" xmlns:r="http://schemas.openxmlformats.org/officeDocument/2006/relationships" xmlns:p="http://schemas.openxmlformats.org/presentationml/2006/main">
  <p:tag name="MH" val="20160312142033"/>
  <p:tag name="MH_LIBRARY" val="GRAPHIC"/>
  <p:tag name="MH_TYPE" val="Text"/>
  <p:tag name="MH_ORDER" val="1"/>
</p:tagLst>
</file>

<file path=ppt/tags/tag230.xml><?xml version="1.0" encoding="utf-8"?>
<p:tagLst xmlns:a="http://schemas.openxmlformats.org/drawingml/2006/main" xmlns:r="http://schemas.openxmlformats.org/officeDocument/2006/relationships" xmlns:p="http://schemas.openxmlformats.org/presentationml/2006/main">
  <p:tag name="MH" val="20160810101618"/>
  <p:tag name="MH_LIBRARY" val="GRAPHIC"/>
  <p:tag name="MH_TYPE" val="Other"/>
  <p:tag name="MH_ORDER" val="16"/>
</p:tagLst>
</file>

<file path=ppt/tags/tag231.xml><?xml version="1.0" encoding="utf-8"?>
<p:tagLst xmlns:a="http://schemas.openxmlformats.org/drawingml/2006/main" xmlns:r="http://schemas.openxmlformats.org/officeDocument/2006/relationships" xmlns:p="http://schemas.openxmlformats.org/presentationml/2006/main">
  <p:tag name="MH" val="20160810101618"/>
  <p:tag name="MH_LIBRARY" val="GRAPHIC"/>
  <p:tag name="MH_TYPE" val="Other"/>
  <p:tag name="MH_ORDER" val="1"/>
</p:tagLst>
</file>

<file path=ppt/tags/tag232.xml><?xml version="1.0" encoding="utf-8"?>
<p:tagLst xmlns:a="http://schemas.openxmlformats.org/drawingml/2006/main" xmlns:r="http://schemas.openxmlformats.org/officeDocument/2006/relationships" xmlns:p="http://schemas.openxmlformats.org/presentationml/2006/main">
  <p:tag name="MH" val="20160810101618"/>
  <p:tag name="MH_LIBRARY" val="GRAPHIC"/>
  <p:tag name="MH_TYPE" val="Other"/>
  <p:tag name="MH_ORDER" val="2"/>
</p:tagLst>
</file>

<file path=ppt/tags/tag233.xml><?xml version="1.0" encoding="utf-8"?>
<p:tagLst xmlns:a="http://schemas.openxmlformats.org/drawingml/2006/main" xmlns:r="http://schemas.openxmlformats.org/officeDocument/2006/relationships" xmlns:p="http://schemas.openxmlformats.org/presentationml/2006/main">
  <p:tag name="MH" val="20160810101618"/>
  <p:tag name="MH_LIBRARY" val="GRAPHIC"/>
  <p:tag name="MH_TYPE" val="Other"/>
  <p:tag name="MH_ORDER" val="3"/>
</p:tagLst>
</file>

<file path=ppt/tags/tag234.xml><?xml version="1.0" encoding="utf-8"?>
<p:tagLst xmlns:a="http://schemas.openxmlformats.org/drawingml/2006/main" xmlns:r="http://schemas.openxmlformats.org/officeDocument/2006/relationships" xmlns:p="http://schemas.openxmlformats.org/presentationml/2006/main">
  <p:tag name="MH" val="20160810101618"/>
  <p:tag name="MH_LIBRARY" val="GRAPHIC"/>
  <p:tag name="MH_TYPE" val="Other"/>
  <p:tag name="MH_ORDER" val="4"/>
</p:tagLst>
</file>

<file path=ppt/tags/tag235.xml><?xml version="1.0" encoding="utf-8"?>
<p:tagLst xmlns:a="http://schemas.openxmlformats.org/drawingml/2006/main" xmlns:r="http://schemas.openxmlformats.org/officeDocument/2006/relationships" xmlns:p="http://schemas.openxmlformats.org/presentationml/2006/main">
  <p:tag name="MH" val="20170221102624"/>
  <p:tag name="MH_LIBRARY" val="GRAPHIC"/>
  <p:tag name="MH_TYPE" val="SubTitle"/>
  <p:tag name="MH_ORDER" val="1"/>
</p:tagLst>
</file>

<file path=ppt/tags/tag236.xml><?xml version="1.0" encoding="utf-8"?>
<p:tagLst xmlns:a="http://schemas.openxmlformats.org/drawingml/2006/main" xmlns:r="http://schemas.openxmlformats.org/officeDocument/2006/relationships" xmlns:p="http://schemas.openxmlformats.org/presentationml/2006/main">
  <p:tag name="MH" val="20170221102624"/>
  <p:tag name="MH_LIBRARY" val="GRAPHIC"/>
  <p:tag name="MH_TYPE" val="SubTitle"/>
  <p:tag name="MH_ORDER" val="2"/>
</p:tagLst>
</file>

<file path=ppt/tags/tag237.xml><?xml version="1.0" encoding="utf-8"?>
<p:tagLst xmlns:a="http://schemas.openxmlformats.org/drawingml/2006/main" xmlns:r="http://schemas.openxmlformats.org/officeDocument/2006/relationships" xmlns:p="http://schemas.openxmlformats.org/presentationml/2006/main">
  <p:tag name="MH" val="20170221102624"/>
  <p:tag name="MH_LIBRARY" val="GRAPHIC"/>
  <p:tag name="MH_TYPE" val="SubTitle"/>
  <p:tag name="MH_ORDER" val="3"/>
</p:tagLst>
</file>

<file path=ppt/tags/tag238.xml><?xml version="1.0" encoding="utf-8"?>
<p:tagLst xmlns:a="http://schemas.openxmlformats.org/drawingml/2006/main" xmlns:r="http://schemas.openxmlformats.org/officeDocument/2006/relationships" xmlns:p="http://schemas.openxmlformats.org/presentationml/2006/main">
  <p:tag name="MH" val="20160721204901"/>
  <p:tag name="MH_LIBRARY" val="GRAPHIC"/>
  <p:tag name="MH_TYPE" val="Other"/>
  <p:tag name="MH_ORDER" val="5"/>
</p:tagLst>
</file>

<file path=ppt/tags/tag239.xml><?xml version="1.0" encoding="utf-8"?>
<p:tagLst xmlns:a="http://schemas.openxmlformats.org/drawingml/2006/main" xmlns:r="http://schemas.openxmlformats.org/officeDocument/2006/relationships" xmlns:p="http://schemas.openxmlformats.org/presentationml/2006/main">
  <p:tag name="MH" val="20160224104640"/>
  <p:tag name="MH_LIBRARY" val="GRAPHIC"/>
  <p:tag name="MH_TYPE" val="Other"/>
  <p:tag name="MH_ORDER" val="1"/>
</p:tagLst>
</file>

<file path=ppt/tags/tag24.xml><?xml version="1.0" encoding="utf-8"?>
<p:tagLst xmlns:a="http://schemas.openxmlformats.org/drawingml/2006/main" xmlns:r="http://schemas.openxmlformats.org/officeDocument/2006/relationships" xmlns:p="http://schemas.openxmlformats.org/presentationml/2006/main">
  <p:tag name="MH" val="20160312142033"/>
  <p:tag name="MH_LIBRARY" val="GRAPHIC"/>
  <p:tag name="MH_TYPE" val="Text"/>
  <p:tag name="MH_ORDER" val="2"/>
</p:tagLst>
</file>

<file path=ppt/tags/tag240.xml><?xml version="1.0" encoding="utf-8"?>
<p:tagLst xmlns:a="http://schemas.openxmlformats.org/drawingml/2006/main" xmlns:r="http://schemas.openxmlformats.org/officeDocument/2006/relationships" xmlns:p="http://schemas.openxmlformats.org/presentationml/2006/main">
  <p:tag name="MH" val="20160224104640"/>
  <p:tag name="MH_LIBRARY" val="GRAPHIC"/>
  <p:tag name="MH_TYPE" val="Other"/>
  <p:tag name="MH_ORDER" val="2"/>
</p:tagLst>
</file>

<file path=ppt/tags/tag241.xml><?xml version="1.0" encoding="utf-8"?>
<p:tagLst xmlns:a="http://schemas.openxmlformats.org/drawingml/2006/main" xmlns:r="http://schemas.openxmlformats.org/officeDocument/2006/relationships" xmlns:p="http://schemas.openxmlformats.org/presentationml/2006/main">
  <p:tag name="MH" val="20160224104640"/>
  <p:tag name="MH_LIBRARY" val="GRAPHIC"/>
  <p:tag name="MH_TYPE" val="Other"/>
  <p:tag name="MH_ORDER" val="3"/>
</p:tagLst>
</file>

<file path=ppt/tags/tag242.xml><?xml version="1.0" encoding="utf-8"?>
<p:tagLst xmlns:a="http://schemas.openxmlformats.org/drawingml/2006/main" xmlns:r="http://schemas.openxmlformats.org/officeDocument/2006/relationships" xmlns:p="http://schemas.openxmlformats.org/presentationml/2006/main">
  <p:tag name="MH" val="20160224104640"/>
  <p:tag name="MH_LIBRARY" val="GRAPHIC"/>
  <p:tag name="MH_TYPE" val="Other"/>
  <p:tag name="MH_ORDER" val="4"/>
</p:tagLst>
</file>

<file path=ppt/tags/tag243.xml><?xml version="1.0" encoding="utf-8"?>
<p:tagLst xmlns:a="http://schemas.openxmlformats.org/drawingml/2006/main" xmlns:r="http://schemas.openxmlformats.org/officeDocument/2006/relationships" xmlns:p="http://schemas.openxmlformats.org/presentationml/2006/main">
  <p:tag name="MH" val="20160224104640"/>
  <p:tag name="MH_LIBRARY" val="GRAPHIC"/>
  <p:tag name="MH_TYPE" val="Other"/>
  <p:tag name="MH_ORDER" val="5"/>
</p:tagLst>
</file>

<file path=ppt/tags/tag244.xml><?xml version="1.0" encoding="utf-8"?>
<p:tagLst xmlns:a="http://schemas.openxmlformats.org/drawingml/2006/main" xmlns:r="http://schemas.openxmlformats.org/officeDocument/2006/relationships" xmlns:p="http://schemas.openxmlformats.org/presentationml/2006/main">
  <p:tag name="MH" val="20160224104640"/>
  <p:tag name="MH_LIBRARY" val="GRAPHIC"/>
  <p:tag name="MH_TYPE" val="Other"/>
  <p:tag name="MH_ORDER" val="6"/>
</p:tagLst>
</file>

<file path=ppt/tags/tag245.xml><?xml version="1.0" encoding="utf-8"?>
<p:tagLst xmlns:a="http://schemas.openxmlformats.org/drawingml/2006/main" xmlns:r="http://schemas.openxmlformats.org/officeDocument/2006/relationships" xmlns:p="http://schemas.openxmlformats.org/presentationml/2006/main">
  <p:tag name="MH" val="20160224104640"/>
  <p:tag name="MH_LIBRARY" val="GRAPHIC"/>
  <p:tag name="MH_TYPE" val="Other"/>
  <p:tag name="MH_ORDER" val="7"/>
</p:tagLst>
</file>

<file path=ppt/tags/tag246.xml><?xml version="1.0" encoding="utf-8"?>
<p:tagLst xmlns:a="http://schemas.openxmlformats.org/drawingml/2006/main" xmlns:r="http://schemas.openxmlformats.org/officeDocument/2006/relationships" xmlns:p="http://schemas.openxmlformats.org/presentationml/2006/main">
  <p:tag name="MH" val="20160224104640"/>
  <p:tag name="MH_LIBRARY" val="GRAPHIC"/>
  <p:tag name="MH_TYPE" val="Other"/>
  <p:tag name="MH_ORDER" val="8"/>
</p:tagLst>
</file>

<file path=ppt/tags/tag247.xml><?xml version="1.0" encoding="utf-8"?>
<p:tagLst xmlns:a="http://schemas.openxmlformats.org/drawingml/2006/main" xmlns:r="http://schemas.openxmlformats.org/officeDocument/2006/relationships" xmlns:p="http://schemas.openxmlformats.org/presentationml/2006/main">
  <p:tag name="MH" val="20160224104640"/>
  <p:tag name="MH_LIBRARY" val="GRAPHIC"/>
  <p:tag name="MH_TYPE" val="Other"/>
  <p:tag name="MH_ORDER" val="9"/>
</p:tagLst>
</file>

<file path=ppt/tags/tag248.xml><?xml version="1.0" encoding="utf-8"?>
<p:tagLst xmlns:a="http://schemas.openxmlformats.org/drawingml/2006/main" xmlns:r="http://schemas.openxmlformats.org/officeDocument/2006/relationships" xmlns:p="http://schemas.openxmlformats.org/presentationml/2006/main">
  <p:tag name="MH" val="20160224104640"/>
  <p:tag name="MH_LIBRARY" val="GRAPHIC"/>
  <p:tag name="MH_TYPE" val="Other"/>
  <p:tag name="MH_ORDER" val="10"/>
</p:tagLst>
</file>

<file path=ppt/tags/tag249.xml><?xml version="1.0" encoding="utf-8"?>
<p:tagLst xmlns:a="http://schemas.openxmlformats.org/drawingml/2006/main" xmlns:r="http://schemas.openxmlformats.org/officeDocument/2006/relationships" xmlns:p="http://schemas.openxmlformats.org/presentationml/2006/main">
  <p:tag name="MH" val="20160224104640"/>
  <p:tag name="MH_LIBRARY" val="GRAPHIC"/>
  <p:tag name="MH_TYPE" val="SubTitle"/>
  <p:tag name="MH_ORDER" val="1"/>
</p:tagLst>
</file>

<file path=ppt/tags/tag25.xml><?xml version="1.0" encoding="utf-8"?>
<p:tagLst xmlns:a="http://schemas.openxmlformats.org/drawingml/2006/main" xmlns:r="http://schemas.openxmlformats.org/officeDocument/2006/relationships" xmlns:p="http://schemas.openxmlformats.org/presentationml/2006/main">
  <p:tag name="MH" val="20160312142033"/>
  <p:tag name="MH_LIBRARY" val="GRAPHIC"/>
  <p:tag name="MH_TYPE" val="SubTitle"/>
  <p:tag name="MH_ORDER" val="2"/>
</p:tagLst>
</file>

<file path=ppt/tags/tag250.xml><?xml version="1.0" encoding="utf-8"?>
<p:tagLst xmlns:a="http://schemas.openxmlformats.org/drawingml/2006/main" xmlns:r="http://schemas.openxmlformats.org/officeDocument/2006/relationships" xmlns:p="http://schemas.openxmlformats.org/presentationml/2006/main">
  <p:tag name="MH" val="20160224104640"/>
  <p:tag name="MH_LIBRARY" val="GRAPHIC"/>
  <p:tag name="MH_TYPE" val="Other"/>
  <p:tag name="MH_ORDER" val="11"/>
</p:tagLst>
</file>

<file path=ppt/tags/tag251.xml><?xml version="1.0" encoding="utf-8"?>
<p:tagLst xmlns:a="http://schemas.openxmlformats.org/drawingml/2006/main" xmlns:r="http://schemas.openxmlformats.org/officeDocument/2006/relationships" xmlns:p="http://schemas.openxmlformats.org/presentationml/2006/main">
  <p:tag name="MH" val="20160224104640"/>
  <p:tag name="MH_LIBRARY" val="GRAPHIC"/>
  <p:tag name="MH_TYPE" val="SubTitle"/>
  <p:tag name="MH_ORDER" val="3"/>
</p:tagLst>
</file>

<file path=ppt/tags/tag252.xml><?xml version="1.0" encoding="utf-8"?>
<p:tagLst xmlns:a="http://schemas.openxmlformats.org/drawingml/2006/main" xmlns:r="http://schemas.openxmlformats.org/officeDocument/2006/relationships" xmlns:p="http://schemas.openxmlformats.org/presentationml/2006/main">
  <p:tag name="MH" val="20160224104640"/>
  <p:tag name="MH_LIBRARY" val="GRAPHIC"/>
  <p:tag name="MH_TYPE" val="SubTitle"/>
  <p:tag name="MH_ORDER" val="4"/>
</p:tagLst>
</file>

<file path=ppt/tags/tag253.xml><?xml version="1.0" encoding="utf-8"?>
<p:tagLst xmlns:a="http://schemas.openxmlformats.org/drawingml/2006/main" xmlns:r="http://schemas.openxmlformats.org/officeDocument/2006/relationships" xmlns:p="http://schemas.openxmlformats.org/presentationml/2006/main">
  <p:tag name="MH" val="20160224104640"/>
  <p:tag name="MH_LIBRARY" val="GRAPHIC"/>
  <p:tag name="MH_TYPE" val="SubTitle"/>
  <p:tag name="MH_ORDER" val="2"/>
</p:tagLst>
</file>

<file path=ppt/tags/tag254.xml><?xml version="1.0" encoding="utf-8"?>
<p:tagLst xmlns:a="http://schemas.openxmlformats.org/drawingml/2006/main" xmlns:r="http://schemas.openxmlformats.org/officeDocument/2006/relationships" xmlns:p="http://schemas.openxmlformats.org/presentationml/2006/main">
  <p:tag name="MH" val="20160224104640"/>
  <p:tag name="MH_LIBRARY" val="GRAPHIC"/>
  <p:tag name="MH_TYPE" val="Other"/>
  <p:tag name="MH_ORDER" val="12"/>
</p:tagLst>
</file>

<file path=ppt/tags/tag255.xml><?xml version="1.0" encoding="utf-8"?>
<p:tagLst xmlns:a="http://schemas.openxmlformats.org/drawingml/2006/main" xmlns:r="http://schemas.openxmlformats.org/officeDocument/2006/relationships" xmlns:p="http://schemas.openxmlformats.org/presentationml/2006/main">
  <p:tag name="MH" val="20160224104640"/>
  <p:tag name="MH_LIBRARY" val="GRAPHIC"/>
  <p:tag name="MH_TYPE" val="Other"/>
  <p:tag name="MH_ORDER" val="13"/>
</p:tagLst>
</file>

<file path=ppt/tags/tag256.xml><?xml version="1.0" encoding="utf-8"?>
<p:tagLst xmlns:a="http://schemas.openxmlformats.org/drawingml/2006/main" xmlns:r="http://schemas.openxmlformats.org/officeDocument/2006/relationships" xmlns:p="http://schemas.openxmlformats.org/presentationml/2006/main">
  <p:tag name="MH" val="20160224104640"/>
  <p:tag name="MH_LIBRARY" val="GRAPHIC"/>
  <p:tag name="MH_TYPE" val="Other"/>
  <p:tag name="MH_ORDER" val="14"/>
</p:tagLst>
</file>

<file path=ppt/tags/tag257.xml><?xml version="1.0" encoding="utf-8"?>
<p:tagLst xmlns:a="http://schemas.openxmlformats.org/drawingml/2006/main" xmlns:r="http://schemas.openxmlformats.org/officeDocument/2006/relationships" xmlns:p="http://schemas.openxmlformats.org/presentationml/2006/main">
  <p:tag name="MH" val="20160721204901"/>
  <p:tag name="MH_LIBRARY" val="GRAPHIC"/>
  <p:tag name="MH_TYPE" val="Other"/>
  <p:tag name="MH_ORDER" val="5"/>
</p:tagLst>
</file>

<file path=ppt/tags/tag258.xml><?xml version="1.0" encoding="utf-8"?>
<p:tagLst xmlns:a="http://schemas.openxmlformats.org/drawingml/2006/main" xmlns:r="http://schemas.openxmlformats.org/officeDocument/2006/relationships" xmlns:p="http://schemas.openxmlformats.org/presentationml/2006/main">
  <p:tag name="MH" val="20160721204901"/>
  <p:tag name="MH_LIBRARY" val="GRAPHIC"/>
  <p:tag name="MH_TYPE" val="Other"/>
  <p:tag name="MH_ORDER" val="5"/>
</p:tagLst>
</file>

<file path=ppt/tags/tag259.xml><?xml version="1.0" encoding="utf-8"?>
<p:tagLst xmlns:a="http://schemas.openxmlformats.org/drawingml/2006/main" xmlns:r="http://schemas.openxmlformats.org/officeDocument/2006/relationships" xmlns:p="http://schemas.openxmlformats.org/presentationml/2006/main">
  <p:tag name="MH" val="20160721204901"/>
  <p:tag name="MH_LIBRARY" val="GRAPHIC"/>
  <p:tag name="MH_TYPE" val="Other"/>
  <p:tag name="MH_ORDER" val="5"/>
</p:tagLst>
</file>

<file path=ppt/tags/tag26.xml><?xml version="1.0" encoding="utf-8"?>
<p:tagLst xmlns:a="http://schemas.openxmlformats.org/drawingml/2006/main" xmlns:r="http://schemas.openxmlformats.org/officeDocument/2006/relationships" xmlns:p="http://schemas.openxmlformats.org/presentationml/2006/main">
  <p:tag name="MH" val="20160312142033"/>
  <p:tag name="MH_LIBRARY" val="GRAPHIC"/>
  <p:tag name="MH_TYPE" val="Other"/>
  <p:tag name="MH_ORDER" val="11"/>
</p:tagLst>
</file>

<file path=ppt/tags/tag260.xml><?xml version="1.0" encoding="utf-8"?>
<p:tagLst xmlns:a="http://schemas.openxmlformats.org/drawingml/2006/main" xmlns:r="http://schemas.openxmlformats.org/officeDocument/2006/relationships" xmlns:p="http://schemas.openxmlformats.org/presentationml/2006/main">
  <p:tag name="MH" val="20160721204901"/>
  <p:tag name="MH_LIBRARY" val="GRAPHIC"/>
  <p:tag name="MH_TYPE" val="Other"/>
  <p:tag name="MH_ORDER" val="5"/>
</p:tagLst>
</file>

<file path=ppt/tags/tag261.xml><?xml version="1.0" encoding="utf-8"?>
<p:tagLst xmlns:a="http://schemas.openxmlformats.org/drawingml/2006/main" xmlns:r="http://schemas.openxmlformats.org/officeDocument/2006/relationships" xmlns:p="http://schemas.openxmlformats.org/presentationml/2006/main">
  <p:tag name="MH" val="20160513182433"/>
  <p:tag name="MH_LIBRARY" val="GRAPHIC"/>
  <p:tag name="MH_TYPE" val="Other"/>
  <p:tag name="MH_ORDER" val="1"/>
</p:tagLst>
</file>

<file path=ppt/tags/tag262.xml><?xml version="1.0" encoding="utf-8"?>
<p:tagLst xmlns:a="http://schemas.openxmlformats.org/drawingml/2006/main" xmlns:r="http://schemas.openxmlformats.org/officeDocument/2006/relationships" xmlns:p="http://schemas.openxmlformats.org/presentationml/2006/main">
  <p:tag name="MH" val="20160513182433"/>
  <p:tag name="MH_LIBRARY" val="GRAPHIC"/>
  <p:tag name="MH_TYPE" val="Other"/>
  <p:tag name="MH_ORDER" val="2"/>
</p:tagLst>
</file>

<file path=ppt/tags/tag263.xml><?xml version="1.0" encoding="utf-8"?>
<p:tagLst xmlns:a="http://schemas.openxmlformats.org/drawingml/2006/main" xmlns:r="http://schemas.openxmlformats.org/officeDocument/2006/relationships" xmlns:p="http://schemas.openxmlformats.org/presentationml/2006/main">
  <p:tag name="MH" val="20160513182433"/>
  <p:tag name="MH_LIBRARY" val="GRAPHIC"/>
  <p:tag name="MH_TYPE" val="Other"/>
  <p:tag name="MH_ORDER" val="3"/>
</p:tagLst>
</file>

<file path=ppt/tags/tag264.xml><?xml version="1.0" encoding="utf-8"?>
<p:tagLst xmlns:a="http://schemas.openxmlformats.org/drawingml/2006/main" xmlns:r="http://schemas.openxmlformats.org/officeDocument/2006/relationships" xmlns:p="http://schemas.openxmlformats.org/presentationml/2006/main">
  <p:tag name="MH" val="20160513182433"/>
  <p:tag name="MH_LIBRARY" val="GRAPHIC"/>
  <p:tag name="MH_TYPE" val="Other"/>
  <p:tag name="MH_ORDER" val="4"/>
</p:tagLst>
</file>

<file path=ppt/tags/tag265.xml><?xml version="1.0" encoding="utf-8"?>
<p:tagLst xmlns:a="http://schemas.openxmlformats.org/drawingml/2006/main" xmlns:r="http://schemas.openxmlformats.org/officeDocument/2006/relationships" xmlns:p="http://schemas.openxmlformats.org/presentationml/2006/main">
  <p:tag name="MH" val="20160513182433"/>
  <p:tag name="MH_LIBRARY" val="GRAPHIC"/>
  <p:tag name="MH_TYPE" val="Other"/>
  <p:tag name="MH_ORDER" val="5"/>
</p:tagLst>
</file>

<file path=ppt/tags/tag266.xml><?xml version="1.0" encoding="utf-8"?>
<p:tagLst xmlns:a="http://schemas.openxmlformats.org/drawingml/2006/main" xmlns:r="http://schemas.openxmlformats.org/officeDocument/2006/relationships" xmlns:p="http://schemas.openxmlformats.org/presentationml/2006/main">
  <p:tag name="MH" val="20160513182433"/>
  <p:tag name="MH_LIBRARY" val="GRAPHIC"/>
  <p:tag name="MH_TYPE" val="Other"/>
  <p:tag name="MH_ORDER" val="6"/>
</p:tagLst>
</file>

<file path=ppt/tags/tag267.xml><?xml version="1.0" encoding="utf-8"?>
<p:tagLst xmlns:a="http://schemas.openxmlformats.org/drawingml/2006/main" xmlns:r="http://schemas.openxmlformats.org/officeDocument/2006/relationships" xmlns:p="http://schemas.openxmlformats.org/presentationml/2006/main">
  <p:tag name="MH" val="20160513182433"/>
  <p:tag name="MH_LIBRARY" val="GRAPHIC"/>
  <p:tag name="MH_TYPE" val="Other"/>
  <p:tag name="MH_ORDER" val="7"/>
</p:tagLst>
</file>

<file path=ppt/tags/tag268.xml><?xml version="1.0" encoding="utf-8"?>
<p:tagLst xmlns:a="http://schemas.openxmlformats.org/drawingml/2006/main" xmlns:r="http://schemas.openxmlformats.org/officeDocument/2006/relationships" xmlns:p="http://schemas.openxmlformats.org/presentationml/2006/main">
  <p:tag name="MH" val="20160721204901"/>
  <p:tag name="MH_LIBRARY" val="GRAPHIC"/>
  <p:tag name="MH_TYPE" val="Other"/>
  <p:tag name="MH_ORDER" val="5"/>
</p:tagLst>
</file>

<file path=ppt/tags/tag269.xml><?xml version="1.0" encoding="utf-8"?>
<p:tagLst xmlns:a="http://schemas.openxmlformats.org/drawingml/2006/main" xmlns:r="http://schemas.openxmlformats.org/officeDocument/2006/relationships" xmlns:p="http://schemas.openxmlformats.org/presentationml/2006/main">
  <p:tag name="MH" val="20160721204901"/>
  <p:tag name="MH_LIBRARY" val="GRAPHIC"/>
  <p:tag name="MH_TYPE" val="Other"/>
  <p:tag name="MH_ORDER" val="5"/>
</p:tagLst>
</file>

<file path=ppt/tags/tag27.xml><?xml version="1.0" encoding="utf-8"?>
<p:tagLst xmlns:a="http://schemas.openxmlformats.org/drawingml/2006/main" xmlns:r="http://schemas.openxmlformats.org/officeDocument/2006/relationships" xmlns:p="http://schemas.openxmlformats.org/presentationml/2006/main">
  <p:tag name="MH" val="20160312142033"/>
  <p:tag name="MH_LIBRARY" val="GRAPHIC"/>
  <p:tag name="MH_TYPE" val="Other"/>
  <p:tag name="MH_ORDER" val="7"/>
</p:tagLst>
</file>

<file path=ppt/tags/tag270.xml><?xml version="1.0" encoding="utf-8"?>
<p:tagLst xmlns:a="http://schemas.openxmlformats.org/drawingml/2006/main" xmlns:r="http://schemas.openxmlformats.org/officeDocument/2006/relationships" xmlns:p="http://schemas.openxmlformats.org/presentationml/2006/main">
  <p:tag name="MH" val="20160721204901"/>
  <p:tag name="MH_LIBRARY" val="GRAPHIC"/>
  <p:tag name="MH_TYPE" val="Other"/>
  <p:tag name="MH_ORDER" val="5"/>
</p:tagLst>
</file>

<file path=ppt/tags/tag271.xml><?xml version="1.0" encoding="utf-8"?>
<p:tagLst xmlns:a="http://schemas.openxmlformats.org/drawingml/2006/main" xmlns:r="http://schemas.openxmlformats.org/officeDocument/2006/relationships" xmlns:p="http://schemas.openxmlformats.org/presentationml/2006/main">
  <p:tag name="MH" val="20160721204901"/>
  <p:tag name="MH_LIBRARY" val="GRAPHIC"/>
  <p:tag name="MH_TYPE" val="Other"/>
  <p:tag name="MH_ORDER" val="5"/>
</p:tagLst>
</file>

<file path=ppt/tags/tag272.xml><?xml version="1.0" encoding="utf-8"?>
<p:tagLst xmlns:a="http://schemas.openxmlformats.org/drawingml/2006/main" xmlns:r="http://schemas.openxmlformats.org/officeDocument/2006/relationships" xmlns:p="http://schemas.openxmlformats.org/presentationml/2006/main">
  <p:tag name="MH" val="20160721204901"/>
  <p:tag name="MH_LIBRARY" val="GRAPHIC"/>
  <p:tag name="MH_TYPE" val="Other"/>
  <p:tag name="MH_ORDER" val="5"/>
</p:tagLst>
</file>

<file path=ppt/tags/tag28.xml><?xml version="1.0" encoding="utf-8"?>
<p:tagLst xmlns:a="http://schemas.openxmlformats.org/drawingml/2006/main" xmlns:r="http://schemas.openxmlformats.org/officeDocument/2006/relationships" xmlns:p="http://schemas.openxmlformats.org/presentationml/2006/main">
  <p:tag name="MH" val="20160312142033"/>
  <p:tag name="MH_LIBRARY" val="GRAPHIC"/>
  <p:tag name="MH_TYPE" val="Other"/>
  <p:tag name="MH_ORDER" val="8"/>
</p:tagLst>
</file>

<file path=ppt/tags/tag29.xml><?xml version="1.0" encoding="utf-8"?>
<p:tagLst xmlns:a="http://schemas.openxmlformats.org/drawingml/2006/main" xmlns:r="http://schemas.openxmlformats.org/officeDocument/2006/relationships" xmlns:p="http://schemas.openxmlformats.org/presentationml/2006/main">
  <p:tag name="MH" val="20160312142033"/>
  <p:tag name="MH_LIBRARY" val="GRAPHIC"/>
  <p:tag name="MH_TYPE" val="Other"/>
  <p:tag name="MH_ORDER" val="9"/>
</p:tagLst>
</file>

<file path=ppt/tags/tag3.xml><?xml version="1.0" encoding="utf-8"?>
<p:tagLst xmlns:a="http://schemas.openxmlformats.org/drawingml/2006/main" xmlns:r="http://schemas.openxmlformats.org/officeDocument/2006/relationships" xmlns:p="http://schemas.openxmlformats.org/presentationml/2006/main">
  <p:tag name="MH" val="20160312142033"/>
  <p:tag name="MH_LIBRARY" val="GRAPHIC"/>
  <p:tag name="MH_TYPE" val="Other"/>
  <p:tag name="MH_ORDER" val="2"/>
</p:tagLst>
</file>

<file path=ppt/tags/tag30.xml><?xml version="1.0" encoding="utf-8"?>
<p:tagLst xmlns:a="http://schemas.openxmlformats.org/drawingml/2006/main" xmlns:r="http://schemas.openxmlformats.org/officeDocument/2006/relationships" xmlns:p="http://schemas.openxmlformats.org/presentationml/2006/main">
  <p:tag name="MH" val="20160721204901"/>
  <p:tag name="MH_LIBRARY" val="GRAPHIC"/>
  <p:tag name="MH_TYPE" val="Other"/>
  <p:tag name="MH_ORDER" val="5"/>
</p:tagLst>
</file>

<file path=ppt/tags/tag31.xml><?xml version="1.0" encoding="utf-8"?>
<p:tagLst xmlns:a="http://schemas.openxmlformats.org/drawingml/2006/main" xmlns:r="http://schemas.openxmlformats.org/officeDocument/2006/relationships" xmlns:p="http://schemas.openxmlformats.org/presentationml/2006/main">
  <p:tag name="MH" val="20160721204901"/>
  <p:tag name="MH_LIBRARY" val="GRAPHIC"/>
  <p:tag name="MH_TYPE" val="Other"/>
  <p:tag name="MH_ORDER" val="5"/>
</p:tagLst>
</file>

<file path=ppt/tags/tag32.xml><?xml version="1.0" encoding="utf-8"?>
<p:tagLst xmlns:a="http://schemas.openxmlformats.org/drawingml/2006/main" xmlns:r="http://schemas.openxmlformats.org/officeDocument/2006/relationships" xmlns:p="http://schemas.openxmlformats.org/presentationml/2006/main">
  <p:tag name="MH" val="20160721204901"/>
  <p:tag name="MH_LIBRARY" val="GRAPHIC"/>
  <p:tag name="MH_TYPE" val="Other"/>
  <p:tag name="MH_ORDER" val="5"/>
</p:tagLst>
</file>

<file path=ppt/tags/tag33.xml><?xml version="1.0" encoding="utf-8"?>
<p:tagLst xmlns:a="http://schemas.openxmlformats.org/drawingml/2006/main" xmlns:r="http://schemas.openxmlformats.org/officeDocument/2006/relationships" xmlns:p="http://schemas.openxmlformats.org/presentationml/2006/main">
  <p:tag name="MH" val="20160122163631"/>
  <p:tag name="MH_LIBRARY" val="GRAPHIC"/>
  <p:tag name="MH_TYPE" val="Text"/>
  <p:tag name="MH_ORDER" val="2"/>
</p:tagLst>
</file>

<file path=ppt/tags/tag34.xml><?xml version="1.0" encoding="utf-8"?>
<p:tagLst xmlns:a="http://schemas.openxmlformats.org/drawingml/2006/main" xmlns:r="http://schemas.openxmlformats.org/officeDocument/2006/relationships" xmlns:p="http://schemas.openxmlformats.org/presentationml/2006/main">
  <p:tag name="MH" val="20160122163631"/>
  <p:tag name="MH_LIBRARY" val="GRAPHIC"/>
  <p:tag name="MH_TYPE" val="SubTitle"/>
  <p:tag name="MH_ORDER" val="2"/>
</p:tagLst>
</file>

<file path=ppt/tags/tag35.xml><?xml version="1.0" encoding="utf-8"?>
<p:tagLst xmlns:a="http://schemas.openxmlformats.org/drawingml/2006/main" xmlns:r="http://schemas.openxmlformats.org/officeDocument/2006/relationships" xmlns:p="http://schemas.openxmlformats.org/presentationml/2006/main">
  <p:tag name="MH" val="20160122163631"/>
  <p:tag name="MH_LIBRARY" val="GRAPHIC"/>
  <p:tag name="MH_TYPE" val="Text"/>
  <p:tag name="MH_ORDER" val="4"/>
</p:tagLst>
</file>

<file path=ppt/tags/tag36.xml><?xml version="1.0" encoding="utf-8"?>
<p:tagLst xmlns:a="http://schemas.openxmlformats.org/drawingml/2006/main" xmlns:r="http://schemas.openxmlformats.org/officeDocument/2006/relationships" xmlns:p="http://schemas.openxmlformats.org/presentationml/2006/main">
  <p:tag name="MH" val="20160122163631"/>
  <p:tag name="MH_LIBRARY" val="GRAPHIC"/>
  <p:tag name="MH_TYPE" val="SubTitle"/>
  <p:tag name="MH_ORDER" val="4"/>
</p:tagLst>
</file>

<file path=ppt/tags/tag37.xml><?xml version="1.0" encoding="utf-8"?>
<p:tagLst xmlns:a="http://schemas.openxmlformats.org/drawingml/2006/main" xmlns:r="http://schemas.openxmlformats.org/officeDocument/2006/relationships" xmlns:p="http://schemas.openxmlformats.org/presentationml/2006/main">
  <p:tag name="MH" val="20160122163631"/>
  <p:tag name="MH_LIBRARY" val="GRAPHIC"/>
  <p:tag name="MH_TYPE" val="Text"/>
  <p:tag name="MH_ORDER" val="2"/>
</p:tagLst>
</file>

<file path=ppt/tags/tag38.xml><?xml version="1.0" encoding="utf-8"?>
<p:tagLst xmlns:a="http://schemas.openxmlformats.org/drawingml/2006/main" xmlns:r="http://schemas.openxmlformats.org/officeDocument/2006/relationships" xmlns:p="http://schemas.openxmlformats.org/presentationml/2006/main">
  <p:tag name="MH" val="20160122163631"/>
  <p:tag name="MH_LIBRARY" val="GRAPHIC"/>
  <p:tag name="MH_TYPE" val="SubTitle"/>
  <p:tag name="MH_ORDER" val="2"/>
</p:tagLst>
</file>

<file path=ppt/tags/tag39.xml><?xml version="1.0" encoding="utf-8"?>
<p:tagLst xmlns:a="http://schemas.openxmlformats.org/drawingml/2006/main" xmlns:r="http://schemas.openxmlformats.org/officeDocument/2006/relationships" xmlns:p="http://schemas.openxmlformats.org/presentationml/2006/main">
  <p:tag name="MH" val="20160122163631"/>
  <p:tag name="MH_LIBRARY" val="GRAPHIC"/>
  <p:tag name="MH_TYPE" val="Text"/>
  <p:tag name="MH_ORDER" val="5"/>
</p:tagLst>
</file>

<file path=ppt/tags/tag4.xml><?xml version="1.0" encoding="utf-8"?>
<p:tagLst xmlns:a="http://schemas.openxmlformats.org/drawingml/2006/main" xmlns:r="http://schemas.openxmlformats.org/officeDocument/2006/relationships" xmlns:p="http://schemas.openxmlformats.org/presentationml/2006/main">
  <p:tag name="MH" val="20160312142033"/>
  <p:tag name="MH_LIBRARY" val="GRAPHIC"/>
  <p:tag name="MH_TYPE" val="Other"/>
  <p:tag name="MH_ORDER" val="3"/>
</p:tagLst>
</file>

<file path=ppt/tags/tag40.xml><?xml version="1.0" encoding="utf-8"?>
<p:tagLst xmlns:a="http://schemas.openxmlformats.org/drawingml/2006/main" xmlns:r="http://schemas.openxmlformats.org/officeDocument/2006/relationships" xmlns:p="http://schemas.openxmlformats.org/presentationml/2006/main">
  <p:tag name="MH" val="20160122163631"/>
  <p:tag name="MH_LIBRARY" val="GRAPHIC"/>
  <p:tag name="MH_TYPE" val="SubTitle"/>
  <p:tag name="MH_ORDER" val="5"/>
</p:tagLst>
</file>

<file path=ppt/tags/tag41.xml><?xml version="1.0" encoding="utf-8"?>
<p:tagLst xmlns:a="http://schemas.openxmlformats.org/drawingml/2006/main" xmlns:r="http://schemas.openxmlformats.org/officeDocument/2006/relationships" xmlns:p="http://schemas.openxmlformats.org/presentationml/2006/main">
  <p:tag name="MH" val="20160122163631"/>
  <p:tag name="MH_LIBRARY" val="GRAPHIC"/>
  <p:tag name="MH_TYPE" val="Text"/>
  <p:tag name="MH_ORDER" val="3"/>
</p:tagLst>
</file>

<file path=ppt/tags/tag42.xml><?xml version="1.0" encoding="utf-8"?>
<p:tagLst xmlns:a="http://schemas.openxmlformats.org/drawingml/2006/main" xmlns:r="http://schemas.openxmlformats.org/officeDocument/2006/relationships" xmlns:p="http://schemas.openxmlformats.org/presentationml/2006/main">
  <p:tag name="MH" val="20160122163631"/>
  <p:tag name="MH_LIBRARY" val="GRAPHIC"/>
  <p:tag name="MH_TYPE" val="SubTitle"/>
  <p:tag name="MH_ORDER" val="3"/>
</p:tagLst>
</file>

<file path=ppt/tags/tag43.xml><?xml version="1.0" encoding="utf-8"?>
<p:tagLst xmlns:a="http://schemas.openxmlformats.org/drawingml/2006/main" xmlns:r="http://schemas.openxmlformats.org/officeDocument/2006/relationships" xmlns:p="http://schemas.openxmlformats.org/presentationml/2006/main">
  <p:tag name="MH" val="20160122163631"/>
  <p:tag name="MH_LIBRARY" val="GRAPHIC"/>
  <p:tag name="MH_TYPE" val="Text"/>
  <p:tag name="MH_ORDER" val="1"/>
</p:tagLst>
</file>

<file path=ppt/tags/tag44.xml><?xml version="1.0" encoding="utf-8"?>
<p:tagLst xmlns:a="http://schemas.openxmlformats.org/drawingml/2006/main" xmlns:r="http://schemas.openxmlformats.org/officeDocument/2006/relationships" xmlns:p="http://schemas.openxmlformats.org/presentationml/2006/main">
  <p:tag name="MH" val="20160122163631"/>
  <p:tag name="MH_LIBRARY" val="GRAPHIC"/>
  <p:tag name="MH_TYPE" val="SubTitle"/>
  <p:tag name="MH_ORDER" val="1"/>
</p:tagLst>
</file>

<file path=ppt/tags/tag45.xml><?xml version="1.0" encoding="utf-8"?>
<p:tagLst xmlns:a="http://schemas.openxmlformats.org/drawingml/2006/main" xmlns:r="http://schemas.openxmlformats.org/officeDocument/2006/relationships" xmlns:p="http://schemas.openxmlformats.org/presentationml/2006/main">
  <p:tag name="MH" val="20160721204901"/>
  <p:tag name="MH_LIBRARY" val="GRAPHIC"/>
  <p:tag name="MH_TYPE" val="Other"/>
  <p:tag name="MH_ORDER" val="5"/>
</p:tagLst>
</file>

<file path=ppt/tags/tag46.xml><?xml version="1.0" encoding="utf-8"?>
<p:tagLst xmlns:a="http://schemas.openxmlformats.org/drawingml/2006/main" xmlns:r="http://schemas.openxmlformats.org/officeDocument/2006/relationships" xmlns:p="http://schemas.openxmlformats.org/presentationml/2006/main">
  <p:tag name="MH" val="20161203131927"/>
  <p:tag name="MH_LIBRARY" val="GRAPHIC"/>
  <p:tag name="MH_TYPE" val="Other"/>
  <p:tag name="MH_ORDER" val="1"/>
</p:tagLst>
</file>

<file path=ppt/tags/tag47.xml><?xml version="1.0" encoding="utf-8"?>
<p:tagLst xmlns:a="http://schemas.openxmlformats.org/drawingml/2006/main" xmlns:r="http://schemas.openxmlformats.org/officeDocument/2006/relationships" xmlns:p="http://schemas.openxmlformats.org/presentationml/2006/main">
  <p:tag name="MH" val="20161203131927"/>
  <p:tag name="MH_LIBRARY" val="GRAPHIC"/>
  <p:tag name="MH_TYPE" val="Other"/>
  <p:tag name="MH_ORDER" val="2"/>
</p:tagLst>
</file>

<file path=ppt/tags/tag48.xml><?xml version="1.0" encoding="utf-8"?>
<p:tagLst xmlns:a="http://schemas.openxmlformats.org/drawingml/2006/main" xmlns:r="http://schemas.openxmlformats.org/officeDocument/2006/relationships" xmlns:p="http://schemas.openxmlformats.org/presentationml/2006/main">
  <p:tag name="MH" val="20161203131927"/>
  <p:tag name="MH_LIBRARY" val="GRAPHIC"/>
  <p:tag name="MH_TYPE" val="Other"/>
  <p:tag name="MH_ORDER" val="3"/>
</p:tagLst>
</file>

<file path=ppt/tags/tag49.xml><?xml version="1.0" encoding="utf-8"?>
<p:tagLst xmlns:a="http://schemas.openxmlformats.org/drawingml/2006/main" xmlns:r="http://schemas.openxmlformats.org/officeDocument/2006/relationships" xmlns:p="http://schemas.openxmlformats.org/presentationml/2006/main">
  <p:tag name="MH" val="20161203131927"/>
  <p:tag name="MH_LIBRARY" val="GRAPHIC"/>
  <p:tag name="MH_TYPE" val="Other"/>
  <p:tag name="MH_ORDER" val="4"/>
</p:tagLst>
</file>

<file path=ppt/tags/tag5.xml><?xml version="1.0" encoding="utf-8"?>
<p:tagLst xmlns:a="http://schemas.openxmlformats.org/drawingml/2006/main" xmlns:r="http://schemas.openxmlformats.org/officeDocument/2006/relationships" xmlns:p="http://schemas.openxmlformats.org/presentationml/2006/main">
  <p:tag name="MH" val="20160312142033"/>
  <p:tag name="MH_LIBRARY" val="GRAPHIC"/>
  <p:tag name="MH_TYPE" val="Other"/>
  <p:tag name="MH_ORDER" val="5"/>
</p:tagLst>
</file>

<file path=ppt/tags/tag50.xml><?xml version="1.0" encoding="utf-8"?>
<p:tagLst xmlns:a="http://schemas.openxmlformats.org/drawingml/2006/main" xmlns:r="http://schemas.openxmlformats.org/officeDocument/2006/relationships" xmlns:p="http://schemas.openxmlformats.org/presentationml/2006/main">
  <p:tag name="MH" val="20161203131927"/>
  <p:tag name="MH_LIBRARY" val="GRAPHIC"/>
  <p:tag name="MH_TYPE" val="Title"/>
  <p:tag name="MH_ORDER" val="1"/>
</p:tagLst>
</file>

<file path=ppt/tags/tag51.xml><?xml version="1.0" encoding="utf-8"?>
<p:tagLst xmlns:a="http://schemas.openxmlformats.org/drawingml/2006/main" xmlns:r="http://schemas.openxmlformats.org/officeDocument/2006/relationships" xmlns:p="http://schemas.openxmlformats.org/presentationml/2006/main">
  <p:tag name="MH" val="20161203131927"/>
  <p:tag name="MH_LIBRARY" val="GRAPHIC"/>
  <p:tag name="MH_TYPE" val="Other"/>
  <p:tag name="MH_ORDER" val="5"/>
</p:tagLst>
</file>

<file path=ppt/tags/tag52.xml><?xml version="1.0" encoding="utf-8"?>
<p:tagLst xmlns:a="http://schemas.openxmlformats.org/drawingml/2006/main" xmlns:r="http://schemas.openxmlformats.org/officeDocument/2006/relationships" xmlns:p="http://schemas.openxmlformats.org/presentationml/2006/main">
  <p:tag name="MH" val="20161203131927"/>
  <p:tag name="MH_LIBRARY" val="GRAPHIC"/>
  <p:tag name="MH_TYPE" val="Other"/>
  <p:tag name="MH_ORDER" val="6"/>
</p:tagLst>
</file>

<file path=ppt/tags/tag53.xml><?xml version="1.0" encoding="utf-8"?>
<p:tagLst xmlns:a="http://schemas.openxmlformats.org/drawingml/2006/main" xmlns:r="http://schemas.openxmlformats.org/officeDocument/2006/relationships" xmlns:p="http://schemas.openxmlformats.org/presentationml/2006/main">
  <p:tag name="MH" val="20161203131927"/>
  <p:tag name="MH_LIBRARY" val="GRAPHIC"/>
  <p:tag name="MH_TYPE" val="Other"/>
  <p:tag name="MH_ORDER" val="7"/>
</p:tagLst>
</file>

<file path=ppt/tags/tag54.xml><?xml version="1.0" encoding="utf-8"?>
<p:tagLst xmlns:a="http://schemas.openxmlformats.org/drawingml/2006/main" xmlns:r="http://schemas.openxmlformats.org/officeDocument/2006/relationships" xmlns:p="http://schemas.openxmlformats.org/presentationml/2006/main">
  <p:tag name="MH" val="20161203131927"/>
  <p:tag name="MH_LIBRARY" val="GRAPHIC"/>
  <p:tag name="MH_TYPE" val="Other"/>
  <p:tag name="MH_ORDER" val="8"/>
</p:tagLst>
</file>

<file path=ppt/tags/tag55.xml><?xml version="1.0" encoding="utf-8"?>
<p:tagLst xmlns:a="http://schemas.openxmlformats.org/drawingml/2006/main" xmlns:r="http://schemas.openxmlformats.org/officeDocument/2006/relationships" xmlns:p="http://schemas.openxmlformats.org/presentationml/2006/main">
  <p:tag name="MH" val="20161203131927"/>
  <p:tag name="MH_LIBRARY" val="GRAPHIC"/>
  <p:tag name="MH_TYPE" val="SubTitle"/>
  <p:tag name="MH_ORDER" val="2"/>
</p:tagLst>
</file>

<file path=ppt/tags/tag56.xml><?xml version="1.0" encoding="utf-8"?>
<p:tagLst xmlns:a="http://schemas.openxmlformats.org/drawingml/2006/main" xmlns:r="http://schemas.openxmlformats.org/officeDocument/2006/relationships" xmlns:p="http://schemas.openxmlformats.org/presentationml/2006/main">
  <p:tag name="MH" val="20161203131927"/>
  <p:tag name="MH_LIBRARY" val="GRAPHIC"/>
  <p:tag name="MH_TYPE" val="SubTitle"/>
  <p:tag name="MH_ORDER" val="3"/>
</p:tagLst>
</file>

<file path=ppt/tags/tag57.xml><?xml version="1.0" encoding="utf-8"?>
<p:tagLst xmlns:a="http://schemas.openxmlformats.org/drawingml/2006/main" xmlns:r="http://schemas.openxmlformats.org/officeDocument/2006/relationships" xmlns:p="http://schemas.openxmlformats.org/presentationml/2006/main">
  <p:tag name="MH" val="20161203131927"/>
  <p:tag name="MH_LIBRARY" val="GRAPHIC"/>
  <p:tag name="MH_TYPE" val="SubTitle"/>
  <p:tag name="MH_ORDER" val="1"/>
</p:tagLst>
</file>

<file path=ppt/tags/tag58.xml><?xml version="1.0" encoding="utf-8"?>
<p:tagLst xmlns:a="http://schemas.openxmlformats.org/drawingml/2006/main" xmlns:r="http://schemas.openxmlformats.org/officeDocument/2006/relationships" xmlns:p="http://schemas.openxmlformats.org/presentationml/2006/main">
  <p:tag name="MH" val="20161203131927"/>
  <p:tag name="MH_LIBRARY" val="GRAPHIC"/>
  <p:tag name="MH_TYPE" val="SubTitle"/>
  <p:tag name="MH_ORDER" val="4"/>
</p:tagLst>
</file>

<file path=ppt/tags/tag59.xml><?xml version="1.0" encoding="utf-8"?>
<p:tagLst xmlns:a="http://schemas.openxmlformats.org/drawingml/2006/main" xmlns:r="http://schemas.openxmlformats.org/officeDocument/2006/relationships" xmlns:p="http://schemas.openxmlformats.org/presentationml/2006/main">
  <p:tag name="MH" val="20161203131927"/>
  <p:tag name="MH_LIBRARY" val="GRAPHIC"/>
  <p:tag name="MH_TYPE" val="Text"/>
  <p:tag name="MH_ORDER" val="2"/>
</p:tagLst>
</file>

<file path=ppt/tags/tag6.xml><?xml version="1.0" encoding="utf-8"?>
<p:tagLst xmlns:a="http://schemas.openxmlformats.org/drawingml/2006/main" xmlns:r="http://schemas.openxmlformats.org/officeDocument/2006/relationships" xmlns:p="http://schemas.openxmlformats.org/presentationml/2006/main">
  <p:tag name="MH" val="20160312142033"/>
  <p:tag name="MH_LIBRARY" val="GRAPHIC"/>
  <p:tag name="MH_TYPE" val="Other"/>
  <p:tag name="MH_ORDER" val="6"/>
</p:tagLst>
</file>

<file path=ppt/tags/tag60.xml><?xml version="1.0" encoding="utf-8"?>
<p:tagLst xmlns:a="http://schemas.openxmlformats.org/drawingml/2006/main" xmlns:r="http://schemas.openxmlformats.org/officeDocument/2006/relationships" xmlns:p="http://schemas.openxmlformats.org/presentationml/2006/main">
  <p:tag name="MH" val="20161203131927"/>
  <p:tag name="MH_LIBRARY" val="GRAPHIC"/>
  <p:tag name="MH_TYPE" val="Text"/>
  <p:tag name="MH_ORDER" val="1"/>
</p:tagLst>
</file>

<file path=ppt/tags/tag61.xml><?xml version="1.0" encoding="utf-8"?>
<p:tagLst xmlns:a="http://schemas.openxmlformats.org/drawingml/2006/main" xmlns:r="http://schemas.openxmlformats.org/officeDocument/2006/relationships" xmlns:p="http://schemas.openxmlformats.org/presentationml/2006/main">
  <p:tag name="MH" val="20161203131927"/>
  <p:tag name="MH_LIBRARY" val="GRAPHIC"/>
  <p:tag name="MH_TYPE" val="Text"/>
  <p:tag name="MH_ORDER" val="4"/>
</p:tagLst>
</file>

<file path=ppt/tags/tag62.xml><?xml version="1.0" encoding="utf-8"?>
<p:tagLst xmlns:a="http://schemas.openxmlformats.org/drawingml/2006/main" xmlns:r="http://schemas.openxmlformats.org/officeDocument/2006/relationships" xmlns:p="http://schemas.openxmlformats.org/presentationml/2006/main">
  <p:tag name="MH" val="20160721204901"/>
  <p:tag name="MH_LIBRARY" val="GRAPHIC"/>
  <p:tag name="MH_TYPE" val="Other"/>
  <p:tag name="MH_ORDER" val="5"/>
</p:tagLst>
</file>

<file path=ppt/tags/tag63.xml><?xml version="1.0" encoding="utf-8"?>
<p:tagLst xmlns:a="http://schemas.openxmlformats.org/drawingml/2006/main" xmlns:r="http://schemas.openxmlformats.org/officeDocument/2006/relationships" xmlns:p="http://schemas.openxmlformats.org/presentationml/2006/main">
  <p:tag name="MH" val="20170220140519"/>
  <p:tag name="MH_LIBRARY" val="GRAPHIC"/>
  <p:tag name="MH_TYPE" val="Text"/>
  <p:tag name="MH_ORDER" val="1"/>
</p:tagLst>
</file>

<file path=ppt/tags/tag64.xml><?xml version="1.0" encoding="utf-8"?>
<p:tagLst xmlns:a="http://schemas.openxmlformats.org/drawingml/2006/main" xmlns:r="http://schemas.openxmlformats.org/officeDocument/2006/relationships" xmlns:p="http://schemas.openxmlformats.org/presentationml/2006/main">
  <p:tag name="MH" val="20170220140519"/>
  <p:tag name="MH_LIBRARY" val="GRAPHIC"/>
  <p:tag name="MH_TYPE" val="SubTitle"/>
  <p:tag name="MH_ORDER" val="1"/>
</p:tagLst>
</file>

<file path=ppt/tags/tag65.xml><?xml version="1.0" encoding="utf-8"?>
<p:tagLst xmlns:a="http://schemas.openxmlformats.org/drawingml/2006/main" xmlns:r="http://schemas.openxmlformats.org/officeDocument/2006/relationships" xmlns:p="http://schemas.openxmlformats.org/presentationml/2006/main">
  <p:tag name="MH" val="20170220140519"/>
  <p:tag name="MH_LIBRARY" val="GRAPHIC"/>
  <p:tag name="MH_TYPE" val="Other"/>
  <p:tag name="MH_ORDER" val="1"/>
</p:tagLst>
</file>

<file path=ppt/tags/tag66.xml><?xml version="1.0" encoding="utf-8"?>
<p:tagLst xmlns:a="http://schemas.openxmlformats.org/drawingml/2006/main" xmlns:r="http://schemas.openxmlformats.org/officeDocument/2006/relationships" xmlns:p="http://schemas.openxmlformats.org/presentationml/2006/main">
  <p:tag name="MH" val="20170220140519"/>
  <p:tag name="MH_LIBRARY" val="GRAPHIC"/>
  <p:tag name="MH_TYPE" val="Text"/>
  <p:tag name="MH_ORDER" val="2"/>
</p:tagLst>
</file>

<file path=ppt/tags/tag67.xml><?xml version="1.0" encoding="utf-8"?>
<p:tagLst xmlns:a="http://schemas.openxmlformats.org/drawingml/2006/main" xmlns:r="http://schemas.openxmlformats.org/officeDocument/2006/relationships" xmlns:p="http://schemas.openxmlformats.org/presentationml/2006/main">
  <p:tag name="MH" val="20170220140519"/>
  <p:tag name="MH_LIBRARY" val="GRAPHIC"/>
  <p:tag name="MH_TYPE" val="SubTitle"/>
  <p:tag name="MH_ORDER" val="2"/>
</p:tagLst>
</file>

<file path=ppt/tags/tag68.xml><?xml version="1.0" encoding="utf-8"?>
<p:tagLst xmlns:a="http://schemas.openxmlformats.org/drawingml/2006/main" xmlns:r="http://schemas.openxmlformats.org/officeDocument/2006/relationships" xmlns:p="http://schemas.openxmlformats.org/presentationml/2006/main">
  <p:tag name="MH" val="20170220140519"/>
  <p:tag name="MH_LIBRARY" val="GRAPHIC"/>
  <p:tag name="MH_TYPE" val="Other"/>
  <p:tag name="MH_ORDER" val="2"/>
</p:tagLst>
</file>

<file path=ppt/tags/tag69.xml><?xml version="1.0" encoding="utf-8"?>
<p:tagLst xmlns:a="http://schemas.openxmlformats.org/drawingml/2006/main" xmlns:r="http://schemas.openxmlformats.org/officeDocument/2006/relationships" xmlns:p="http://schemas.openxmlformats.org/presentationml/2006/main">
  <p:tag name="MH" val="20170220140519"/>
  <p:tag name="MH_LIBRARY" val="GRAPHIC"/>
  <p:tag name="MH_TYPE" val="Text"/>
  <p:tag name="MH_ORDER" val="3"/>
</p:tagLst>
</file>

<file path=ppt/tags/tag7.xml><?xml version="1.0" encoding="utf-8"?>
<p:tagLst xmlns:a="http://schemas.openxmlformats.org/drawingml/2006/main" xmlns:r="http://schemas.openxmlformats.org/officeDocument/2006/relationships" xmlns:p="http://schemas.openxmlformats.org/presentationml/2006/main">
  <p:tag name="MH" val="20160312142033"/>
  <p:tag name="MH_LIBRARY" val="GRAPHIC"/>
  <p:tag name="MH_TYPE" val="Other"/>
  <p:tag name="MH_ORDER" val="7"/>
</p:tagLst>
</file>

<file path=ppt/tags/tag70.xml><?xml version="1.0" encoding="utf-8"?>
<p:tagLst xmlns:a="http://schemas.openxmlformats.org/drawingml/2006/main" xmlns:r="http://schemas.openxmlformats.org/officeDocument/2006/relationships" xmlns:p="http://schemas.openxmlformats.org/presentationml/2006/main">
  <p:tag name="MH" val="20170220140519"/>
  <p:tag name="MH_LIBRARY" val="GRAPHIC"/>
  <p:tag name="MH_TYPE" val="SubTitle"/>
  <p:tag name="MH_ORDER" val="3"/>
</p:tagLst>
</file>

<file path=ppt/tags/tag71.xml><?xml version="1.0" encoding="utf-8"?>
<p:tagLst xmlns:a="http://schemas.openxmlformats.org/drawingml/2006/main" xmlns:r="http://schemas.openxmlformats.org/officeDocument/2006/relationships" xmlns:p="http://schemas.openxmlformats.org/presentationml/2006/main">
  <p:tag name="MH" val="20170220140519"/>
  <p:tag name="MH_LIBRARY" val="GRAPHIC"/>
  <p:tag name="MH_TYPE" val="Other"/>
  <p:tag name="MH_ORDER" val="3"/>
</p:tagLst>
</file>

<file path=ppt/tags/tag72.xml><?xml version="1.0" encoding="utf-8"?>
<p:tagLst xmlns:a="http://schemas.openxmlformats.org/drawingml/2006/main" xmlns:r="http://schemas.openxmlformats.org/officeDocument/2006/relationships" xmlns:p="http://schemas.openxmlformats.org/presentationml/2006/main">
  <p:tag name="MH" val="20160721204901"/>
  <p:tag name="MH_LIBRARY" val="GRAPHIC"/>
  <p:tag name="MH_TYPE" val="Other"/>
  <p:tag name="MH_ORDER" val="5"/>
</p:tagLst>
</file>

<file path=ppt/tags/tag73.xml><?xml version="1.0" encoding="utf-8"?>
<p:tagLst xmlns:a="http://schemas.openxmlformats.org/drawingml/2006/main" xmlns:r="http://schemas.openxmlformats.org/officeDocument/2006/relationships" xmlns:p="http://schemas.openxmlformats.org/presentationml/2006/main">
  <p:tag name="MH" val="20170220155347"/>
  <p:tag name="MH_LIBRARY" val="GRAPHIC"/>
  <p:tag name="MH_TYPE" val="Other"/>
  <p:tag name="MH_ORDER" val="1"/>
</p:tagLst>
</file>

<file path=ppt/tags/tag74.xml><?xml version="1.0" encoding="utf-8"?>
<p:tagLst xmlns:a="http://schemas.openxmlformats.org/drawingml/2006/main" xmlns:r="http://schemas.openxmlformats.org/officeDocument/2006/relationships" xmlns:p="http://schemas.openxmlformats.org/presentationml/2006/main">
  <p:tag name="MH" val="20170220155347"/>
  <p:tag name="MH_LIBRARY" val="GRAPHIC"/>
  <p:tag name="MH_TYPE" val="Other"/>
  <p:tag name="MH_ORDER" val="2"/>
</p:tagLst>
</file>

<file path=ppt/tags/tag75.xml><?xml version="1.0" encoding="utf-8"?>
<p:tagLst xmlns:a="http://schemas.openxmlformats.org/drawingml/2006/main" xmlns:r="http://schemas.openxmlformats.org/officeDocument/2006/relationships" xmlns:p="http://schemas.openxmlformats.org/presentationml/2006/main">
  <p:tag name="MH" val="20170220155347"/>
  <p:tag name="MH_LIBRARY" val="GRAPHIC"/>
  <p:tag name="MH_TYPE" val="SubTitle"/>
  <p:tag name="MH_ORDER" val="1"/>
</p:tagLst>
</file>

<file path=ppt/tags/tag76.xml><?xml version="1.0" encoding="utf-8"?>
<p:tagLst xmlns:a="http://schemas.openxmlformats.org/drawingml/2006/main" xmlns:r="http://schemas.openxmlformats.org/officeDocument/2006/relationships" xmlns:p="http://schemas.openxmlformats.org/presentationml/2006/main">
  <p:tag name="MH" val="20170220155347"/>
  <p:tag name="MH_LIBRARY" val="GRAPHIC"/>
  <p:tag name="MH_TYPE" val="Text"/>
  <p:tag name="MH_ORDER" val="1"/>
</p:tagLst>
</file>

<file path=ppt/tags/tag77.xml><?xml version="1.0" encoding="utf-8"?>
<p:tagLst xmlns:a="http://schemas.openxmlformats.org/drawingml/2006/main" xmlns:r="http://schemas.openxmlformats.org/officeDocument/2006/relationships" xmlns:p="http://schemas.openxmlformats.org/presentationml/2006/main">
  <p:tag name="MH" val="20170220155347"/>
  <p:tag name="MH_LIBRARY" val="GRAPHIC"/>
  <p:tag name="MH_TYPE" val="Other"/>
  <p:tag name="MH_ORDER" val="3"/>
</p:tagLst>
</file>

<file path=ppt/tags/tag78.xml><?xml version="1.0" encoding="utf-8"?>
<p:tagLst xmlns:a="http://schemas.openxmlformats.org/drawingml/2006/main" xmlns:r="http://schemas.openxmlformats.org/officeDocument/2006/relationships" xmlns:p="http://schemas.openxmlformats.org/presentationml/2006/main">
  <p:tag name="MH" val="20170220155347"/>
  <p:tag name="MH_LIBRARY" val="GRAPHIC"/>
  <p:tag name="MH_TYPE" val="Other"/>
  <p:tag name="MH_ORDER" val="4"/>
</p:tagLst>
</file>

<file path=ppt/tags/tag79.xml><?xml version="1.0" encoding="utf-8"?>
<p:tagLst xmlns:a="http://schemas.openxmlformats.org/drawingml/2006/main" xmlns:r="http://schemas.openxmlformats.org/officeDocument/2006/relationships" xmlns:p="http://schemas.openxmlformats.org/presentationml/2006/main">
  <p:tag name="MH" val="20170220155347"/>
  <p:tag name="MH_LIBRARY" val="GRAPHIC"/>
  <p:tag name="MH_TYPE" val="SubTitle"/>
  <p:tag name="MH_ORDER" val="2"/>
</p:tagLst>
</file>

<file path=ppt/tags/tag8.xml><?xml version="1.0" encoding="utf-8"?>
<p:tagLst xmlns:a="http://schemas.openxmlformats.org/drawingml/2006/main" xmlns:r="http://schemas.openxmlformats.org/officeDocument/2006/relationships" xmlns:p="http://schemas.openxmlformats.org/presentationml/2006/main">
  <p:tag name="MH" val="20160312142033"/>
  <p:tag name="MH_LIBRARY" val="GRAPHIC"/>
  <p:tag name="MH_TYPE" val="Other"/>
  <p:tag name="MH_ORDER" val="8"/>
</p:tagLst>
</file>

<file path=ppt/tags/tag80.xml><?xml version="1.0" encoding="utf-8"?>
<p:tagLst xmlns:a="http://schemas.openxmlformats.org/drawingml/2006/main" xmlns:r="http://schemas.openxmlformats.org/officeDocument/2006/relationships" xmlns:p="http://schemas.openxmlformats.org/presentationml/2006/main">
  <p:tag name="MH" val="20170220155347"/>
  <p:tag name="MH_LIBRARY" val="GRAPHIC"/>
  <p:tag name="MH_TYPE" val="Text"/>
  <p:tag name="MH_ORDER" val="2"/>
</p:tagLst>
</file>

<file path=ppt/tags/tag81.xml><?xml version="1.0" encoding="utf-8"?>
<p:tagLst xmlns:a="http://schemas.openxmlformats.org/drawingml/2006/main" xmlns:r="http://schemas.openxmlformats.org/officeDocument/2006/relationships" xmlns:p="http://schemas.openxmlformats.org/presentationml/2006/main">
  <p:tag name="MH" val="20170220155347"/>
  <p:tag name="MH_LIBRARY" val="GRAPHIC"/>
  <p:tag name="MH_TYPE" val="Other"/>
  <p:tag name="MH_ORDER" val="5"/>
</p:tagLst>
</file>

<file path=ppt/tags/tag82.xml><?xml version="1.0" encoding="utf-8"?>
<p:tagLst xmlns:a="http://schemas.openxmlformats.org/drawingml/2006/main" xmlns:r="http://schemas.openxmlformats.org/officeDocument/2006/relationships" xmlns:p="http://schemas.openxmlformats.org/presentationml/2006/main">
  <p:tag name="MH" val="20170220155347"/>
  <p:tag name="MH_LIBRARY" val="GRAPHIC"/>
  <p:tag name="MH_TYPE" val="Other"/>
  <p:tag name="MH_ORDER" val="6"/>
</p:tagLst>
</file>

<file path=ppt/tags/tag83.xml><?xml version="1.0" encoding="utf-8"?>
<p:tagLst xmlns:a="http://schemas.openxmlformats.org/drawingml/2006/main" xmlns:r="http://schemas.openxmlformats.org/officeDocument/2006/relationships" xmlns:p="http://schemas.openxmlformats.org/presentationml/2006/main">
  <p:tag name="MH" val="20170220155347"/>
  <p:tag name="MH_LIBRARY" val="GRAPHIC"/>
  <p:tag name="MH_TYPE" val="SubTitle"/>
  <p:tag name="MH_ORDER" val="3"/>
</p:tagLst>
</file>

<file path=ppt/tags/tag84.xml><?xml version="1.0" encoding="utf-8"?>
<p:tagLst xmlns:a="http://schemas.openxmlformats.org/drawingml/2006/main" xmlns:r="http://schemas.openxmlformats.org/officeDocument/2006/relationships" xmlns:p="http://schemas.openxmlformats.org/presentationml/2006/main">
  <p:tag name="MH" val="20170220155347"/>
  <p:tag name="MH_LIBRARY" val="GRAPHIC"/>
  <p:tag name="MH_TYPE" val="Text"/>
  <p:tag name="MH_ORDER" val="3"/>
</p:tagLst>
</file>

<file path=ppt/tags/tag85.xml><?xml version="1.0" encoding="utf-8"?>
<p:tagLst xmlns:a="http://schemas.openxmlformats.org/drawingml/2006/main" xmlns:r="http://schemas.openxmlformats.org/officeDocument/2006/relationships" xmlns:p="http://schemas.openxmlformats.org/presentationml/2006/main">
  <p:tag name="MH" val="20170220155347"/>
  <p:tag name="MH_LIBRARY" val="GRAPHIC"/>
  <p:tag name="MH_TYPE" val="Other"/>
  <p:tag name="MH_ORDER" val="7"/>
</p:tagLst>
</file>

<file path=ppt/tags/tag86.xml><?xml version="1.0" encoding="utf-8"?>
<p:tagLst xmlns:a="http://schemas.openxmlformats.org/drawingml/2006/main" xmlns:r="http://schemas.openxmlformats.org/officeDocument/2006/relationships" xmlns:p="http://schemas.openxmlformats.org/presentationml/2006/main">
  <p:tag name="MH" val="20170220155347"/>
  <p:tag name="MH_LIBRARY" val="GRAPHIC"/>
  <p:tag name="MH_TYPE" val="Other"/>
  <p:tag name="MH_ORDER" val="8"/>
</p:tagLst>
</file>

<file path=ppt/tags/tag87.xml><?xml version="1.0" encoding="utf-8"?>
<p:tagLst xmlns:a="http://schemas.openxmlformats.org/drawingml/2006/main" xmlns:r="http://schemas.openxmlformats.org/officeDocument/2006/relationships" xmlns:p="http://schemas.openxmlformats.org/presentationml/2006/main">
  <p:tag name="MH" val="20170220155347"/>
  <p:tag name="MH_LIBRARY" val="GRAPHIC"/>
  <p:tag name="MH_TYPE" val="Other"/>
  <p:tag name="MH_ORDER" val="9"/>
</p:tagLst>
</file>

<file path=ppt/tags/tag88.xml><?xml version="1.0" encoding="utf-8"?>
<p:tagLst xmlns:a="http://schemas.openxmlformats.org/drawingml/2006/main" xmlns:r="http://schemas.openxmlformats.org/officeDocument/2006/relationships" xmlns:p="http://schemas.openxmlformats.org/presentationml/2006/main">
  <p:tag name="MH" val="20160721204901"/>
  <p:tag name="MH_LIBRARY" val="GRAPHIC"/>
  <p:tag name="MH_TYPE" val="Other"/>
  <p:tag name="MH_ORDER" val="5"/>
</p:tagLst>
</file>

<file path=ppt/tags/tag89.xml><?xml version="1.0" encoding="utf-8"?>
<p:tagLst xmlns:a="http://schemas.openxmlformats.org/drawingml/2006/main" xmlns:r="http://schemas.openxmlformats.org/officeDocument/2006/relationships" xmlns:p="http://schemas.openxmlformats.org/presentationml/2006/main">
  <p:tag name="MH" val="20160721204901"/>
  <p:tag name="MH_LIBRARY" val="GRAPHIC"/>
  <p:tag name="MH_TYPE" val="Other"/>
  <p:tag name="MH_ORDER" val="5"/>
</p:tagLst>
</file>

<file path=ppt/tags/tag9.xml><?xml version="1.0" encoding="utf-8"?>
<p:tagLst xmlns:a="http://schemas.openxmlformats.org/drawingml/2006/main" xmlns:r="http://schemas.openxmlformats.org/officeDocument/2006/relationships" xmlns:p="http://schemas.openxmlformats.org/presentationml/2006/main">
  <p:tag name="MH" val="20160312142033"/>
  <p:tag name="MH_LIBRARY" val="GRAPHIC"/>
  <p:tag name="MH_TYPE" val="Other"/>
  <p:tag name="MH_ORDER" val="9"/>
</p:tagLst>
</file>

<file path=ppt/tags/tag90.xml><?xml version="1.0" encoding="utf-8"?>
<p:tagLst xmlns:a="http://schemas.openxmlformats.org/drawingml/2006/main" xmlns:r="http://schemas.openxmlformats.org/officeDocument/2006/relationships" xmlns:p="http://schemas.openxmlformats.org/presentationml/2006/main">
  <p:tag name="MH" val="20161203131927"/>
  <p:tag name="MH_LIBRARY" val="GRAPHIC"/>
  <p:tag name="MH_TYPE" val="Other"/>
  <p:tag name="MH_ORDER" val="1"/>
</p:tagLst>
</file>

<file path=ppt/tags/tag91.xml><?xml version="1.0" encoding="utf-8"?>
<p:tagLst xmlns:a="http://schemas.openxmlformats.org/drawingml/2006/main" xmlns:r="http://schemas.openxmlformats.org/officeDocument/2006/relationships" xmlns:p="http://schemas.openxmlformats.org/presentationml/2006/main">
  <p:tag name="MH" val="20161203131927"/>
  <p:tag name="MH_LIBRARY" val="GRAPHIC"/>
  <p:tag name="MH_TYPE" val="Other"/>
  <p:tag name="MH_ORDER" val="2"/>
</p:tagLst>
</file>

<file path=ppt/tags/tag92.xml><?xml version="1.0" encoding="utf-8"?>
<p:tagLst xmlns:a="http://schemas.openxmlformats.org/drawingml/2006/main" xmlns:r="http://schemas.openxmlformats.org/officeDocument/2006/relationships" xmlns:p="http://schemas.openxmlformats.org/presentationml/2006/main">
  <p:tag name="MH" val="20161203131927"/>
  <p:tag name="MH_LIBRARY" val="GRAPHIC"/>
  <p:tag name="MH_TYPE" val="Other"/>
  <p:tag name="MH_ORDER" val="3"/>
</p:tagLst>
</file>

<file path=ppt/tags/tag93.xml><?xml version="1.0" encoding="utf-8"?>
<p:tagLst xmlns:a="http://schemas.openxmlformats.org/drawingml/2006/main" xmlns:r="http://schemas.openxmlformats.org/officeDocument/2006/relationships" xmlns:p="http://schemas.openxmlformats.org/presentationml/2006/main">
  <p:tag name="MH" val="20161203131927"/>
  <p:tag name="MH_LIBRARY" val="GRAPHIC"/>
  <p:tag name="MH_TYPE" val="Other"/>
  <p:tag name="MH_ORDER" val="4"/>
</p:tagLst>
</file>

<file path=ppt/tags/tag94.xml><?xml version="1.0" encoding="utf-8"?>
<p:tagLst xmlns:a="http://schemas.openxmlformats.org/drawingml/2006/main" xmlns:r="http://schemas.openxmlformats.org/officeDocument/2006/relationships" xmlns:p="http://schemas.openxmlformats.org/presentationml/2006/main">
  <p:tag name="MH" val="20161203131927"/>
  <p:tag name="MH_LIBRARY" val="GRAPHIC"/>
  <p:tag name="MH_TYPE" val="Title"/>
  <p:tag name="MH_ORDER" val="1"/>
</p:tagLst>
</file>

<file path=ppt/tags/tag95.xml><?xml version="1.0" encoding="utf-8"?>
<p:tagLst xmlns:a="http://schemas.openxmlformats.org/drawingml/2006/main" xmlns:r="http://schemas.openxmlformats.org/officeDocument/2006/relationships" xmlns:p="http://schemas.openxmlformats.org/presentationml/2006/main">
  <p:tag name="MH" val="20161203131927"/>
  <p:tag name="MH_LIBRARY" val="GRAPHIC"/>
  <p:tag name="MH_TYPE" val="Other"/>
  <p:tag name="MH_ORDER" val="5"/>
</p:tagLst>
</file>

<file path=ppt/tags/tag96.xml><?xml version="1.0" encoding="utf-8"?>
<p:tagLst xmlns:a="http://schemas.openxmlformats.org/drawingml/2006/main" xmlns:r="http://schemas.openxmlformats.org/officeDocument/2006/relationships" xmlns:p="http://schemas.openxmlformats.org/presentationml/2006/main">
  <p:tag name="MH" val="20161203131927"/>
  <p:tag name="MH_LIBRARY" val="GRAPHIC"/>
  <p:tag name="MH_TYPE" val="Other"/>
  <p:tag name="MH_ORDER" val="6"/>
</p:tagLst>
</file>

<file path=ppt/tags/tag97.xml><?xml version="1.0" encoding="utf-8"?>
<p:tagLst xmlns:a="http://schemas.openxmlformats.org/drawingml/2006/main" xmlns:r="http://schemas.openxmlformats.org/officeDocument/2006/relationships" xmlns:p="http://schemas.openxmlformats.org/presentationml/2006/main">
  <p:tag name="MH" val="20161203131927"/>
  <p:tag name="MH_LIBRARY" val="GRAPHIC"/>
  <p:tag name="MH_TYPE" val="Other"/>
  <p:tag name="MH_ORDER" val="7"/>
</p:tagLst>
</file>

<file path=ppt/tags/tag98.xml><?xml version="1.0" encoding="utf-8"?>
<p:tagLst xmlns:a="http://schemas.openxmlformats.org/drawingml/2006/main" xmlns:r="http://schemas.openxmlformats.org/officeDocument/2006/relationships" xmlns:p="http://schemas.openxmlformats.org/presentationml/2006/main">
  <p:tag name="MH" val="20161203131927"/>
  <p:tag name="MH_LIBRARY" val="GRAPHIC"/>
  <p:tag name="MH_TYPE" val="Other"/>
  <p:tag name="MH_ORDER" val="8"/>
</p:tagLst>
</file>

<file path=ppt/tags/tag99.xml><?xml version="1.0" encoding="utf-8"?>
<p:tagLst xmlns:a="http://schemas.openxmlformats.org/drawingml/2006/main" xmlns:r="http://schemas.openxmlformats.org/officeDocument/2006/relationships" xmlns:p="http://schemas.openxmlformats.org/presentationml/2006/main">
  <p:tag name="MH" val="20161203131927"/>
  <p:tag name="MH_LIBRARY" val="GRAPHIC"/>
  <p:tag name="MH_TYPE" val="SubTitle"/>
  <p:tag name="MH_ORDER" val="2"/>
</p:tagLst>
</file>

<file path=ppt/theme/theme1.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13143</TotalTime>
  <Words>6008</Words>
  <Application>Microsoft Office PowerPoint</Application>
  <PresentationFormat>自定义</PresentationFormat>
  <Paragraphs>873</Paragraphs>
  <Slides>53</Slides>
  <Notes>0</Notes>
  <HiddenSlides>0</HiddenSlides>
  <MMClips>0</MMClips>
  <ScaleCrop>false</ScaleCrop>
  <HeadingPairs>
    <vt:vector size="6" baseType="variant">
      <vt:variant>
        <vt:lpstr>主题</vt:lpstr>
      </vt:variant>
      <vt:variant>
        <vt:i4>1</vt:i4>
      </vt:variant>
      <vt:variant>
        <vt:lpstr>嵌入 OLE 服务器</vt:lpstr>
      </vt:variant>
      <vt:variant>
        <vt:i4>1</vt:i4>
      </vt:variant>
      <vt:variant>
        <vt:lpstr>幻灯片标题</vt:lpstr>
      </vt:variant>
      <vt:variant>
        <vt:i4>53</vt:i4>
      </vt:variant>
    </vt:vector>
  </HeadingPairs>
  <TitlesOfParts>
    <vt:vector size="55" baseType="lpstr">
      <vt:lpstr>1_Office 主题</vt:lpstr>
      <vt:lpstr>PicObj Class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陶笑笑</dc:creator>
  <cp:lastModifiedBy>gta</cp:lastModifiedBy>
  <cp:revision>1547</cp:revision>
  <cp:lastPrinted>2017-07-05T09:42:12Z</cp:lastPrinted>
  <dcterms:created xsi:type="dcterms:W3CDTF">2016-11-24T01:14:56Z</dcterms:created>
  <dcterms:modified xsi:type="dcterms:W3CDTF">2018-09-04T08:05:54Z</dcterms:modified>
</cp:coreProperties>
</file>